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4" r:id="rId2"/>
    <p:sldMasterId id="2147483669" r:id="rId3"/>
    <p:sldMasterId id="2147483688" r:id="rId4"/>
    <p:sldMasterId id="2147483694" r:id="rId5"/>
    <p:sldMasterId id="2147483698" r:id="rId6"/>
  </p:sldMasterIdLst>
  <p:notesMasterIdLst>
    <p:notesMasterId r:id="rId28"/>
  </p:notesMasterIdLst>
  <p:sldIdLst>
    <p:sldId id="256" r:id="rId7"/>
    <p:sldId id="257" r:id="rId8"/>
    <p:sldId id="259" r:id="rId9"/>
    <p:sldId id="263" r:id="rId10"/>
    <p:sldId id="16775579" r:id="rId11"/>
    <p:sldId id="16775580" r:id="rId12"/>
    <p:sldId id="16775581" r:id="rId13"/>
    <p:sldId id="16775582" r:id="rId14"/>
    <p:sldId id="16775583" r:id="rId15"/>
    <p:sldId id="16775584" r:id="rId16"/>
    <p:sldId id="16775585" r:id="rId17"/>
    <p:sldId id="16775586" r:id="rId18"/>
    <p:sldId id="16775587" r:id="rId19"/>
    <p:sldId id="16775588" r:id="rId20"/>
    <p:sldId id="16775589" r:id="rId21"/>
    <p:sldId id="16775590" r:id="rId22"/>
    <p:sldId id="16775591" r:id="rId23"/>
    <p:sldId id="16775592" r:id="rId24"/>
    <p:sldId id="16775593" r:id="rId25"/>
    <p:sldId id="16775594" r:id="rId26"/>
    <p:sldId id="302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F3FF"/>
    <a:srgbClr val="3F7285"/>
    <a:srgbClr val="FBEACC"/>
    <a:srgbClr val="C5F2FF"/>
    <a:srgbClr val="F2F2F2"/>
    <a:srgbClr val="0000CA"/>
    <a:srgbClr val="000070"/>
    <a:srgbClr val="EEE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5AF338-AA35-4ED3-BC9E-553576B33505}" v="116" dt="2026-03-09T12:14:53.5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103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itao Lima Ferreira, Brendha Victoria" userId="0db7fd7f-d45f-4f91-a86a-c62e2655f358" providerId="ADAL" clId="{9637BB88-41ED-4B10-A022-AFC30DC5925E}"/>
    <pc:docChg chg="undo custSel modSld">
      <pc:chgData name="Militao Lima Ferreira, Brendha Victoria" userId="0db7fd7f-d45f-4f91-a86a-c62e2655f358" providerId="ADAL" clId="{9637BB88-41ED-4B10-A022-AFC30DC5925E}" dt="2026-03-09T12:14:53.595" v="697"/>
      <pc:docMkLst>
        <pc:docMk/>
      </pc:docMkLst>
      <pc:sldChg chg="modSp mod">
        <pc:chgData name="Militao Lima Ferreira, Brendha Victoria" userId="0db7fd7f-d45f-4f91-a86a-c62e2655f358" providerId="ADAL" clId="{9637BB88-41ED-4B10-A022-AFC30DC5925E}" dt="2026-03-03T19:39:10.588" v="492" actId="20577"/>
        <pc:sldMkLst>
          <pc:docMk/>
          <pc:sldMk cId="0" sldId="256"/>
        </pc:sldMkLst>
        <pc:spChg chg="mod">
          <ac:chgData name="Militao Lima Ferreira, Brendha Victoria" userId="0db7fd7f-d45f-4f91-a86a-c62e2655f358" providerId="ADAL" clId="{9637BB88-41ED-4B10-A022-AFC30DC5925E}" dt="2026-03-03T19:39:10.588" v="492" actId="20577"/>
          <ac:spMkLst>
            <pc:docMk/>
            <pc:sldMk cId="0" sldId="256"/>
            <ac:spMk id="13011" creationId="{00000000-0000-0000-0000-000000000000}"/>
          </ac:spMkLst>
        </pc:spChg>
      </pc:sldChg>
      <pc:sldChg chg="addSp modSp mod">
        <pc:chgData name="Militao Lima Ferreira, Brendha Victoria" userId="0db7fd7f-d45f-4f91-a86a-c62e2655f358" providerId="ADAL" clId="{9637BB88-41ED-4B10-A022-AFC30DC5925E}" dt="2026-03-05T16:04:31.085" v="631" actId="1076"/>
        <pc:sldMkLst>
          <pc:docMk/>
          <pc:sldMk cId="0" sldId="263"/>
        </pc:sldMkLst>
        <pc:spChg chg="mod">
          <ac:chgData name="Militao Lima Ferreira, Brendha Victoria" userId="0db7fd7f-d45f-4f91-a86a-c62e2655f358" providerId="ADAL" clId="{9637BB88-41ED-4B10-A022-AFC30DC5925E}" dt="2026-03-03T19:31:22.018" v="438" actId="1076"/>
          <ac:spMkLst>
            <pc:docMk/>
            <pc:sldMk cId="0" sldId="263"/>
            <ac:spMk id="4" creationId="{00000000-0000-0000-0000-000000000000}"/>
          </ac:spMkLst>
        </pc:spChg>
        <pc:spChg chg="add mod">
          <ac:chgData name="Militao Lima Ferreira, Brendha Victoria" userId="0db7fd7f-d45f-4f91-a86a-c62e2655f358" providerId="ADAL" clId="{9637BB88-41ED-4B10-A022-AFC30DC5925E}" dt="2026-03-03T19:34:32.344" v="465" actId="113"/>
          <ac:spMkLst>
            <pc:docMk/>
            <pc:sldMk cId="0" sldId="263"/>
            <ac:spMk id="5" creationId="{D5030E5C-7FE2-B7CA-2D52-8F83DFFA6545}"/>
          </ac:spMkLst>
        </pc:spChg>
        <pc:spChg chg="add mod">
          <ac:chgData name="Militao Lima Ferreira, Brendha Victoria" userId="0db7fd7f-d45f-4f91-a86a-c62e2655f358" providerId="ADAL" clId="{9637BB88-41ED-4B10-A022-AFC30DC5925E}" dt="2026-03-03T19:34:43" v="468" actId="1076"/>
          <ac:spMkLst>
            <pc:docMk/>
            <pc:sldMk cId="0" sldId="263"/>
            <ac:spMk id="6" creationId="{034F571C-032F-1FD5-396B-2CF963C17161}"/>
          </ac:spMkLst>
        </pc:spChg>
        <pc:spChg chg="add mod">
          <ac:chgData name="Militao Lima Ferreira, Brendha Victoria" userId="0db7fd7f-d45f-4f91-a86a-c62e2655f358" providerId="ADAL" clId="{9637BB88-41ED-4B10-A022-AFC30DC5925E}" dt="2026-03-03T19:34:48.828" v="471" actId="20577"/>
          <ac:spMkLst>
            <pc:docMk/>
            <pc:sldMk cId="0" sldId="263"/>
            <ac:spMk id="11" creationId="{4E95E915-4250-DED7-4B1F-6B72D44A55EE}"/>
          </ac:spMkLst>
        </pc:spChg>
        <pc:spChg chg="add mod">
          <ac:chgData name="Militao Lima Ferreira, Brendha Victoria" userId="0db7fd7f-d45f-4f91-a86a-c62e2655f358" providerId="ADAL" clId="{9637BB88-41ED-4B10-A022-AFC30DC5925E}" dt="2026-03-03T19:34:55.350" v="474" actId="20577"/>
          <ac:spMkLst>
            <pc:docMk/>
            <pc:sldMk cId="0" sldId="263"/>
            <ac:spMk id="12" creationId="{27DE3095-2092-E114-482A-F53612EF32A3}"/>
          </ac:spMkLst>
        </pc:spChg>
        <pc:spChg chg="add mod">
          <ac:chgData name="Militao Lima Ferreira, Brendha Victoria" userId="0db7fd7f-d45f-4f91-a86a-c62e2655f358" providerId="ADAL" clId="{9637BB88-41ED-4B10-A022-AFC30DC5925E}" dt="2026-03-03T19:35:05.894" v="478" actId="20577"/>
          <ac:spMkLst>
            <pc:docMk/>
            <pc:sldMk cId="0" sldId="263"/>
            <ac:spMk id="13" creationId="{B8238917-86EE-1171-4D4D-C2EC58C11E04}"/>
          </ac:spMkLst>
        </pc:spChg>
        <pc:spChg chg="mod">
          <ac:chgData name="Militao Lima Ferreira, Brendha Victoria" userId="0db7fd7f-d45f-4f91-a86a-c62e2655f358" providerId="ADAL" clId="{9637BB88-41ED-4B10-A022-AFC30DC5925E}" dt="2026-03-03T19:35:11.965" v="483" actId="57"/>
          <ac:spMkLst>
            <pc:docMk/>
            <pc:sldMk cId="0" sldId="263"/>
            <ac:spMk id="16169" creationId="{00000000-0000-0000-0000-000000000000}"/>
          </ac:spMkLst>
        </pc:spChg>
        <pc:picChg chg="mod">
          <ac:chgData name="Militao Lima Ferreira, Brendha Victoria" userId="0db7fd7f-d45f-4f91-a86a-c62e2655f358" providerId="ADAL" clId="{9637BB88-41ED-4B10-A022-AFC30DC5925E}" dt="2026-03-03T19:31:19.348" v="437" actId="1076"/>
          <ac:picMkLst>
            <pc:docMk/>
            <pc:sldMk cId="0" sldId="263"/>
            <ac:picMk id="7" creationId="{00000000-0000-0000-0000-000000000000}"/>
          </ac:picMkLst>
        </pc:picChg>
        <pc:picChg chg="mod">
          <ac:chgData name="Militao Lima Ferreira, Brendha Victoria" userId="0db7fd7f-d45f-4f91-a86a-c62e2655f358" providerId="ADAL" clId="{9637BB88-41ED-4B10-A022-AFC30DC5925E}" dt="2026-03-03T19:31:19.348" v="437" actId="1076"/>
          <ac:picMkLst>
            <pc:docMk/>
            <pc:sldMk cId="0" sldId="263"/>
            <ac:picMk id="8" creationId="{00000000-0000-0000-0000-000000000000}"/>
          </ac:picMkLst>
        </pc:picChg>
        <pc:picChg chg="mod">
          <ac:chgData name="Militao Lima Ferreira, Brendha Victoria" userId="0db7fd7f-d45f-4f91-a86a-c62e2655f358" providerId="ADAL" clId="{9637BB88-41ED-4B10-A022-AFC30DC5925E}" dt="2026-03-03T19:31:19.348" v="437" actId="1076"/>
          <ac:picMkLst>
            <pc:docMk/>
            <pc:sldMk cId="0" sldId="263"/>
            <ac:picMk id="9" creationId="{00000000-0000-0000-0000-000000000000}"/>
          </ac:picMkLst>
        </pc:picChg>
        <pc:picChg chg="mod">
          <ac:chgData name="Militao Lima Ferreira, Brendha Victoria" userId="0db7fd7f-d45f-4f91-a86a-c62e2655f358" providerId="ADAL" clId="{9637BB88-41ED-4B10-A022-AFC30DC5925E}" dt="2026-03-05T16:04:31.085" v="631" actId="1076"/>
          <ac:picMkLst>
            <pc:docMk/>
            <pc:sldMk cId="0" sldId="263"/>
            <ac:picMk id="10" creationId="{00000000-0000-0000-0000-000000000000}"/>
          </ac:picMkLst>
        </pc:picChg>
      </pc:sldChg>
      <pc:sldChg chg="modSp mod">
        <pc:chgData name="Militao Lima Ferreira, Brendha Victoria" userId="0db7fd7f-d45f-4f91-a86a-c62e2655f358" providerId="ADAL" clId="{9637BB88-41ED-4B10-A022-AFC30DC5925E}" dt="2026-02-27T14:31:21.197" v="403"/>
        <pc:sldMkLst>
          <pc:docMk/>
          <pc:sldMk cId="0" sldId="302"/>
        </pc:sldMkLst>
        <pc:spChg chg="mod">
          <ac:chgData name="Militao Lima Ferreira, Brendha Victoria" userId="0db7fd7f-d45f-4f91-a86a-c62e2655f358" providerId="ADAL" clId="{9637BB88-41ED-4B10-A022-AFC30DC5925E}" dt="2026-02-27T14:31:21.197" v="403"/>
          <ac:spMkLst>
            <pc:docMk/>
            <pc:sldMk cId="0" sldId="302"/>
            <ac:spMk id="16649" creationId="{00000000-0000-0000-0000-000000000000}"/>
          </ac:spMkLst>
        </pc:spChg>
      </pc:sldChg>
      <pc:sldChg chg="addSp delSp modSp mod">
        <pc:chgData name="Militao Lima Ferreira, Brendha Victoria" userId="0db7fd7f-d45f-4f91-a86a-c62e2655f358" providerId="ADAL" clId="{9637BB88-41ED-4B10-A022-AFC30DC5925E}" dt="2026-02-26T17:24:12.733" v="104" actId="20577"/>
        <pc:sldMkLst>
          <pc:docMk/>
          <pc:sldMk cId="0" sldId="16775579"/>
        </pc:sldMkLst>
        <pc:spChg chg="add mod">
          <ac:chgData name="Militao Lima Ferreira, Brendha Victoria" userId="0db7fd7f-d45f-4f91-a86a-c62e2655f358" providerId="ADAL" clId="{9637BB88-41ED-4B10-A022-AFC30DC5925E}" dt="2026-02-26T17:04:13.146" v="48" actId="404"/>
          <ac:spMkLst>
            <pc:docMk/>
            <pc:sldMk cId="0" sldId="16775579"/>
            <ac:spMk id="6" creationId="{CB63A4C5-6ABB-5E6E-40A4-7DB4ADBC3E58}"/>
          </ac:spMkLst>
        </pc:spChg>
        <pc:spChg chg="mod">
          <ac:chgData name="Militao Lima Ferreira, Brendha Victoria" userId="0db7fd7f-d45f-4f91-a86a-c62e2655f358" providerId="ADAL" clId="{9637BB88-41ED-4B10-A022-AFC30DC5925E}" dt="2026-02-26T17:00:30.142" v="0" actId="14100"/>
          <ac:spMkLst>
            <pc:docMk/>
            <pc:sldMk cId="0" sldId="16775579"/>
            <ac:spMk id="15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2-26T17:24:12.733" v="104" actId="20577"/>
          <ac:spMkLst>
            <pc:docMk/>
            <pc:sldMk cId="0" sldId="16775579"/>
            <ac:spMk id="13316" creationId="{00000000-0000-0000-0000-000000000000}"/>
          </ac:spMkLst>
        </pc:spChg>
        <pc:spChg chg="add del mod">
          <ac:chgData name="Militao Lima Ferreira, Brendha Victoria" userId="0db7fd7f-d45f-4f91-a86a-c62e2655f358" providerId="ADAL" clId="{9637BB88-41ED-4B10-A022-AFC30DC5925E}" dt="2026-02-26T17:05:40.939" v="61" actId="1076"/>
          <ac:spMkLst>
            <pc:docMk/>
            <pc:sldMk cId="0" sldId="16775579"/>
            <ac:spMk id="16168" creationId="{00000000-0000-0000-0000-000000000000}"/>
          </ac:spMkLst>
        </pc:spChg>
      </pc:sldChg>
      <pc:sldChg chg="addSp delSp modSp mod">
        <pc:chgData name="Militao Lima Ferreira, Brendha Victoria" userId="0db7fd7f-d45f-4f91-a86a-c62e2655f358" providerId="ADAL" clId="{9637BB88-41ED-4B10-A022-AFC30DC5925E}" dt="2026-03-06T13:29:33.167" v="679" actId="20577"/>
        <pc:sldMkLst>
          <pc:docMk/>
          <pc:sldMk cId="0" sldId="16775580"/>
        </pc:sldMkLst>
        <pc:spChg chg="mod">
          <ac:chgData name="Militao Lima Ferreira, Brendha Victoria" userId="0db7fd7f-d45f-4f91-a86a-c62e2655f358" providerId="ADAL" clId="{9637BB88-41ED-4B10-A022-AFC30DC5925E}" dt="2026-03-03T19:43:23.447" v="539" actId="20577"/>
          <ac:spMkLst>
            <pc:docMk/>
            <pc:sldMk cId="0" sldId="16775580"/>
            <ac:spMk id="4" creationId="{00000000-0000-0000-0000-000000000000}"/>
          </ac:spMkLst>
        </pc:spChg>
        <pc:spChg chg="add mod">
          <ac:chgData name="Militao Lima Ferreira, Brendha Victoria" userId="0db7fd7f-d45f-4f91-a86a-c62e2655f358" providerId="ADAL" clId="{9637BB88-41ED-4B10-A022-AFC30DC5925E}" dt="2026-03-06T13:29:25.445" v="675" actId="1076"/>
          <ac:spMkLst>
            <pc:docMk/>
            <pc:sldMk cId="0" sldId="16775580"/>
            <ac:spMk id="5" creationId="{B3D946E2-51B2-A3B7-9CBC-1B834E089840}"/>
          </ac:spMkLst>
        </pc:spChg>
        <pc:spChg chg="mod">
          <ac:chgData name="Militao Lima Ferreira, Brendha Victoria" userId="0db7fd7f-d45f-4f91-a86a-c62e2655f358" providerId="ADAL" clId="{9637BB88-41ED-4B10-A022-AFC30DC5925E}" dt="2026-03-03T19:42:08.334" v="510" actId="1076"/>
          <ac:spMkLst>
            <pc:docMk/>
            <pc:sldMk cId="0" sldId="16775580"/>
            <ac:spMk id="6" creationId="{00000000-0000-0000-0000-000000000000}"/>
          </ac:spMkLst>
        </pc:spChg>
        <pc:spChg chg="add mod">
          <ac:chgData name="Militao Lima Ferreira, Brendha Victoria" userId="0db7fd7f-d45f-4f91-a86a-c62e2655f358" providerId="ADAL" clId="{9637BB88-41ED-4B10-A022-AFC30DC5925E}" dt="2026-03-06T13:29:25.445" v="675" actId="1076"/>
          <ac:spMkLst>
            <pc:docMk/>
            <pc:sldMk cId="0" sldId="16775580"/>
            <ac:spMk id="8" creationId="{768760D8-FBFE-7C78-63E7-B997F81FA910}"/>
          </ac:spMkLst>
        </pc:spChg>
        <pc:spChg chg="add mod">
          <ac:chgData name="Militao Lima Ferreira, Brendha Victoria" userId="0db7fd7f-d45f-4f91-a86a-c62e2655f358" providerId="ADAL" clId="{9637BB88-41ED-4B10-A022-AFC30DC5925E}" dt="2026-03-03T19:42:35.855" v="535" actId="404"/>
          <ac:spMkLst>
            <pc:docMk/>
            <pc:sldMk cId="0" sldId="16775580"/>
            <ac:spMk id="11" creationId="{58F8C3D4-EA2C-0959-24B9-767D5E10764A}"/>
          </ac:spMkLst>
        </pc:spChg>
        <pc:spChg chg="mod">
          <ac:chgData name="Militao Lima Ferreira, Brendha Victoria" userId="0db7fd7f-d45f-4f91-a86a-c62e2655f358" providerId="ADAL" clId="{9637BB88-41ED-4B10-A022-AFC30DC5925E}" dt="2026-03-06T13:29:33.167" v="679" actId="20577"/>
          <ac:spMkLst>
            <pc:docMk/>
            <pc:sldMk cId="0" sldId="16775580"/>
            <ac:spMk id="16169" creationId="{00000000-0000-0000-0000-000000000000}"/>
          </ac:spMkLst>
        </pc:spChg>
        <pc:graphicFrameChg chg="mod">
          <ac:chgData name="Militao Lima Ferreira, Brendha Victoria" userId="0db7fd7f-d45f-4f91-a86a-c62e2655f358" providerId="ADAL" clId="{9637BB88-41ED-4B10-A022-AFC30DC5925E}" dt="2026-03-03T19:42:08.334" v="510" actId="1076"/>
          <ac:graphicFrameMkLst>
            <pc:docMk/>
            <pc:sldMk cId="0" sldId="16775580"/>
            <ac:graphicFrameMk id="7" creationId="{00000000-0000-0000-0000-000000000000}"/>
          </ac:graphicFrameMkLst>
        </pc:graphicFrameChg>
      </pc:sldChg>
      <pc:sldChg chg="addSp modSp mod">
        <pc:chgData name="Militao Lima Ferreira, Brendha Victoria" userId="0db7fd7f-d45f-4f91-a86a-c62e2655f358" providerId="ADAL" clId="{9637BB88-41ED-4B10-A022-AFC30DC5925E}" dt="2026-03-09T12:14:53.595" v="697"/>
        <pc:sldMkLst>
          <pc:docMk/>
          <pc:sldMk cId="0" sldId="16775581"/>
        </pc:sldMkLst>
        <pc:spChg chg="mod">
          <ac:chgData name="Militao Lima Ferreira, Brendha Victoria" userId="0db7fd7f-d45f-4f91-a86a-c62e2655f358" providerId="ADAL" clId="{9637BB88-41ED-4B10-A022-AFC30DC5925E}" dt="2026-02-26T17:24:38.758" v="111" actId="1076"/>
          <ac:spMkLst>
            <pc:docMk/>
            <pc:sldMk cId="0" sldId="16775581"/>
            <ac:spMk id="4" creationId="{00000000-0000-0000-0000-000000000000}"/>
          </ac:spMkLst>
        </pc:spChg>
        <pc:spChg chg="add mod">
          <ac:chgData name="Militao Lima Ferreira, Brendha Victoria" userId="0db7fd7f-d45f-4f91-a86a-c62e2655f358" providerId="ADAL" clId="{9637BB88-41ED-4B10-A022-AFC30DC5925E}" dt="2026-02-26T17:26:21.868" v="160" actId="20577"/>
          <ac:spMkLst>
            <pc:docMk/>
            <pc:sldMk cId="0" sldId="16775581"/>
            <ac:spMk id="6" creationId="{0427B96B-0529-FB09-F50C-F105F02257EE}"/>
          </ac:spMkLst>
        </pc:spChg>
        <pc:spChg chg="mod">
          <ac:chgData name="Militao Lima Ferreira, Brendha Victoria" userId="0db7fd7f-d45f-4f91-a86a-c62e2655f358" providerId="ADAL" clId="{9637BB88-41ED-4B10-A022-AFC30DC5925E}" dt="2026-02-26T17:24:38.758" v="111" actId="1076"/>
          <ac:spMkLst>
            <pc:docMk/>
            <pc:sldMk cId="0" sldId="16775581"/>
            <ac:spMk id="9" creationId="{00000000-0000-0000-0000-000000000000}"/>
          </ac:spMkLst>
        </pc:spChg>
        <pc:spChg chg="add mod">
          <ac:chgData name="Militao Lima Ferreira, Brendha Victoria" userId="0db7fd7f-d45f-4f91-a86a-c62e2655f358" providerId="ADAL" clId="{9637BB88-41ED-4B10-A022-AFC30DC5925E}" dt="2026-03-09T12:14:53.595" v="697"/>
          <ac:spMkLst>
            <pc:docMk/>
            <pc:sldMk cId="0" sldId="16775581"/>
            <ac:spMk id="11" creationId="{F48CF2B8-DD80-0D38-0D9B-BD6669A53FA9}"/>
          </ac:spMkLst>
        </pc:spChg>
        <pc:spChg chg="mod">
          <ac:chgData name="Militao Lima Ferreira, Brendha Victoria" userId="0db7fd7f-d45f-4f91-a86a-c62e2655f358" providerId="ADAL" clId="{9637BB88-41ED-4B10-A022-AFC30DC5925E}" dt="2026-02-26T17:24:38.758" v="111" actId="1076"/>
          <ac:spMkLst>
            <pc:docMk/>
            <pc:sldMk cId="0" sldId="16775581"/>
            <ac:spMk id="13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3-06T13:24:28.580" v="667"/>
          <ac:spMkLst>
            <pc:docMk/>
            <pc:sldMk cId="0" sldId="16775581"/>
            <ac:spMk id="13316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3-06T13:24:18.591" v="661" actId="57"/>
          <ac:spMkLst>
            <pc:docMk/>
            <pc:sldMk cId="0" sldId="16775581"/>
            <ac:spMk id="16169" creationId="{00000000-0000-0000-0000-000000000000}"/>
          </ac:spMkLst>
        </pc:spChg>
        <pc:picChg chg="mod">
          <ac:chgData name="Militao Lima Ferreira, Brendha Victoria" userId="0db7fd7f-d45f-4f91-a86a-c62e2655f358" providerId="ADAL" clId="{9637BB88-41ED-4B10-A022-AFC30DC5925E}" dt="2026-02-26T17:24:38.758" v="111" actId="1076"/>
          <ac:picMkLst>
            <pc:docMk/>
            <pc:sldMk cId="0" sldId="16775581"/>
            <ac:picMk id="8" creationId="{00000000-0000-0000-0000-000000000000}"/>
          </ac:picMkLst>
        </pc:picChg>
        <pc:picChg chg="mod">
          <ac:chgData name="Militao Lima Ferreira, Brendha Victoria" userId="0db7fd7f-d45f-4f91-a86a-c62e2655f358" providerId="ADAL" clId="{9637BB88-41ED-4B10-A022-AFC30DC5925E}" dt="2026-02-26T17:24:38.758" v="111" actId="1076"/>
          <ac:picMkLst>
            <pc:docMk/>
            <pc:sldMk cId="0" sldId="16775581"/>
            <ac:picMk id="10" creationId="{00000000-0000-0000-0000-000000000000}"/>
          </ac:picMkLst>
        </pc:picChg>
      </pc:sldChg>
      <pc:sldChg chg="addSp delSp modSp mod">
        <pc:chgData name="Militao Lima Ferreira, Brendha Victoria" userId="0db7fd7f-d45f-4f91-a86a-c62e2655f358" providerId="ADAL" clId="{9637BB88-41ED-4B10-A022-AFC30DC5925E}" dt="2026-03-06T13:32:37.250" v="688" actId="1076"/>
        <pc:sldMkLst>
          <pc:docMk/>
          <pc:sldMk cId="0" sldId="16775582"/>
        </pc:sldMkLst>
        <pc:spChg chg="add mod">
          <ac:chgData name="Militao Lima Ferreira, Brendha Victoria" userId="0db7fd7f-d45f-4f91-a86a-c62e2655f358" providerId="ADAL" clId="{9637BB88-41ED-4B10-A022-AFC30DC5925E}" dt="2026-02-26T19:32:16.803" v="176" actId="20577"/>
          <ac:spMkLst>
            <pc:docMk/>
            <pc:sldMk cId="0" sldId="16775582"/>
            <ac:spMk id="4" creationId="{B472AB7D-FEB6-B5A9-E8B4-52FB62DFD337}"/>
          </ac:spMkLst>
        </pc:spChg>
        <pc:spChg chg="add mod">
          <ac:chgData name="Militao Lima Ferreira, Brendha Victoria" userId="0db7fd7f-d45f-4f91-a86a-c62e2655f358" providerId="ADAL" clId="{9637BB88-41ED-4B10-A022-AFC30DC5925E}" dt="2026-03-05T17:20:09.269" v="658" actId="1076"/>
          <ac:spMkLst>
            <pc:docMk/>
            <pc:sldMk cId="0" sldId="16775582"/>
            <ac:spMk id="9" creationId="{FF041381-4FE8-CC5D-92AB-F1BE8AFEDFF1}"/>
          </ac:spMkLst>
        </pc:spChg>
        <pc:spChg chg="mod">
          <ac:chgData name="Militao Lima Ferreira, Brendha Victoria" userId="0db7fd7f-d45f-4f91-a86a-c62e2655f358" providerId="ADAL" clId="{9637BB88-41ED-4B10-A022-AFC30DC5925E}" dt="2026-02-26T19:31:23.571" v="168" actId="1076"/>
          <ac:spMkLst>
            <pc:docMk/>
            <pc:sldMk cId="0" sldId="16775582"/>
            <ac:spMk id="11" creationId="{00000000-0000-0000-0000-000000000000}"/>
          </ac:spMkLst>
        </pc:spChg>
        <pc:spChg chg="add mod">
          <ac:chgData name="Militao Lima Ferreira, Brendha Victoria" userId="0db7fd7f-d45f-4f91-a86a-c62e2655f358" providerId="ADAL" clId="{9637BB88-41ED-4B10-A022-AFC30DC5925E}" dt="2026-03-06T13:32:37.250" v="688" actId="1076"/>
          <ac:spMkLst>
            <pc:docMk/>
            <pc:sldMk cId="0" sldId="16775582"/>
            <ac:spMk id="12" creationId="{4D8D561E-E00C-AB44-9777-6AFB15C2FFC1}"/>
          </ac:spMkLst>
        </pc:spChg>
        <pc:spChg chg="mod">
          <ac:chgData name="Militao Lima Ferreira, Brendha Victoria" userId="0db7fd7f-d45f-4f91-a86a-c62e2655f358" providerId="ADAL" clId="{9637BB88-41ED-4B10-A022-AFC30DC5925E}" dt="2026-02-26T19:31:32.936" v="170" actId="14100"/>
          <ac:spMkLst>
            <pc:docMk/>
            <pc:sldMk cId="0" sldId="16775582"/>
            <ac:spMk id="15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3-06T13:31:10.252" v="681" actId="20577"/>
          <ac:spMkLst>
            <pc:docMk/>
            <pc:sldMk cId="0" sldId="16775582"/>
            <ac:spMk id="16169" creationId="{00000000-0000-0000-0000-000000000000}"/>
          </ac:spMkLst>
        </pc:spChg>
        <pc:picChg chg="mod">
          <ac:chgData name="Militao Lima Ferreira, Brendha Victoria" userId="0db7fd7f-d45f-4f91-a86a-c62e2655f358" providerId="ADAL" clId="{9637BB88-41ED-4B10-A022-AFC30DC5925E}" dt="2026-02-26T19:31:17.728" v="167" actId="1076"/>
          <ac:picMkLst>
            <pc:docMk/>
            <pc:sldMk cId="0" sldId="16775582"/>
            <ac:picMk id="6" creationId="{00000000-0000-0000-0000-000000000000}"/>
          </ac:picMkLst>
        </pc:picChg>
        <pc:picChg chg="mod">
          <ac:chgData name="Militao Lima Ferreira, Brendha Victoria" userId="0db7fd7f-d45f-4f91-a86a-c62e2655f358" providerId="ADAL" clId="{9637BB88-41ED-4B10-A022-AFC30DC5925E}" dt="2026-02-26T19:31:23.571" v="168" actId="1076"/>
          <ac:picMkLst>
            <pc:docMk/>
            <pc:sldMk cId="0" sldId="16775582"/>
            <ac:picMk id="14" creationId="{00000000-0000-0000-0000-000000000000}"/>
          </ac:picMkLst>
        </pc:picChg>
      </pc:sldChg>
      <pc:sldChg chg="addSp delSp modSp mod">
        <pc:chgData name="Militao Lima Ferreira, Brendha Victoria" userId="0db7fd7f-d45f-4f91-a86a-c62e2655f358" providerId="ADAL" clId="{9637BB88-41ED-4B10-A022-AFC30DC5925E}" dt="2026-03-06T13:34:11.257" v="694"/>
        <pc:sldMkLst>
          <pc:docMk/>
          <pc:sldMk cId="0" sldId="16775583"/>
        </pc:sldMkLst>
        <pc:spChg chg="mod">
          <ac:chgData name="Militao Lima Ferreira, Brendha Victoria" userId="0db7fd7f-d45f-4f91-a86a-c62e2655f358" providerId="ADAL" clId="{9637BB88-41ED-4B10-A022-AFC30DC5925E}" dt="2026-03-03T19:50:00.608" v="580" actId="1076"/>
          <ac:spMkLst>
            <pc:docMk/>
            <pc:sldMk cId="0" sldId="16775583"/>
            <ac:spMk id="4" creationId="{00000000-0000-0000-0000-000000000000}"/>
          </ac:spMkLst>
        </pc:spChg>
        <pc:spChg chg="add mod">
          <ac:chgData name="Militao Lima Ferreira, Brendha Victoria" userId="0db7fd7f-d45f-4f91-a86a-c62e2655f358" providerId="ADAL" clId="{9637BB88-41ED-4B10-A022-AFC30DC5925E}" dt="2026-03-06T13:34:11.257" v="694"/>
          <ac:spMkLst>
            <pc:docMk/>
            <pc:sldMk cId="0" sldId="16775583"/>
            <ac:spMk id="6" creationId="{F5206450-5C71-DF68-11F7-87DE8289E3EE}"/>
          </ac:spMkLst>
        </pc:spChg>
        <pc:spChg chg="mod">
          <ac:chgData name="Militao Lima Ferreira, Brendha Victoria" userId="0db7fd7f-d45f-4f91-a86a-c62e2655f358" providerId="ADAL" clId="{9637BB88-41ED-4B10-A022-AFC30DC5925E}" dt="2026-03-03T19:50:00.608" v="580" actId="1076"/>
          <ac:spMkLst>
            <pc:docMk/>
            <pc:sldMk cId="0" sldId="16775583"/>
            <ac:spMk id="10" creationId="{00000000-0000-0000-0000-000000000000}"/>
          </ac:spMkLst>
        </pc:spChg>
        <pc:spChg chg="add mod">
          <ac:chgData name="Militao Lima Ferreira, Brendha Victoria" userId="0db7fd7f-d45f-4f91-a86a-c62e2655f358" providerId="ADAL" clId="{9637BB88-41ED-4B10-A022-AFC30DC5925E}" dt="2026-03-03T19:50:00.608" v="580" actId="1076"/>
          <ac:spMkLst>
            <pc:docMk/>
            <pc:sldMk cId="0" sldId="16775583"/>
            <ac:spMk id="11" creationId="{F4AEE0E5-5542-C199-A2D6-E64BA26CC1FB}"/>
          </ac:spMkLst>
        </pc:spChg>
        <pc:spChg chg="mod">
          <ac:chgData name="Militao Lima Ferreira, Brendha Victoria" userId="0db7fd7f-d45f-4f91-a86a-c62e2655f358" providerId="ADAL" clId="{9637BB88-41ED-4B10-A022-AFC30DC5925E}" dt="2026-03-03T19:50:00.608" v="580" actId="1076"/>
          <ac:spMkLst>
            <pc:docMk/>
            <pc:sldMk cId="0" sldId="16775583"/>
            <ac:spMk id="12" creationId="{00000000-0000-0000-0000-000000000000}"/>
          </ac:spMkLst>
        </pc:spChg>
        <pc:spChg chg="add mod">
          <ac:chgData name="Militao Lima Ferreira, Brendha Victoria" userId="0db7fd7f-d45f-4f91-a86a-c62e2655f358" providerId="ADAL" clId="{9637BB88-41ED-4B10-A022-AFC30DC5925E}" dt="2026-03-03T19:50:00.608" v="580" actId="1076"/>
          <ac:spMkLst>
            <pc:docMk/>
            <pc:sldMk cId="0" sldId="16775583"/>
            <ac:spMk id="15" creationId="{15C8E3CC-56CD-B975-E33F-9F6B5C751F4A}"/>
          </ac:spMkLst>
        </pc:spChg>
        <pc:spChg chg="mod">
          <ac:chgData name="Militao Lima Ferreira, Brendha Victoria" userId="0db7fd7f-d45f-4f91-a86a-c62e2655f358" providerId="ADAL" clId="{9637BB88-41ED-4B10-A022-AFC30DC5925E}" dt="2026-03-03T19:50:00.608" v="580" actId="1076"/>
          <ac:spMkLst>
            <pc:docMk/>
            <pc:sldMk cId="0" sldId="16775583"/>
            <ac:spMk id="16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3-03T19:50:00.608" v="580" actId="1076"/>
          <ac:spMkLst>
            <pc:docMk/>
            <pc:sldMk cId="0" sldId="16775583"/>
            <ac:spMk id="17" creationId="{00000000-0000-0000-0000-000000000000}"/>
          </ac:spMkLst>
        </pc:spChg>
        <pc:spChg chg="add mod">
          <ac:chgData name="Militao Lima Ferreira, Brendha Victoria" userId="0db7fd7f-d45f-4f91-a86a-c62e2655f358" providerId="ADAL" clId="{9637BB88-41ED-4B10-A022-AFC30DC5925E}" dt="2026-03-03T19:50:00.608" v="580" actId="1076"/>
          <ac:spMkLst>
            <pc:docMk/>
            <pc:sldMk cId="0" sldId="16775583"/>
            <ac:spMk id="18" creationId="{FB86C32A-E4ED-A72C-D541-4911B1DFC82C}"/>
          </ac:spMkLst>
        </pc:spChg>
        <pc:spChg chg="mod">
          <ac:chgData name="Militao Lima Ferreira, Brendha Victoria" userId="0db7fd7f-d45f-4f91-a86a-c62e2655f358" providerId="ADAL" clId="{9637BB88-41ED-4B10-A022-AFC30DC5925E}" dt="2026-03-03T19:52:08.806" v="598" actId="20577"/>
          <ac:spMkLst>
            <pc:docMk/>
            <pc:sldMk cId="0" sldId="16775583"/>
            <ac:spMk id="16169" creationId="{00000000-0000-0000-0000-000000000000}"/>
          </ac:spMkLst>
        </pc:spChg>
        <pc:picChg chg="mod">
          <ac:chgData name="Militao Lima Ferreira, Brendha Victoria" userId="0db7fd7f-d45f-4f91-a86a-c62e2655f358" providerId="ADAL" clId="{9637BB88-41ED-4B10-A022-AFC30DC5925E}" dt="2026-03-03T19:49:09.609" v="550" actId="1076"/>
          <ac:picMkLst>
            <pc:docMk/>
            <pc:sldMk cId="0" sldId="16775583"/>
            <ac:picMk id="5" creationId="{00000000-0000-0000-0000-000000000000}"/>
          </ac:picMkLst>
        </pc:picChg>
        <pc:picChg chg="mod">
          <ac:chgData name="Militao Lima Ferreira, Brendha Victoria" userId="0db7fd7f-d45f-4f91-a86a-c62e2655f358" providerId="ADAL" clId="{9637BB88-41ED-4B10-A022-AFC30DC5925E}" dt="2026-03-03T19:50:34.556" v="596" actId="1076"/>
          <ac:picMkLst>
            <pc:docMk/>
            <pc:sldMk cId="0" sldId="16775583"/>
            <ac:picMk id="7" creationId="{00000000-0000-0000-0000-000000000000}"/>
          </ac:picMkLst>
        </pc:picChg>
        <pc:picChg chg="mod">
          <ac:chgData name="Militao Lima Ferreira, Brendha Victoria" userId="0db7fd7f-d45f-4f91-a86a-c62e2655f358" providerId="ADAL" clId="{9637BB88-41ED-4B10-A022-AFC30DC5925E}" dt="2026-03-03T19:50:00.608" v="580" actId="1076"/>
          <ac:picMkLst>
            <pc:docMk/>
            <pc:sldMk cId="0" sldId="16775583"/>
            <ac:picMk id="8" creationId="{00000000-0000-0000-0000-000000000000}"/>
          </ac:picMkLst>
        </pc:picChg>
        <pc:picChg chg="mod">
          <ac:chgData name="Militao Lima Ferreira, Brendha Victoria" userId="0db7fd7f-d45f-4f91-a86a-c62e2655f358" providerId="ADAL" clId="{9637BB88-41ED-4B10-A022-AFC30DC5925E}" dt="2026-03-03T19:50:00.608" v="580" actId="1076"/>
          <ac:picMkLst>
            <pc:docMk/>
            <pc:sldMk cId="0" sldId="16775583"/>
            <ac:picMk id="9" creationId="{00000000-0000-0000-0000-000000000000}"/>
          </ac:picMkLst>
        </pc:picChg>
        <pc:picChg chg="mod">
          <ac:chgData name="Militao Lima Ferreira, Brendha Victoria" userId="0db7fd7f-d45f-4f91-a86a-c62e2655f358" providerId="ADAL" clId="{9637BB88-41ED-4B10-A022-AFC30DC5925E}" dt="2026-02-27T14:04:44.837" v="320" actId="1076"/>
          <ac:picMkLst>
            <pc:docMk/>
            <pc:sldMk cId="0" sldId="16775583"/>
            <ac:picMk id="13" creationId="{00000000-0000-0000-0000-000000000000}"/>
          </ac:picMkLst>
        </pc:picChg>
      </pc:sldChg>
      <pc:sldChg chg="addSp delSp modSp mod setBg">
        <pc:chgData name="Militao Lima Ferreira, Brendha Victoria" userId="0db7fd7f-d45f-4f91-a86a-c62e2655f358" providerId="ADAL" clId="{9637BB88-41ED-4B10-A022-AFC30DC5925E}" dt="2026-03-03T19:55:59.266" v="609" actId="113"/>
        <pc:sldMkLst>
          <pc:docMk/>
          <pc:sldMk cId="0" sldId="16775584"/>
        </pc:sldMkLst>
        <pc:spChg chg="add mod">
          <ac:chgData name="Militao Lima Ferreira, Brendha Victoria" userId="0db7fd7f-d45f-4f91-a86a-c62e2655f358" providerId="ADAL" clId="{9637BB88-41ED-4B10-A022-AFC30DC5925E}" dt="2026-03-03T19:55:59.266" v="609" actId="113"/>
          <ac:spMkLst>
            <pc:docMk/>
            <pc:sldMk cId="0" sldId="16775584"/>
            <ac:spMk id="5" creationId="{E201602D-5427-D89C-B664-4CAC43751379}"/>
          </ac:spMkLst>
        </pc:spChg>
        <pc:spChg chg="mod">
          <ac:chgData name="Militao Lima Ferreira, Brendha Victoria" userId="0db7fd7f-d45f-4f91-a86a-c62e2655f358" providerId="ADAL" clId="{9637BB88-41ED-4B10-A022-AFC30DC5925E}" dt="2026-02-27T14:04:11.019" v="309" actId="1076"/>
          <ac:spMkLst>
            <pc:docMk/>
            <pc:sldMk cId="0" sldId="16775584"/>
            <ac:spMk id="6" creationId="{00000000-0000-0000-0000-000000000000}"/>
          </ac:spMkLst>
        </pc:spChg>
        <pc:spChg chg="add mod">
          <ac:chgData name="Militao Lima Ferreira, Brendha Victoria" userId="0db7fd7f-d45f-4f91-a86a-c62e2655f358" providerId="ADAL" clId="{9637BB88-41ED-4B10-A022-AFC30DC5925E}" dt="2026-02-27T14:04:36.692" v="318" actId="113"/>
          <ac:spMkLst>
            <pc:docMk/>
            <pc:sldMk cId="0" sldId="16775584"/>
            <ac:spMk id="8" creationId="{E521D1EB-EC03-6327-7FC8-3502D93BFB1D}"/>
          </ac:spMkLst>
        </pc:spChg>
        <pc:spChg chg="mod">
          <ac:chgData name="Militao Lima Ferreira, Brendha Victoria" userId="0db7fd7f-d45f-4f91-a86a-c62e2655f358" providerId="ADAL" clId="{9637BB88-41ED-4B10-A022-AFC30DC5925E}" dt="2026-02-27T14:04:11.019" v="309" actId="1076"/>
          <ac:spMkLst>
            <pc:docMk/>
            <pc:sldMk cId="0" sldId="16775584"/>
            <ac:spMk id="11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2-27T14:04:11.019" v="309" actId="1076"/>
          <ac:spMkLst>
            <pc:docMk/>
            <pc:sldMk cId="0" sldId="16775584"/>
            <ac:spMk id="15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2-27T14:04:11.019" v="309" actId="1076"/>
          <ac:spMkLst>
            <pc:docMk/>
            <pc:sldMk cId="0" sldId="16775584"/>
            <ac:spMk id="19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2-27T14:04:11.019" v="309" actId="1076"/>
          <ac:spMkLst>
            <pc:docMk/>
            <pc:sldMk cId="0" sldId="16775584"/>
            <ac:spMk id="20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2-27T14:04:11.019" v="309" actId="1076"/>
          <ac:spMkLst>
            <pc:docMk/>
            <pc:sldMk cId="0" sldId="16775584"/>
            <ac:spMk id="21" creationId="{00000000-0000-0000-0000-000000000000}"/>
          </ac:spMkLst>
        </pc:spChg>
        <pc:picChg chg="mod">
          <ac:chgData name="Militao Lima Ferreira, Brendha Victoria" userId="0db7fd7f-d45f-4f91-a86a-c62e2655f358" providerId="ADAL" clId="{9637BB88-41ED-4B10-A022-AFC30DC5925E}" dt="2026-02-27T14:04:12.970" v="310" actId="1076"/>
          <ac:picMkLst>
            <pc:docMk/>
            <pc:sldMk cId="0" sldId="16775584"/>
            <ac:picMk id="7" creationId="{00000000-0000-0000-0000-000000000000}"/>
          </ac:picMkLst>
        </pc:picChg>
        <pc:picChg chg="mod">
          <ac:chgData name="Militao Lima Ferreira, Brendha Victoria" userId="0db7fd7f-d45f-4f91-a86a-c62e2655f358" providerId="ADAL" clId="{9637BB88-41ED-4B10-A022-AFC30DC5925E}" dt="2026-02-27T14:04:11.019" v="309" actId="1076"/>
          <ac:picMkLst>
            <pc:docMk/>
            <pc:sldMk cId="0" sldId="16775584"/>
            <ac:picMk id="14" creationId="{00000000-0000-0000-0000-000000000000}"/>
          </ac:picMkLst>
        </pc:picChg>
        <pc:picChg chg="mod">
          <ac:chgData name="Militao Lima Ferreira, Brendha Victoria" userId="0db7fd7f-d45f-4f91-a86a-c62e2655f358" providerId="ADAL" clId="{9637BB88-41ED-4B10-A022-AFC30DC5925E}" dt="2026-02-27T14:04:11.019" v="309" actId="1076"/>
          <ac:picMkLst>
            <pc:docMk/>
            <pc:sldMk cId="0" sldId="16775584"/>
            <ac:picMk id="18" creationId="{00000000-0000-0000-0000-000000000000}"/>
          </ac:picMkLst>
        </pc:picChg>
      </pc:sldChg>
      <pc:sldChg chg="addSp delSp modSp mod">
        <pc:chgData name="Militao Lima Ferreira, Brendha Victoria" userId="0db7fd7f-d45f-4f91-a86a-c62e2655f358" providerId="ADAL" clId="{9637BB88-41ED-4B10-A022-AFC30DC5925E}" dt="2026-03-06T13:35:24.670" v="695" actId="20577"/>
        <pc:sldMkLst>
          <pc:docMk/>
          <pc:sldMk cId="0" sldId="16775585"/>
        </pc:sldMkLst>
        <pc:spChg chg="add mod">
          <ac:chgData name="Militao Lima Ferreira, Brendha Victoria" userId="0db7fd7f-d45f-4f91-a86a-c62e2655f358" providerId="ADAL" clId="{9637BB88-41ED-4B10-A022-AFC30DC5925E}" dt="2026-03-03T19:58:36.029" v="610"/>
          <ac:spMkLst>
            <pc:docMk/>
            <pc:sldMk cId="0" sldId="16775585"/>
            <ac:spMk id="4" creationId="{0D06CC7D-4EDC-B549-D724-D2CF461EBC22}"/>
          </ac:spMkLst>
        </pc:spChg>
        <pc:spChg chg="mod">
          <ac:chgData name="Militao Lima Ferreira, Brendha Victoria" userId="0db7fd7f-d45f-4f91-a86a-c62e2655f358" providerId="ADAL" clId="{9637BB88-41ED-4B10-A022-AFC30DC5925E}" dt="2026-02-27T14:04:24.106" v="313" actId="1076"/>
          <ac:spMkLst>
            <pc:docMk/>
            <pc:sldMk cId="0" sldId="16775585"/>
            <ac:spMk id="5" creationId="{00000000-0000-0000-0000-000000000000}"/>
          </ac:spMkLst>
        </pc:spChg>
        <pc:spChg chg="add mod">
          <ac:chgData name="Militao Lima Ferreira, Brendha Victoria" userId="0db7fd7f-d45f-4f91-a86a-c62e2655f358" providerId="ADAL" clId="{9637BB88-41ED-4B10-A022-AFC30DC5925E}" dt="2026-03-06T13:35:24.670" v="695" actId="20577"/>
          <ac:spMkLst>
            <pc:docMk/>
            <pc:sldMk cId="0" sldId="16775585"/>
            <ac:spMk id="6" creationId="{B34D67A1-BBF2-84A6-CA4D-EB526AA9ADDC}"/>
          </ac:spMkLst>
        </pc:spChg>
        <pc:spChg chg="mod">
          <ac:chgData name="Militao Lima Ferreira, Brendha Victoria" userId="0db7fd7f-d45f-4f91-a86a-c62e2655f358" providerId="ADAL" clId="{9637BB88-41ED-4B10-A022-AFC30DC5925E}" dt="2026-02-27T14:04:24.106" v="313" actId="1076"/>
          <ac:spMkLst>
            <pc:docMk/>
            <pc:sldMk cId="0" sldId="16775585"/>
            <ac:spMk id="10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2-27T14:04:24.106" v="313" actId="1076"/>
          <ac:spMkLst>
            <pc:docMk/>
            <pc:sldMk cId="0" sldId="16775585"/>
            <ac:spMk id="12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2-27T14:04:24.106" v="313" actId="1076"/>
          <ac:spMkLst>
            <pc:docMk/>
            <pc:sldMk cId="0" sldId="16775585"/>
            <ac:spMk id="13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2-27T14:04:24.106" v="313" actId="1076"/>
          <ac:spMkLst>
            <pc:docMk/>
            <pc:sldMk cId="0" sldId="16775585"/>
            <ac:spMk id="16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2-27T14:04:24.106" v="313" actId="1076"/>
          <ac:spMkLst>
            <pc:docMk/>
            <pc:sldMk cId="0" sldId="16775585"/>
            <ac:spMk id="17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2-27T14:04:24.106" v="313" actId="1076"/>
          <ac:spMkLst>
            <pc:docMk/>
            <pc:sldMk cId="0" sldId="16775585"/>
            <ac:spMk id="22" creationId="{00000000-0000-0000-0000-000000000000}"/>
          </ac:spMkLst>
        </pc:spChg>
        <pc:picChg chg="mod">
          <ac:chgData name="Militao Lima Ferreira, Brendha Victoria" userId="0db7fd7f-d45f-4f91-a86a-c62e2655f358" providerId="ADAL" clId="{9637BB88-41ED-4B10-A022-AFC30DC5925E}" dt="2026-02-27T14:04:24.106" v="313" actId="1076"/>
          <ac:picMkLst>
            <pc:docMk/>
            <pc:sldMk cId="0" sldId="16775585"/>
            <ac:picMk id="8" creationId="{00000000-0000-0000-0000-000000000000}"/>
          </ac:picMkLst>
        </pc:picChg>
      </pc:sldChg>
      <pc:sldChg chg="addSp delSp modSp mod">
        <pc:chgData name="Militao Lima Ferreira, Brendha Victoria" userId="0db7fd7f-d45f-4f91-a86a-c62e2655f358" providerId="ADAL" clId="{9637BB88-41ED-4B10-A022-AFC30DC5925E}" dt="2026-03-03T19:59:58.177" v="611"/>
        <pc:sldMkLst>
          <pc:docMk/>
          <pc:sldMk cId="0" sldId="16775586"/>
        </pc:sldMkLst>
        <pc:spChg chg="mod">
          <ac:chgData name="Militao Lima Ferreira, Brendha Victoria" userId="0db7fd7f-d45f-4f91-a86a-c62e2655f358" providerId="ADAL" clId="{9637BB88-41ED-4B10-A022-AFC30DC5925E}" dt="2026-02-27T14:04:56.516" v="322" actId="1076"/>
          <ac:spMkLst>
            <pc:docMk/>
            <pc:sldMk cId="0" sldId="16775586"/>
            <ac:spMk id="4" creationId="{00000000-0000-0000-0000-000000000000}"/>
          </ac:spMkLst>
        </pc:spChg>
        <pc:spChg chg="add mod">
          <ac:chgData name="Militao Lima Ferreira, Brendha Victoria" userId="0db7fd7f-d45f-4f91-a86a-c62e2655f358" providerId="ADAL" clId="{9637BB88-41ED-4B10-A022-AFC30DC5925E}" dt="2026-03-03T19:59:58.177" v="611"/>
          <ac:spMkLst>
            <pc:docMk/>
            <pc:sldMk cId="0" sldId="16775586"/>
            <ac:spMk id="5" creationId="{B8EE7F27-7AB9-1A60-7C9B-81CDBA39867C}"/>
          </ac:spMkLst>
        </pc:spChg>
        <pc:spChg chg="mod">
          <ac:chgData name="Militao Lima Ferreira, Brendha Victoria" userId="0db7fd7f-d45f-4f91-a86a-c62e2655f358" providerId="ADAL" clId="{9637BB88-41ED-4B10-A022-AFC30DC5925E}" dt="2026-02-27T14:04:56.516" v="322" actId="1076"/>
          <ac:spMkLst>
            <pc:docMk/>
            <pc:sldMk cId="0" sldId="16775586"/>
            <ac:spMk id="6" creationId="{00000000-0000-0000-0000-000000000000}"/>
          </ac:spMkLst>
        </pc:spChg>
        <pc:spChg chg="add mod">
          <ac:chgData name="Militao Lima Ferreira, Brendha Victoria" userId="0db7fd7f-d45f-4f91-a86a-c62e2655f358" providerId="ADAL" clId="{9637BB88-41ED-4B10-A022-AFC30DC5925E}" dt="2026-02-27T14:05:00.857" v="324"/>
          <ac:spMkLst>
            <pc:docMk/>
            <pc:sldMk cId="0" sldId="16775586"/>
            <ac:spMk id="8" creationId="{6D54B337-8622-A3D3-7381-15DD98C6BDB5}"/>
          </ac:spMkLst>
        </pc:spChg>
        <pc:spChg chg="mod">
          <ac:chgData name="Militao Lima Ferreira, Brendha Victoria" userId="0db7fd7f-d45f-4f91-a86a-c62e2655f358" providerId="ADAL" clId="{9637BB88-41ED-4B10-A022-AFC30DC5925E}" dt="2026-02-27T14:04:56.516" v="322" actId="1076"/>
          <ac:spMkLst>
            <pc:docMk/>
            <pc:sldMk cId="0" sldId="16775586"/>
            <ac:spMk id="9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2-27T14:04:56.516" v="322" actId="1076"/>
          <ac:spMkLst>
            <pc:docMk/>
            <pc:sldMk cId="0" sldId="16775586"/>
            <ac:spMk id="14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2-27T14:04:56.516" v="322" actId="1076"/>
          <ac:spMkLst>
            <pc:docMk/>
            <pc:sldMk cId="0" sldId="16775586"/>
            <ac:spMk id="15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2-27T14:04:58.953" v="323" actId="1076"/>
          <ac:spMkLst>
            <pc:docMk/>
            <pc:sldMk cId="0" sldId="16775586"/>
            <ac:spMk id="16169" creationId="{00000000-0000-0000-0000-000000000000}"/>
          </ac:spMkLst>
        </pc:spChg>
        <pc:picChg chg="mod">
          <ac:chgData name="Militao Lima Ferreira, Brendha Victoria" userId="0db7fd7f-d45f-4f91-a86a-c62e2655f358" providerId="ADAL" clId="{9637BB88-41ED-4B10-A022-AFC30DC5925E}" dt="2026-02-27T14:04:56.516" v="322" actId="1076"/>
          <ac:picMkLst>
            <pc:docMk/>
            <pc:sldMk cId="0" sldId="16775586"/>
            <ac:picMk id="11" creationId="{00000000-0000-0000-0000-000000000000}"/>
          </ac:picMkLst>
        </pc:picChg>
        <pc:picChg chg="mod">
          <ac:chgData name="Militao Lima Ferreira, Brendha Victoria" userId="0db7fd7f-d45f-4f91-a86a-c62e2655f358" providerId="ADAL" clId="{9637BB88-41ED-4B10-A022-AFC30DC5925E}" dt="2026-02-27T14:04:56.516" v="322" actId="1076"/>
          <ac:picMkLst>
            <pc:docMk/>
            <pc:sldMk cId="0" sldId="16775586"/>
            <ac:picMk id="18" creationId="{00000000-0000-0000-0000-000000000000}"/>
          </ac:picMkLst>
        </pc:picChg>
        <pc:picChg chg="mod">
          <ac:chgData name="Militao Lima Ferreira, Brendha Victoria" userId="0db7fd7f-d45f-4f91-a86a-c62e2655f358" providerId="ADAL" clId="{9637BB88-41ED-4B10-A022-AFC30DC5925E}" dt="2026-02-27T14:04:56.516" v="322" actId="1076"/>
          <ac:picMkLst>
            <pc:docMk/>
            <pc:sldMk cId="0" sldId="16775586"/>
            <ac:picMk id="19" creationId="{00000000-0000-0000-0000-000000000000}"/>
          </ac:picMkLst>
        </pc:picChg>
      </pc:sldChg>
      <pc:sldChg chg="addSp delSp modSp mod">
        <pc:chgData name="Militao Lima Ferreira, Brendha Victoria" userId="0db7fd7f-d45f-4f91-a86a-c62e2655f358" providerId="ADAL" clId="{9637BB88-41ED-4B10-A022-AFC30DC5925E}" dt="2026-03-03T20:00:04.527" v="612"/>
        <pc:sldMkLst>
          <pc:docMk/>
          <pc:sldMk cId="0" sldId="16775587"/>
        </pc:sldMkLst>
        <pc:spChg chg="add mod">
          <ac:chgData name="Militao Lima Ferreira, Brendha Victoria" userId="0db7fd7f-d45f-4f91-a86a-c62e2655f358" providerId="ADAL" clId="{9637BB88-41ED-4B10-A022-AFC30DC5925E}" dt="2026-03-03T20:00:04.527" v="612"/>
          <ac:spMkLst>
            <pc:docMk/>
            <pc:sldMk cId="0" sldId="16775587"/>
            <ac:spMk id="4" creationId="{A729066E-5B58-F329-4CDB-D1E65FC99D9F}"/>
          </ac:spMkLst>
        </pc:spChg>
        <pc:spChg chg="mod">
          <ac:chgData name="Militao Lima Ferreira, Brendha Victoria" userId="0db7fd7f-d45f-4f91-a86a-c62e2655f358" providerId="ADAL" clId="{9637BB88-41ED-4B10-A022-AFC30DC5925E}" dt="2026-02-27T14:05:09.780" v="325" actId="1076"/>
          <ac:spMkLst>
            <pc:docMk/>
            <pc:sldMk cId="0" sldId="16775587"/>
            <ac:spMk id="5" creationId="{00000000-0000-0000-0000-000000000000}"/>
          </ac:spMkLst>
        </pc:spChg>
        <pc:spChg chg="add mod">
          <ac:chgData name="Militao Lima Ferreira, Brendha Victoria" userId="0db7fd7f-d45f-4f91-a86a-c62e2655f358" providerId="ADAL" clId="{9637BB88-41ED-4B10-A022-AFC30DC5925E}" dt="2026-02-27T14:05:14.392" v="327" actId="1076"/>
          <ac:spMkLst>
            <pc:docMk/>
            <pc:sldMk cId="0" sldId="16775587"/>
            <ac:spMk id="6" creationId="{17F02BFF-5E86-5D04-6942-6231BCDB497D}"/>
          </ac:spMkLst>
        </pc:spChg>
        <pc:spChg chg="mod">
          <ac:chgData name="Militao Lima Ferreira, Brendha Victoria" userId="0db7fd7f-d45f-4f91-a86a-c62e2655f358" providerId="ADAL" clId="{9637BB88-41ED-4B10-A022-AFC30DC5925E}" dt="2026-02-27T14:05:09.780" v="325" actId="1076"/>
          <ac:spMkLst>
            <pc:docMk/>
            <pc:sldMk cId="0" sldId="16775587"/>
            <ac:spMk id="10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2-27T14:05:09.780" v="325" actId="1076"/>
          <ac:spMkLst>
            <pc:docMk/>
            <pc:sldMk cId="0" sldId="16775587"/>
            <ac:spMk id="12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2-27T14:05:09.780" v="325" actId="1076"/>
          <ac:spMkLst>
            <pc:docMk/>
            <pc:sldMk cId="0" sldId="16775587"/>
            <ac:spMk id="13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2-27T14:05:09.780" v="325" actId="1076"/>
          <ac:spMkLst>
            <pc:docMk/>
            <pc:sldMk cId="0" sldId="16775587"/>
            <ac:spMk id="16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2-27T14:05:09.780" v="325" actId="1076"/>
          <ac:spMkLst>
            <pc:docMk/>
            <pc:sldMk cId="0" sldId="16775587"/>
            <ac:spMk id="17" creationId="{00000000-0000-0000-0000-000000000000}"/>
          </ac:spMkLst>
        </pc:spChg>
        <pc:picChg chg="mod">
          <ac:chgData name="Militao Lima Ferreira, Brendha Victoria" userId="0db7fd7f-d45f-4f91-a86a-c62e2655f358" providerId="ADAL" clId="{9637BB88-41ED-4B10-A022-AFC30DC5925E}" dt="2026-02-27T14:05:09.780" v="325" actId="1076"/>
          <ac:picMkLst>
            <pc:docMk/>
            <pc:sldMk cId="0" sldId="16775587"/>
            <ac:picMk id="8" creationId="{00000000-0000-0000-0000-000000000000}"/>
          </ac:picMkLst>
        </pc:picChg>
      </pc:sldChg>
      <pc:sldChg chg="addSp delSp modSp mod">
        <pc:chgData name="Militao Lima Ferreira, Brendha Victoria" userId="0db7fd7f-d45f-4f91-a86a-c62e2655f358" providerId="ADAL" clId="{9637BB88-41ED-4B10-A022-AFC30DC5925E}" dt="2026-03-03T20:03:08.194" v="616" actId="5793"/>
        <pc:sldMkLst>
          <pc:docMk/>
          <pc:sldMk cId="0" sldId="16775588"/>
        </pc:sldMkLst>
        <pc:spChg chg="add mod">
          <ac:chgData name="Militao Lima Ferreira, Brendha Victoria" userId="0db7fd7f-d45f-4f91-a86a-c62e2655f358" providerId="ADAL" clId="{9637BB88-41ED-4B10-A022-AFC30DC5925E}" dt="2026-02-27T14:22:37.239" v="388" actId="1076"/>
          <ac:spMkLst>
            <pc:docMk/>
            <pc:sldMk cId="0" sldId="16775588"/>
            <ac:spMk id="11" creationId="{E886469C-BB26-DCF1-B972-262C75410DBD}"/>
          </ac:spMkLst>
        </pc:spChg>
        <pc:spChg chg="mod">
          <ac:chgData name="Militao Lima Ferreira, Brendha Victoria" userId="0db7fd7f-d45f-4f91-a86a-c62e2655f358" providerId="ADAL" clId="{9637BB88-41ED-4B10-A022-AFC30DC5925E}" dt="2026-02-27T14:05:51.087" v="328" actId="1076"/>
          <ac:spMkLst>
            <pc:docMk/>
            <pc:sldMk cId="0" sldId="16775588"/>
            <ac:spMk id="45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2-27T14:05:51.087" v="328" actId="1076"/>
          <ac:spMkLst>
            <pc:docMk/>
            <pc:sldMk cId="0" sldId="16775588"/>
            <ac:spMk id="46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2-27T14:05:51.087" v="328" actId="1076"/>
          <ac:spMkLst>
            <pc:docMk/>
            <pc:sldMk cId="0" sldId="16775588"/>
            <ac:spMk id="47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2-27T14:05:51.087" v="328" actId="1076"/>
          <ac:spMkLst>
            <pc:docMk/>
            <pc:sldMk cId="0" sldId="16775588"/>
            <ac:spMk id="49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2-27T14:05:51.087" v="328" actId="1076"/>
          <ac:spMkLst>
            <pc:docMk/>
            <pc:sldMk cId="0" sldId="16775588"/>
            <ac:spMk id="50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2-27T14:05:51.087" v="328" actId="1076"/>
          <ac:spMkLst>
            <pc:docMk/>
            <pc:sldMk cId="0" sldId="16775588"/>
            <ac:spMk id="53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2-27T14:05:51.087" v="328" actId="1076"/>
          <ac:spMkLst>
            <pc:docMk/>
            <pc:sldMk cId="0" sldId="16775588"/>
            <ac:spMk id="54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2-27T14:05:51.087" v="328" actId="1076"/>
          <ac:spMkLst>
            <pc:docMk/>
            <pc:sldMk cId="0" sldId="16775588"/>
            <ac:spMk id="55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2-27T14:05:51.087" v="328" actId="1076"/>
          <ac:spMkLst>
            <pc:docMk/>
            <pc:sldMk cId="0" sldId="16775588"/>
            <ac:spMk id="59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2-27T14:05:51.087" v="328" actId="1076"/>
          <ac:spMkLst>
            <pc:docMk/>
            <pc:sldMk cId="0" sldId="16775588"/>
            <ac:spMk id="77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3-03T20:03:08.194" v="616" actId="5793"/>
          <ac:spMkLst>
            <pc:docMk/>
            <pc:sldMk cId="0" sldId="16775588"/>
            <ac:spMk id="13316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2-27T14:05:55.209" v="331" actId="1076"/>
          <ac:spMkLst>
            <pc:docMk/>
            <pc:sldMk cId="0" sldId="16775588"/>
            <ac:spMk id="16167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2-27T14:05:58.368" v="332" actId="1076"/>
          <ac:spMkLst>
            <pc:docMk/>
            <pc:sldMk cId="0" sldId="16775588"/>
            <ac:spMk id="16169" creationId="{00000000-0000-0000-0000-000000000000}"/>
          </ac:spMkLst>
        </pc:spChg>
        <pc:picChg chg="mod">
          <ac:chgData name="Militao Lima Ferreira, Brendha Victoria" userId="0db7fd7f-d45f-4f91-a86a-c62e2655f358" providerId="ADAL" clId="{9637BB88-41ED-4B10-A022-AFC30DC5925E}" dt="2026-02-27T14:06:00.558" v="333" actId="1076"/>
          <ac:picMkLst>
            <pc:docMk/>
            <pc:sldMk cId="0" sldId="16775588"/>
            <ac:picMk id="7" creationId="{00000000-0000-0000-0000-000000000000}"/>
          </ac:picMkLst>
        </pc:picChg>
        <pc:picChg chg="mod">
          <ac:chgData name="Militao Lima Ferreira, Brendha Victoria" userId="0db7fd7f-d45f-4f91-a86a-c62e2655f358" providerId="ADAL" clId="{9637BB88-41ED-4B10-A022-AFC30DC5925E}" dt="2026-02-27T14:05:53.492" v="330" actId="1076"/>
          <ac:picMkLst>
            <pc:docMk/>
            <pc:sldMk cId="0" sldId="16775588"/>
            <ac:picMk id="44" creationId="{00000000-0000-0000-0000-000000000000}"/>
          </ac:picMkLst>
        </pc:picChg>
      </pc:sldChg>
      <pc:sldChg chg="addSp delSp modSp mod">
        <pc:chgData name="Militao Lima Ferreira, Brendha Victoria" userId="0db7fd7f-d45f-4f91-a86a-c62e2655f358" providerId="ADAL" clId="{9637BB88-41ED-4B10-A022-AFC30DC5925E}" dt="2026-03-03T20:11:00.026" v="618"/>
        <pc:sldMkLst>
          <pc:docMk/>
          <pc:sldMk cId="0" sldId="16775589"/>
        </pc:sldMkLst>
        <pc:spChg chg="add mod">
          <ac:chgData name="Militao Lima Ferreira, Brendha Victoria" userId="0db7fd7f-d45f-4f91-a86a-c62e2655f358" providerId="ADAL" clId="{9637BB88-41ED-4B10-A022-AFC30DC5925E}" dt="2026-03-03T20:11:00.026" v="618"/>
          <ac:spMkLst>
            <pc:docMk/>
            <pc:sldMk cId="0" sldId="16775589"/>
            <ac:spMk id="11" creationId="{70F64026-5501-94DA-A353-08EBEDD87B01}"/>
          </ac:spMkLst>
        </pc:spChg>
        <pc:spChg chg="add mod">
          <ac:chgData name="Militao Lima Ferreira, Brendha Victoria" userId="0db7fd7f-d45f-4f91-a86a-c62e2655f358" providerId="ADAL" clId="{9637BB88-41ED-4B10-A022-AFC30DC5925E}" dt="2026-02-27T14:22:43.409" v="390" actId="14100"/>
          <ac:spMkLst>
            <pc:docMk/>
            <pc:sldMk cId="0" sldId="16775589"/>
            <ac:spMk id="20" creationId="{E436600B-B02B-E353-BAF9-CFC127CA5A06}"/>
          </ac:spMkLst>
        </pc:spChg>
        <pc:spChg chg="mod">
          <ac:chgData name="Militao Lima Ferreira, Brendha Victoria" userId="0db7fd7f-d45f-4f91-a86a-c62e2655f358" providerId="ADAL" clId="{9637BB88-41ED-4B10-A022-AFC30DC5925E}" dt="2026-02-26T19:35:12.080" v="198" actId="57"/>
          <ac:spMkLst>
            <pc:docMk/>
            <pc:sldMk cId="0" sldId="16775589"/>
            <ac:spMk id="16169" creationId="{00000000-0000-0000-0000-000000000000}"/>
          </ac:spMkLst>
        </pc:spChg>
      </pc:sldChg>
      <pc:sldChg chg="addSp delSp modSp mod">
        <pc:chgData name="Militao Lima Ferreira, Brendha Victoria" userId="0db7fd7f-d45f-4f91-a86a-c62e2655f358" providerId="ADAL" clId="{9637BB88-41ED-4B10-A022-AFC30DC5925E}" dt="2026-03-03T20:11:11.375" v="620"/>
        <pc:sldMkLst>
          <pc:docMk/>
          <pc:sldMk cId="0" sldId="16775590"/>
        </pc:sldMkLst>
        <pc:spChg chg="add mod">
          <ac:chgData name="Militao Lima Ferreira, Brendha Victoria" userId="0db7fd7f-d45f-4f91-a86a-c62e2655f358" providerId="ADAL" clId="{9637BB88-41ED-4B10-A022-AFC30DC5925E}" dt="2026-02-27T14:22:45.241" v="391"/>
          <ac:spMkLst>
            <pc:docMk/>
            <pc:sldMk cId="0" sldId="16775590"/>
            <ac:spMk id="5" creationId="{CB6564D8-C704-F306-E2E6-E0716208072C}"/>
          </ac:spMkLst>
        </pc:spChg>
        <pc:spChg chg="add mod">
          <ac:chgData name="Militao Lima Ferreira, Brendha Victoria" userId="0db7fd7f-d45f-4f91-a86a-c62e2655f358" providerId="ADAL" clId="{9637BB88-41ED-4B10-A022-AFC30DC5925E}" dt="2026-03-03T20:11:11.375" v="620"/>
          <ac:spMkLst>
            <pc:docMk/>
            <pc:sldMk cId="0" sldId="16775590"/>
            <ac:spMk id="6" creationId="{8F86431E-531B-C150-D2DF-4F1214D65C5A}"/>
          </ac:spMkLst>
        </pc:spChg>
        <pc:spChg chg="mod">
          <ac:chgData name="Militao Lima Ferreira, Brendha Victoria" userId="0db7fd7f-d45f-4f91-a86a-c62e2655f358" providerId="ADAL" clId="{9637BB88-41ED-4B10-A022-AFC30DC5925E}" dt="2026-02-26T19:35:15.657" v="199"/>
          <ac:spMkLst>
            <pc:docMk/>
            <pc:sldMk cId="0" sldId="16775590"/>
            <ac:spMk id="16169" creationId="{00000000-0000-0000-0000-000000000000}"/>
          </ac:spMkLst>
        </pc:spChg>
      </pc:sldChg>
      <pc:sldChg chg="addSp delSp modSp mod">
        <pc:chgData name="Militao Lima Ferreira, Brendha Victoria" userId="0db7fd7f-d45f-4f91-a86a-c62e2655f358" providerId="ADAL" clId="{9637BB88-41ED-4B10-A022-AFC30DC5925E}" dt="2026-03-03T20:11:14.813" v="622"/>
        <pc:sldMkLst>
          <pc:docMk/>
          <pc:sldMk cId="0" sldId="16775591"/>
        </pc:sldMkLst>
        <pc:spChg chg="add mod">
          <ac:chgData name="Militao Lima Ferreira, Brendha Victoria" userId="0db7fd7f-d45f-4f91-a86a-c62e2655f358" providerId="ADAL" clId="{9637BB88-41ED-4B10-A022-AFC30DC5925E}" dt="2026-02-27T14:22:47.430" v="392"/>
          <ac:spMkLst>
            <pc:docMk/>
            <pc:sldMk cId="0" sldId="16775591"/>
            <ac:spMk id="4" creationId="{226B231E-BD38-20CF-4BEF-6ED9B79CE3B6}"/>
          </ac:spMkLst>
        </pc:spChg>
        <pc:spChg chg="add mod">
          <ac:chgData name="Militao Lima Ferreira, Brendha Victoria" userId="0db7fd7f-d45f-4f91-a86a-c62e2655f358" providerId="ADAL" clId="{9637BB88-41ED-4B10-A022-AFC30DC5925E}" dt="2026-03-03T20:11:14.813" v="622"/>
          <ac:spMkLst>
            <pc:docMk/>
            <pc:sldMk cId="0" sldId="16775591"/>
            <ac:spMk id="5" creationId="{56405DB4-8DDA-62B6-CC07-C1830C22161F}"/>
          </ac:spMkLst>
        </pc:spChg>
        <pc:spChg chg="mod">
          <ac:chgData name="Militao Lima Ferreira, Brendha Victoria" userId="0db7fd7f-d45f-4f91-a86a-c62e2655f358" providerId="ADAL" clId="{9637BB88-41ED-4B10-A022-AFC30DC5925E}" dt="2026-02-27T14:22:56.220" v="393" actId="1076"/>
          <ac:spMkLst>
            <pc:docMk/>
            <pc:sldMk cId="0" sldId="16775591"/>
            <ac:spMk id="9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2-27T14:22:56.220" v="393" actId="1076"/>
          <ac:spMkLst>
            <pc:docMk/>
            <pc:sldMk cId="0" sldId="16775591"/>
            <ac:spMk id="12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2-27T14:22:56.220" v="393" actId="1076"/>
          <ac:spMkLst>
            <pc:docMk/>
            <pc:sldMk cId="0" sldId="16775591"/>
            <ac:spMk id="13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2-27T14:22:56.220" v="393" actId="1076"/>
          <ac:spMkLst>
            <pc:docMk/>
            <pc:sldMk cId="0" sldId="16775591"/>
            <ac:spMk id="15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2-27T14:22:56.220" v="393" actId="1076"/>
          <ac:spMkLst>
            <pc:docMk/>
            <pc:sldMk cId="0" sldId="16775591"/>
            <ac:spMk id="16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2-27T14:22:56.220" v="393" actId="1076"/>
          <ac:spMkLst>
            <pc:docMk/>
            <pc:sldMk cId="0" sldId="16775591"/>
            <ac:spMk id="17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2-27T14:22:59.660" v="394" actId="1076"/>
          <ac:spMkLst>
            <pc:docMk/>
            <pc:sldMk cId="0" sldId="16775591"/>
            <ac:spMk id="18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2-27T14:22:59.660" v="394" actId="1076"/>
          <ac:spMkLst>
            <pc:docMk/>
            <pc:sldMk cId="0" sldId="16775591"/>
            <ac:spMk id="20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2-27T14:22:59.660" v="394" actId="1076"/>
          <ac:spMkLst>
            <pc:docMk/>
            <pc:sldMk cId="0" sldId="16775591"/>
            <ac:spMk id="21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2-27T14:22:59.660" v="394" actId="1076"/>
          <ac:spMkLst>
            <pc:docMk/>
            <pc:sldMk cId="0" sldId="16775591"/>
            <ac:spMk id="22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2-26T19:35:19.838" v="200"/>
          <ac:spMkLst>
            <pc:docMk/>
            <pc:sldMk cId="0" sldId="16775591"/>
            <ac:spMk id="16169" creationId="{00000000-0000-0000-0000-000000000000}"/>
          </ac:spMkLst>
        </pc:spChg>
        <pc:picChg chg="mod">
          <ac:chgData name="Militao Lima Ferreira, Brendha Victoria" userId="0db7fd7f-d45f-4f91-a86a-c62e2655f358" providerId="ADAL" clId="{9637BB88-41ED-4B10-A022-AFC30DC5925E}" dt="2026-02-27T14:23:00.954" v="395" actId="1076"/>
          <ac:picMkLst>
            <pc:docMk/>
            <pc:sldMk cId="0" sldId="16775591"/>
            <ac:picMk id="7" creationId="{00000000-0000-0000-0000-000000000000}"/>
          </ac:picMkLst>
        </pc:picChg>
        <pc:picChg chg="mod">
          <ac:chgData name="Militao Lima Ferreira, Brendha Victoria" userId="0db7fd7f-d45f-4f91-a86a-c62e2655f358" providerId="ADAL" clId="{9637BB88-41ED-4B10-A022-AFC30DC5925E}" dt="2026-02-27T14:22:59.660" v="394" actId="1076"/>
          <ac:picMkLst>
            <pc:docMk/>
            <pc:sldMk cId="0" sldId="16775591"/>
            <ac:picMk id="19" creationId="{00000000-0000-0000-0000-000000000000}"/>
          </ac:picMkLst>
        </pc:picChg>
      </pc:sldChg>
      <pc:sldChg chg="addSp delSp modSp mod">
        <pc:chgData name="Militao Lima Ferreira, Brendha Victoria" userId="0db7fd7f-d45f-4f91-a86a-c62e2655f358" providerId="ADAL" clId="{9637BB88-41ED-4B10-A022-AFC30DC5925E}" dt="2026-03-03T20:11:17.480" v="624"/>
        <pc:sldMkLst>
          <pc:docMk/>
          <pc:sldMk cId="0" sldId="16775592"/>
        </pc:sldMkLst>
        <pc:spChg chg="add mod">
          <ac:chgData name="Militao Lima Ferreira, Brendha Victoria" userId="0db7fd7f-d45f-4f91-a86a-c62e2655f358" providerId="ADAL" clId="{9637BB88-41ED-4B10-A022-AFC30DC5925E}" dt="2026-03-03T20:11:17.480" v="624"/>
          <ac:spMkLst>
            <pc:docMk/>
            <pc:sldMk cId="0" sldId="16775592"/>
            <ac:spMk id="9" creationId="{583DB680-2A55-0016-4D08-43E47EBA558B}"/>
          </ac:spMkLst>
        </pc:spChg>
        <pc:spChg chg="mod">
          <ac:chgData name="Militao Lima Ferreira, Brendha Victoria" userId="0db7fd7f-d45f-4f91-a86a-c62e2655f358" providerId="ADAL" clId="{9637BB88-41ED-4B10-A022-AFC30DC5925E}" dt="2026-02-26T19:35:44.198" v="204"/>
          <ac:spMkLst>
            <pc:docMk/>
            <pc:sldMk cId="0" sldId="16775592"/>
            <ac:spMk id="16169" creationId="{00000000-0000-0000-0000-000000000000}"/>
          </ac:spMkLst>
        </pc:spChg>
      </pc:sldChg>
      <pc:sldChg chg="addSp delSp modSp mod">
        <pc:chgData name="Militao Lima Ferreira, Brendha Victoria" userId="0db7fd7f-d45f-4f91-a86a-c62e2655f358" providerId="ADAL" clId="{9637BB88-41ED-4B10-A022-AFC30DC5925E}" dt="2026-03-03T20:11:20.861" v="626"/>
        <pc:sldMkLst>
          <pc:docMk/>
          <pc:sldMk cId="0" sldId="16775593"/>
        </pc:sldMkLst>
        <pc:spChg chg="add mod">
          <ac:chgData name="Militao Lima Ferreira, Brendha Victoria" userId="0db7fd7f-d45f-4f91-a86a-c62e2655f358" providerId="ADAL" clId="{9637BB88-41ED-4B10-A022-AFC30DC5925E}" dt="2026-02-27T14:23:08.325" v="398" actId="1076"/>
          <ac:spMkLst>
            <pc:docMk/>
            <pc:sldMk cId="0" sldId="16775593"/>
            <ac:spMk id="4" creationId="{E01C4001-B635-C45C-AACA-68190416E7F0}"/>
          </ac:spMkLst>
        </pc:spChg>
        <pc:spChg chg="add mod">
          <ac:chgData name="Militao Lima Ferreira, Brendha Victoria" userId="0db7fd7f-d45f-4f91-a86a-c62e2655f358" providerId="ADAL" clId="{9637BB88-41ED-4B10-A022-AFC30DC5925E}" dt="2026-03-03T20:11:20.861" v="626"/>
          <ac:spMkLst>
            <pc:docMk/>
            <pc:sldMk cId="0" sldId="16775593"/>
            <ac:spMk id="5" creationId="{82882CF7-B7AD-05F2-C157-073A50E48C76}"/>
          </ac:spMkLst>
        </pc:spChg>
        <pc:spChg chg="mod">
          <ac:chgData name="Militao Lima Ferreira, Brendha Victoria" userId="0db7fd7f-d45f-4f91-a86a-c62e2655f358" providerId="ADAL" clId="{9637BB88-41ED-4B10-A022-AFC30DC5925E}" dt="2026-02-26T19:35:50.813" v="205"/>
          <ac:spMkLst>
            <pc:docMk/>
            <pc:sldMk cId="0" sldId="16775593"/>
            <ac:spMk id="16169" creationId="{00000000-0000-0000-0000-000000000000}"/>
          </ac:spMkLst>
        </pc:spChg>
      </pc:sldChg>
      <pc:sldChg chg="addSp delSp modSp mod">
        <pc:chgData name="Militao Lima Ferreira, Brendha Victoria" userId="0db7fd7f-d45f-4f91-a86a-c62e2655f358" providerId="ADAL" clId="{9637BB88-41ED-4B10-A022-AFC30DC5925E}" dt="2026-03-03T20:11:23.799" v="628"/>
        <pc:sldMkLst>
          <pc:docMk/>
          <pc:sldMk cId="0" sldId="16775594"/>
        </pc:sldMkLst>
        <pc:spChg chg="mod">
          <ac:chgData name="Militao Lima Ferreira, Brendha Victoria" userId="0db7fd7f-d45f-4f91-a86a-c62e2655f358" providerId="ADAL" clId="{9637BB88-41ED-4B10-A022-AFC30DC5925E}" dt="2026-02-27T14:23:20.087" v="402" actId="1076"/>
          <ac:spMkLst>
            <pc:docMk/>
            <pc:sldMk cId="0" sldId="16775594"/>
            <ac:spMk id="4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2-27T14:23:20.087" v="402" actId="1076"/>
          <ac:spMkLst>
            <pc:docMk/>
            <pc:sldMk cId="0" sldId="16775594"/>
            <ac:spMk id="6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2-27T14:23:20.087" v="402" actId="1076"/>
          <ac:spMkLst>
            <pc:docMk/>
            <pc:sldMk cId="0" sldId="16775594"/>
            <ac:spMk id="8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2-27T14:23:20.087" v="402" actId="1076"/>
          <ac:spMkLst>
            <pc:docMk/>
            <pc:sldMk cId="0" sldId="16775594"/>
            <ac:spMk id="9" creationId="{00000000-0000-0000-0000-000000000000}"/>
          </ac:spMkLst>
        </pc:spChg>
        <pc:spChg chg="add mod">
          <ac:chgData name="Militao Lima Ferreira, Brendha Victoria" userId="0db7fd7f-d45f-4f91-a86a-c62e2655f358" providerId="ADAL" clId="{9637BB88-41ED-4B10-A022-AFC30DC5925E}" dt="2026-02-27T14:23:13.797" v="401"/>
          <ac:spMkLst>
            <pc:docMk/>
            <pc:sldMk cId="0" sldId="16775594"/>
            <ac:spMk id="10" creationId="{8DA6AF3F-8090-985C-8F51-A0F00B848EE3}"/>
          </ac:spMkLst>
        </pc:spChg>
        <pc:spChg chg="add mod">
          <ac:chgData name="Militao Lima Ferreira, Brendha Victoria" userId="0db7fd7f-d45f-4f91-a86a-c62e2655f358" providerId="ADAL" clId="{9637BB88-41ED-4B10-A022-AFC30DC5925E}" dt="2026-03-03T20:11:23.799" v="628"/>
          <ac:spMkLst>
            <pc:docMk/>
            <pc:sldMk cId="0" sldId="16775594"/>
            <ac:spMk id="11" creationId="{B56E76A7-0A51-108F-29A3-3319AE6EFE12}"/>
          </ac:spMkLst>
        </pc:spChg>
        <pc:spChg chg="mod">
          <ac:chgData name="Militao Lima Ferreira, Brendha Victoria" userId="0db7fd7f-d45f-4f91-a86a-c62e2655f358" providerId="ADAL" clId="{9637BB88-41ED-4B10-A022-AFC30DC5925E}" dt="2026-02-27T14:23:12.104" v="400" actId="1076"/>
          <ac:spMkLst>
            <pc:docMk/>
            <pc:sldMk cId="0" sldId="16775594"/>
            <ac:spMk id="16167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2-26T19:35:56.313" v="206"/>
          <ac:spMkLst>
            <pc:docMk/>
            <pc:sldMk cId="0" sldId="16775594"/>
            <ac:spMk id="16169" creationId="{00000000-0000-0000-0000-000000000000}"/>
          </ac:spMkLst>
        </pc:spChg>
        <pc:picChg chg="mod">
          <ac:chgData name="Militao Lima Ferreira, Brendha Victoria" userId="0db7fd7f-d45f-4f91-a86a-c62e2655f358" providerId="ADAL" clId="{9637BB88-41ED-4B10-A022-AFC30DC5925E}" dt="2026-02-27T14:23:20.087" v="402" actId="1076"/>
          <ac:picMkLst>
            <pc:docMk/>
            <pc:sldMk cId="0" sldId="16775594"/>
            <ac:picMk id="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Google Shape;12297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298" name="Google Shape;12298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299" name="Google Shape;12299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2300" name="Google Shape;12300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301" name="Google Shape;12301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302" name="Google Shape;12302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6" name="Google Shape;130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3007" name="Google Shape;130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008" name="Google Shape;1300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0" name="Google Shape;1616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1" name="Google Shape;1616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0" name="Google Shape;1616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1" name="Google Shape;1616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0" name="Google Shape;1616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1" name="Google Shape;1616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0" name="Google Shape;1616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1" name="Google Shape;1616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0" name="Google Shape;1616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61" name="Google Shape;1616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0" name="Google Shape;1616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1" name="Google Shape;1616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0" name="Google Shape;1616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1" name="Google Shape;1616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0" name="Google Shape;1616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1" name="Google Shape;1616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0" name="Google Shape;1616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1" name="Google Shape;1616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0" name="Google Shape;1616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1" name="Google Shape;1616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4" name="Google Shape;130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3015" name="Google Shape;1301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</a:pPr>
            <a:r>
              <a:rPr lang="en-US" b="1"/>
              <a:t>From reference pub: page 234 (Table 3)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/>
          </a:p>
        </p:txBody>
      </p:sp>
      <p:sp>
        <p:nvSpPr>
          <p:cNvPr id="13016" name="Google Shape;1301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</a:t>
            </a:fld>
            <a:endParaRPr sz="9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0" name="Google Shape;1616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1" name="Google Shape;1616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4" name="Google Shape;1664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6645" name="Google Shape;16645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6" name="Google Shape;16646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21</a:t>
            </a:fld>
            <a:endParaRPr sz="12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1" name="Google Shape;1581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2" name="Google Shape;1581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0" name="Google Shape;1616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1" name="Google Shape;1616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0" name="Google Shape;1616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1" name="Google Shape;1616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0" name="Google Shape;1616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1" name="Google Shape;1616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0" name="Google Shape;1616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1" name="Google Shape;1616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0" name="Google Shape;1616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1" name="Google Shape;1616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0" name="Google Shape;1616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1" name="Google Shape;1616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Slide">
  <p:cSld name="Section Divider Slide">
    <p:spTree>
      <p:nvGrpSpPr>
        <p:cNvPr id="1" name="Shape 1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1" name="Google Shape;12311;p2" descr="A picture containing accessory, umbrella, sunglasses, spectacles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" y="0"/>
            <a:ext cx="12191999" cy="6856213"/>
          </a:xfrm>
          <a:prstGeom prst="rect">
            <a:avLst/>
          </a:prstGeom>
          <a:noFill/>
          <a:ln>
            <a:noFill/>
          </a:ln>
        </p:spPr>
      </p:pic>
      <p:sp>
        <p:nvSpPr>
          <p:cNvPr id="12312" name="Google Shape;12312;p2"/>
          <p:cNvSpPr txBox="1">
            <a:spLocks noGrp="1"/>
          </p:cNvSpPr>
          <p:nvPr>
            <p:ph type="body" idx="1"/>
          </p:nvPr>
        </p:nvSpPr>
        <p:spPr>
          <a:xfrm>
            <a:off x="448173" y="4215384"/>
            <a:ext cx="42348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13" name="Google Shape;12313;p2"/>
          <p:cNvSpPr txBox="1">
            <a:spLocks noGrp="1"/>
          </p:cNvSpPr>
          <p:nvPr>
            <p:ph type="ctrTitle"/>
          </p:nvPr>
        </p:nvSpPr>
        <p:spPr>
          <a:xfrm>
            <a:off x="448173" y="2560320"/>
            <a:ext cx="4234800" cy="15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14" name="Google Shape;12314;p2"/>
          <p:cNvSpPr/>
          <p:nvPr/>
        </p:nvSpPr>
        <p:spPr>
          <a:xfrm>
            <a:off x="1" y="6216149"/>
            <a:ext cx="12192000" cy="64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50" tIns="121850" rIns="121850" bIns="121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7"/>
              <a:buFont typeface="Arial" panose="020B0604020202020204"/>
              <a:buNone/>
            </a:pPr>
            <a:endParaRPr sz="2485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2315" name="Google Shape;12315;p2"/>
          <p:cNvPicPr preferRelativeResize="0"/>
          <p:nvPr/>
        </p:nvPicPr>
        <p:blipFill>
          <a:blip/>
        </p:blipFill>
        <p:spPr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12316" name="Google Shape;12316;p2"/>
          <p:cNvSpPr txBox="1"/>
          <p:nvPr/>
        </p:nvSpPr>
        <p:spPr>
          <a:xfrm>
            <a:off x="11466324" y="6303596"/>
            <a:ext cx="2763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A1AAB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‹nº›</a:t>
            </a:fld>
            <a:endParaRPr sz="800" b="0" i="0" u="none" strike="noStrike" cap="none">
              <a:solidFill>
                <a:srgbClr val="A1AAB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317" name="Google Shape;12317;p2"/>
          <p:cNvSpPr txBox="1"/>
          <p:nvPr/>
        </p:nvSpPr>
        <p:spPr>
          <a:xfrm>
            <a:off x="6095999" y="6303596"/>
            <a:ext cx="53490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AAB1"/>
              </a:buClr>
              <a:buSzPts val="800"/>
              <a:buFont typeface="Arial" panose="020B0604020202020204"/>
              <a:buNone/>
            </a:pPr>
            <a:r>
              <a:rPr lang="en-US" sz="800" b="0" i="0" u="none" strike="noStrike" cap="none">
                <a:solidFill>
                  <a:srgbClr val="A1AAB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Confidential</a:t>
            </a:r>
            <a:endParaRPr sz="800" b="1" i="0" u="none" strike="noStrike" cap="none">
              <a:solidFill>
                <a:srgbClr val="A1AAB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318" name="Google Shape;12318;p2"/>
          <p:cNvSpPr txBox="1"/>
          <p:nvPr/>
        </p:nvSpPr>
        <p:spPr>
          <a:xfrm>
            <a:off x="1728666" y="6303596"/>
            <a:ext cx="41433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 panose="020B0604020202020204"/>
              <a:buNone/>
            </a:pPr>
            <a:r>
              <a:rPr lang="en-US" sz="800" b="0" i="0" u="none" strike="noStrike" cap="none">
                <a:solidFill>
                  <a:srgbClr val="0000C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Breakthroughs that change patients’ lives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Left One Right Content">
  <p:cSld name="Two Left One Right Content">
    <p:spTree>
      <p:nvGrpSpPr>
        <p:cNvPr id="1" name="Shape 12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3" name="Google Shape;12373;p11"/>
          <p:cNvSpPr txBox="1">
            <a:spLocks noGrp="1"/>
          </p:cNvSpPr>
          <p:nvPr>
            <p:ph type="body" idx="1"/>
          </p:nvPr>
        </p:nvSpPr>
        <p:spPr>
          <a:xfrm>
            <a:off x="448173" y="2368296"/>
            <a:ext cx="54879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5275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74" name="Google Shape;12374;p11"/>
          <p:cNvSpPr txBox="1">
            <a:spLocks noGrp="1"/>
          </p:cNvSpPr>
          <p:nvPr>
            <p:ph type="body" idx="2"/>
          </p:nvPr>
        </p:nvSpPr>
        <p:spPr>
          <a:xfrm>
            <a:off x="448172" y="5806440"/>
            <a:ext cx="112959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680"/>
              <a:buFont typeface="Arial" panose="020B0604020202020204"/>
              <a:buNone/>
              <a:defRPr sz="800">
                <a:solidFill>
                  <a:srgbClr val="A1AAB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75" name="Google Shape;12375;p11"/>
          <p:cNvSpPr txBox="1">
            <a:spLocks noGrp="1"/>
          </p:cNvSpPr>
          <p:nvPr>
            <p:ph type="body" idx="3"/>
          </p:nvPr>
        </p:nvSpPr>
        <p:spPr>
          <a:xfrm>
            <a:off x="448172" y="1307593"/>
            <a:ext cx="112959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2pPr>
            <a:lvl3pPr marL="1371600" lvl="2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3pPr>
            <a:lvl4pPr marL="1828800" lvl="3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4pPr>
            <a:lvl5pPr marL="2286000" lvl="4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76" name="Google Shape;12376;p11"/>
          <p:cNvSpPr txBox="1">
            <a:spLocks noGrp="1"/>
          </p:cNvSpPr>
          <p:nvPr>
            <p:ph type="title"/>
          </p:nvPr>
        </p:nvSpPr>
        <p:spPr>
          <a:xfrm>
            <a:off x="446914" y="484632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77" name="Google Shape;12377;p11"/>
          <p:cNvSpPr txBox="1">
            <a:spLocks noGrp="1"/>
          </p:cNvSpPr>
          <p:nvPr>
            <p:ph type="body" idx="4"/>
          </p:nvPr>
        </p:nvSpPr>
        <p:spPr>
          <a:xfrm>
            <a:off x="448172" y="1801368"/>
            <a:ext cx="5487900" cy="521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12700" dir="16200000" rotWithShape="0">
              <a:srgbClr val="BFBFBF"/>
            </a:outerShdw>
          </a:effectLst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78" name="Google Shape;12378;p11"/>
          <p:cNvSpPr txBox="1">
            <a:spLocks noGrp="1"/>
          </p:cNvSpPr>
          <p:nvPr>
            <p:ph type="body" idx="5"/>
          </p:nvPr>
        </p:nvSpPr>
        <p:spPr>
          <a:xfrm>
            <a:off x="6264588" y="2368296"/>
            <a:ext cx="5487900" cy="33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5275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79" name="Google Shape;12379;p11"/>
          <p:cNvSpPr txBox="1">
            <a:spLocks noGrp="1"/>
          </p:cNvSpPr>
          <p:nvPr>
            <p:ph type="body" idx="6"/>
          </p:nvPr>
        </p:nvSpPr>
        <p:spPr>
          <a:xfrm>
            <a:off x="6264588" y="1801368"/>
            <a:ext cx="5487900" cy="521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12700" dir="16200000" rotWithShape="0">
              <a:srgbClr val="BFBFBF"/>
            </a:outerShdw>
          </a:effectLst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80" name="Google Shape;12380;p11"/>
          <p:cNvSpPr txBox="1">
            <a:spLocks noGrp="1"/>
          </p:cNvSpPr>
          <p:nvPr>
            <p:ph type="body" idx="7"/>
          </p:nvPr>
        </p:nvSpPr>
        <p:spPr>
          <a:xfrm>
            <a:off x="448173" y="4471416"/>
            <a:ext cx="54879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5275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81" name="Google Shape;12381;p11"/>
          <p:cNvSpPr txBox="1">
            <a:spLocks noGrp="1"/>
          </p:cNvSpPr>
          <p:nvPr>
            <p:ph type="body" idx="8"/>
          </p:nvPr>
        </p:nvSpPr>
        <p:spPr>
          <a:xfrm>
            <a:off x="448172" y="3913632"/>
            <a:ext cx="5487900" cy="521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12700" dir="16200000" rotWithShape="0">
              <a:srgbClr val="BFBFBF"/>
            </a:outerShdw>
          </a:effectLst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ntent">
  <p:cSld name="Four Content">
    <p:spTree>
      <p:nvGrpSpPr>
        <p:cNvPr id="1" name="Shape 12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3" name="Google Shape;12383;p12"/>
          <p:cNvSpPr txBox="1">
            <a:spLocks noGrp="1"/>
          </p:cNvSpPr>
          <p:nvPr>
            <p:ph type="body" idx="1"/>
          </p:nvPr>
        </p:nvSpPr>
        <p:spPr>
          <a:xfrm>
            <a:off x="448173" y="2368296"/>
            <a:ext cx="54879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5275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84" name="Google Shape;12384;p12"/>
          <p:cNvSpPr txBox="1">
            <a:spLocks noGrp="1"/>
          </p:cNvSpPr>
          <p:nvPr>
            <p:ph type="body" idx="2"/>
          </p:nvPr>
        </p:nvSpPr>
        <p:spPr>
          <a:xfrm>
            <a:off x="448172" y="5806440"/>
            <a:ext cx="112959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680"/>
              <a:buFont typeface="Arial" panose="020B0604020202020204"/>
              <a:buNone/>
              <a:defRPr sz="800">
                <a:solidFill>
                  <a:srgbClr val="A1AAB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85" name="Google Shape;12385;p12"/>
          <p:cNvSpPr txBox="1">
            <a:spLocks noGrp="1"/>
          </p:cNvSpPr>
          <p:nvPr>
            <p:ph type="body" idx="3"/>
          </p:nvPr>
        </p:nvSpPr>
        <p:spPr>
          <a:xfrm>
            <a:off x="448172" y="1307593"/>
            <a:ext cx="112959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2pPr>
            <a:lvl3pPr marL="1371600" lvl="2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3pPr>
            <a:lvl4pPr marL="1828800" lvl="3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4pPr>
            <a:lvl5pPr marL="2286000" lvl="4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86" name="Google Shape;12386;p12"/>
          <p:cNvSpPr txBox="1">
            <a:spLocks noGrp="1"/>
          </p:cNvSpPr>
          <p:nvPr>
            <p:ph type="title"/>
          </p:nvPr>
        </p:nvSpPr>
        <p:spPr>
          <a:xfrm>
            <a:off x="446914" y="484632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87" name="Google Shape;12387;p12"/>
          <p:cNvSpPr txBox="1">
            <a:spLocks noGrp="1"/>
          </p:cNvSpPr>
          <p:nvPr>
            <p:ph type="body" idx="4"/>
          </p:nvPr>
        </p:nvSpPr>
        <p:spPr>
          <a:xfrm>
            <a:off x="448172" y="1801368"/>
            <a:ext cx="5487900" cy="521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12700" dir="16200000" rotWithShape="0">
              <a:srgbClr val="BFBFBF"/>
            </a:outerShdw>
          </a:effectLst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88" name="Google Shape;12388;p12"/>
          <p:cNvSpPr txBox="1">
            <a:spLocks noGrp="1"/>
          </p:cNvSpPr>
          <p:nvPr>
            <p:ph type="body" idx="5"/>
          </p:nvPr>
        </p:nvSpPr>
        <p:spPr>
          <a:xfrm>
            <a:off x="6264588" y="2368296"/>
            <a:ext cx="54879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5275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89" name="Google Shape;12389;p12"/>
          <p:cNvSpPr txBox="1">
            <a:spLocks noGrp="1"/>
          </p:cNvSpPr>
          <p:nvPr>
            <p:ph type="body" idx="6"/>
          </p:nvPr>
        </p:nvSpPr>
        <p:spPr>
          <a:xfrm>
            <a:off x="6264588" y="1801368"/>
            <a:ext cx="5487900" cy="521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12700" dir="16200000" rotWithShape="0">
              <a:srgbClr val="BFBFBF"/>
            </a:outerShdw>
          </a:effectLst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90" name="Google Shape;12390;p12"/>
          <p:cNvSpPr txBox="1">
            <a:spLocks noGrp="1"/>
          </p:cNvSpPr>
          <p:nvPr>
            <p:ph type="body" idx="7"/>
          </p:nvPr>
        </p:nvSpPr>
        <p:spPr>
          <a:xfrm>
            <a:off x="448173" y="4471416"/>
            <a:ext cx="54879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5275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91" name="Google Shape;12391;p12"/>
          <p:cNvSpPr txBox="1">
            <a:spLocks noGrp="1"/>
          </p:cNvSpPr>
          <p:nvPr>
            <p:ph type="body" idx="8"/>
          </p:nvPr>
        </p:nvSpPr>
        <p:spPr>
          <a:xfrm>
            <a:off x="448172" y="3914022"/>
            <a:ext cx="5487900" cy="521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12700" dir="16200000" rotWithShape="0">
              <a:srgbClr val="BFBFBF"/>
            </a:outerShdw>
          </a:effectLst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92" name="Google Shape;12392;p12"/>
          <p:cNvSpPr txBox="1">
            <a:spLocks noGrp="1"/>
          </p:cNvSpPr>
          <p:nvPr>
            <p:ph type="body" idx="9"/>
          </p:nvPr>
        </p:nvSpPr>
        <p:spPr>
          <a:xfrm>
            <a:off x="6264588" y="4471416"/>
            <a:ext cx="54879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5275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93" name="Google Shape;12393;p12"/>
          <p:cNvSpPr txBox="1">
            <a:spLocks noGrp="1"/>
          </p:cNvSpPr>
          <p:nvPr>
            <p:ph type="body" idx="13"/>
          </p:nvPr>
        </p:nvSpPr>
        <p:spPr>
          <a:xfrm>
            <a:off x="6264588" y="3914022"/>
            <a:ext cx="5487900" cy="521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12700" dir="16200000" rotWithShape="0">
              <a:srgbClr val="BFBFBF"/>
            </a:outerShdw>
          </a:effectLst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ld Statement">
  <p:cSld name="Bold Statement">
    <p:spTree>
      <p:nvGrpSpPr>
        <p:cNvPr id="1" name="Shape 1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5" name="Google Shape;12395;p13"/>
          <p:cNvSpPr txBox="1">
            <a:spLocks noGrp="1"/>
          </p:cNvSpPr>
          <p:nvPr>
            <p:ph type="body" idx="1"/>
          </p:nvPr>
        </p:nvSpPr>
        <p:spPr>
          <a:xfrm>
            <a:off x="448172" y="1801368"/>
            <a:ext cx="11295900" cy="3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marL="91440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2pPr>
            <a:lvl3pPr marL="137160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3pPr>
            <a:lvl4pPr marL="1828800" lvl="3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96" name="Google Shape;12396;p13"/>
          <p:cNvSpPr txBox="1">
            <a:spLocks noGrp="1"/>
          </p:cNvSpPr>
          <p:nvPr>
            <p:ph type="title"/>
          </p:nvPr>
        </p:nvSpPr>
        <p:spPr>
          <a:xfrm>
            <a:off x="446914" y="484632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ld Statement Blue">
  <p:cSld name="Bold Statement Blue">
    <p:spTree>
      <p:nvGrpSpPr>
        <p:cNvPr id="1" name="Shape 12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8" name="Google Shape;12398;p14"/>
          <p:cNvSpPr txBox="1">
            <a:spLocks noGrp="1"/>
          </p:cNvSpPr>
          <p:nvPr>
            <p:ph type="body" idx="1"/>
          </p:nvPr>
        </p:nvSpPr>
        <p:spPr>
          <a:xfrm>
            <a:off x="448172" y="1801368"/>
            <a:ext cx="11295900" cy="3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marL="91440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</a:defRPr>
            </a:lvl2pPr>
            <a:lvl3pPr marL="137160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3pPr>
            <a:lvl4pPr marL="1828800" lvl="3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99" name="Google Shape;12399;p14"/>
          <p:cNvSpPr txBox="1">
            <a:spLocks noGrp="1"/>
          </p:cNvSpPr>
          <p:nvPr>
            <p:ph type="title"/>
          </p:nvPr>
        </p:nvSpPr>
        <p:spPr>
          <a:xfrm>
            <a:off x="446914" y="484632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 panose="020B0604020202020204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400" name="Google Shape;12400;p14"/>
          <p:cNvPicPr preferRelativeResize="0"/>
          <p:nvPr/>
        </p:nvPicPr>
        <p:blipFill>
          <a:blip/>
        </p:blipFill>
        <p:spPr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01" name="Google Shape;12401;p14"/>
          <p:cNvGrpSpPr/>
          <p:nvPr/>
        </p:nvGrpSpPr>
        <p:grpSpPr>
          <a:xfrm>
            <a:off x="446939" y="326296"/>
            <a:ext cx="587884" cy="45600"/>
            <a:chOff x="616542" y="591197"/>
            <a:chExt cx="587708" cy="45600"/>
          </a:xfrm>
        </p:grpSpPr>
        <p:sp>
          <p:nvSpPr>
            <p:cNvPr id="12402" name="Google Shape;12402;p14"/>
            <p:cNvSpPr/>
            <p:nvPr/>
          </p:nvSpPr>
          <p:spPr>
            <a:xfrm>
              <a:off x="616542" y="591197"/>
              <a:ext cx="294000" cy="45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850" tIns="121850" rIns="121850" bIns="121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7"/>
                <a:buFont typeface="Arial" panose="020B0604020202020204"/>
                <a:buNone/>
              </a:pPr>
              <a:endParaRPr sz="2485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03" name="Google Shape;12403;p14"/>
            <p:cNvSpPr/>
            <p:nvPr/>
          </p:nvSpPr>
          <p:spPr>
            <a:xfrm>
              <a:off x="910250" y="591197"/>
              <a:ext cx="294000" cy="45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850" tIns="121850" rIns="121850" bIns="121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7"/>
                <a:buFont typeface="Arial" panose="020B0604020202020204"/>
                <a:buNone/>
              </a:pPr>
              <a:endParaRPr sz="2485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2404" name="Google Shape;12404;p14"/>
          <p:cNvSpPr txBox="1"/>
          <p:nvPr/>
        </p:nvSpPr>
        <p:spPr>
          <a:xfrm>
            <a:off x="11466324" y="6303596"/>
            <a:ext cx="2763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‹nº›</a:t>
            </a:fld>
            <a:endParaRPr sz="800" b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405" name="Google Shape;12405;p14"/>
          <p:cNvSpPr txBox="1"/>
          <p:nvPr/>
        </p:nvSpPr>
        <p:spPr>
          <a:xfrm>
            <a:off x="6095999" y="6303596"/>
            <a:ext cx="53490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 panose="020B0604020202020204"/>
              <a:buNone/>
            </a:pPr>
            <a:r>
              <a:rPr lang="en-US" sz="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Confidential</a:t>
            </a:r>
            <a:endParaRPr sz="800" b="1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406" name="Google Shape;12406;p14"/>
          <p:cNvSpPr txBox="1"/>
          <p:nvPr/>
        </p:nvSpPr>
        <p:spPr>
          <a:xfrm>
            <a:off x="1728666" y="6303596"/>
            <a:ext cx="41433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 panose="020B0604020202020204"/>
              <a:buNone/>
            </a:pPr>
            <a:r>
              <a:rPr lang="en-US" sz="800" b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Business Group</a:t>
            </a:r>
            <a:r>
              <a:rPr lang="en-US" sz="800" b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Business Subgroup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8" name="Google Shape;12408;p15"/>
          <p:cNvSpPr txBox="1">
            <a:spLocks noGrp="1"/>
          </p:cNvSpPr>
          <p:nvPr>
            <p:ph type="body" idx="1"/>
          </p:nvPr>
        </p:nvSpPr>
        <p:spPr>
          <a:xfrm>
            <a:off x="961633" y="2208700"/>
            <a:ext cx="4401300" cy="21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 panose="020B0604020202020204"/>
              <a:buChar char="●"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298450" algn="l" rtl="0">
              <a:lnSpc>
                <a:spcPct val="9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Char char="○"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lvl="2" indent="-298450" algn="l" rtl="0">
              <a:lnSpc>
                <a:spcPct val="9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Char char="■"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lvl="3" indent="-298450" algn="l" rtl="0">
              <a:lnSpc>
                <a:spcPct val="9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Char char="●"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lvl="4" indent="-298450" algn="l" rtl="0">
              <a:lnSpc>
                <a:spcPct val="90000"/>
              </a:lnSpc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Char char="○"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lvl="5" indent="-298450" algn="l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Char char="■"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lvl="6" indent="-298450" algn="l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Char char="●"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lvl="7" indent="-298450" algn="l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Char char="○"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lvl="8" indent="-298450" algn="l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100"/>
              <a:buFont typeface="Arial" panose="020B0604020202020204"/>
              <a:buChar char="■"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409" name="Google Shape;12409;p15"/>
          <p:cNvSpPr txBox="1">
            <a:spLocks noGrp="1"/>
          </p:cNvSpPr>
          <p:nvPr>
            <p:ph type="title"/>
          </p:nvPr>
        </p:nvSpPr>
        <p:spPr>
          <a:xfrm>
            <a:off x="482103" y="718531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 panose="020B0604020202020204"/>
              <a:buNone/>
              <a:defRPr sz="32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5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5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5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5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5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5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5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5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410" name="Google Shape;12410;p15"/>
          <p:cNvSpPr/>
          <p:nvPr/>
        </p:nvSpPr>
        <p:spPr>
          <a:xfrm>
            <a:off x="616704" y="591197"/>
            <a:ext cx="294000" cy="45600"/>
          </a:xfrm>
          <a:prstGeom prst="rect">
            <a:avLst/>
          </a:prstGeom>
          <a:solidFill>
            <a:srgbClr val="0000C9"/>
          </a:solidFill>
          <a:ln>
            <a:noFill/>
          </a:ln>
        </p:spPr>
        <p:txBody>
          <a:bodyPr spcFirstLastPara="1" wrap="square" lIns="121850" tIns="121850" rIns="121850" bIns="121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 panose="020B0604020202020204"/>
              <a:buNone/>
            </a:pPr>
            <a:endParaRPr sz="2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411" name="Google Shape;12411;p15"/>
          <p:cNvSpPr/>
          <p:nvPr/>
        </p:nvSpPr>
        <p:spPr>
          <a:xfrm>
            <a:off x="910487" y="591197"/>
            <a:ext cx="294000" cy="45600"/>
          </a:xfrm>
          <a:prstGeom prst="rect">
            <a:avLst/>
          </a:prstGeom>
          <a:solidFill>
            <a:srgbClr val="0095FF"/>
          </a:solidFill>
          <a:ln>
            <a:noFill/>
          </a:ln>
        </p:spPr>
        <p:txBody>
          <a:bodyPr spcFirstLastPara="1" wrap="square" lIns="121850" tIns="121850" rIns="121850" bIns="121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 panose="020B0604020202020204"/>
              <a:buNone/>
            </a:pPr>
            <a:endParaRPr sz="2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412" name="Google Shape;12412;p15"/>
          <p:cNvSpPr txBox="1">
            <a:spLocks noGrp="1"/>
          </p:cNvSpPr>
          <p:nvPr>
            <p:ph type="sldNum" idx="12"/>
          </p:nvPr>
        </p:nvSpPr>
        <p:spPr>
          <a:xfrm>
            <a:off x="10981996" y="629854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buClr>
                <a:srgbClr val="A1AAB1"/>
              </a:buClr>
              <a:buSzPts val="800"/>
              <a:buFont typeface="Arial" panose="020B0604020202020204"/>
              <a:buNone/>
              <a:defRPr sz="800">
                <a:solidFill>
                  <a:srgbClr val="A1AAB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buClr>
                <a:srgbClr val="A1AAB1"/>
              </a:buClr>
              <a:buSzPts val="800"/>
              <a:buFont typeface="Arial" panose="020B0604020202020204"/>
              <a:buNone/>
              <a:defRPr sz="800">
                <a:solidFill>
                  <a:srgbClr val="A1AAB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buClr>
                <a:srgbClr val="A1AAB1"/>
              </a:buClr>
              <a:buSzPts val="800"/>
              <a:buFont typeface="Arial" panose="020B0604020202020204"/>
              <a:buNone/>
              <a:defRPr sz="800">
                <a:solidFill>
                  <a:srgbClr val="A1AAB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buClr>
                <a:srgbClr val="A1AAB1"/>
              </a:buClr>
              <a:buSzPts val="800"/>
              <a:buFont typeface="Arial" panose="020B0604020202020204"/>
              <a:buNone/>
              <a:defRPr sz="800">
                <a:solidFill>
                  <a:srgbClr val="A1AAB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buClr>
                <a:srgbClr val="A1AAB1"/>
              </a:buClr>
              <a:buSzPts val="800"/>
              <a:buFont typeface="Arial" panose="020B0604020202020204"/>
              <a:buNone/>
              <a:defRPr sz="800">
                <a:solidFill>
                  <a:srgbClr val="A1AAB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buClr>
                <a:srgbClr val="A1AAB1"/>
              </a:buClr>
              <a:buSzPts val="800"/>
              <a:buFont typeface="Arial" panose="020B0604020202020204"/>
              <a:buNone/>
              <a:defRPr sz="800">
                <a:solidFill>
                  <a:srgbClr val="A1AAB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buClr>
                <a:srgbClr val="A1AAB1"/>
              </a:buClr>
              <a:buSzPts val="800"/>
              <a:buFont typeface="Arial" panose="020B0604020202020204"/>
              <a:buNone/>
              <a:defRPr sz="800">
                <a:solidFill>
                  <a:srgbClr val="A1AAB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buClr>
                <a:srgbClr val="A1AAB1"/>
              </a:buClr>
              <a:buSzPts val="800"/>
              <a:buFont typeface="Arial" panose="020B0604020202020204"/>
              <a:buNone/>
              <a:defRPr sz="800">
                <a:solidFill>
                  <a:srgbClr val="A1AAB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buClr>
                <a:srgbClr val="A1AAB1"/>
              </a:buClr>
              <a:buSzPts val="800"/>
              <a:buFont typeface="Arial" panose="020B0604020202020204"/>
              <a:buNone/>
              <a:defRPr sz="800">
                <a:solidFill>
                  <a:srgbClr val="A1AAB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  <p:pic>
        <p:nvPicPr>
          <p:cNvPr id="12413" name="Google Shape;12413;p15"/>
          <p:cNvPicPr preferRelativeResize="0"/>
          <p:nvPr/>
        </p:nvPicPr>
        <p:blipFill>
          <a:blip/>
        </p:blipFill>
        <p:spPr>
          <a:xfrm>
            <a:off x="609002" y="6365472"/>
            <a:ext cx="822939" cy="334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e Conteúdo">
  <p:cSld name="1_Título e Conteúdo">
    <p:spTree>
      <p:nvGrpSpPr>
        <p:cNvPr id="1" name="Shape 1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15" name="Google Shape;12415;p16" descr="Uma imagem contendo monitor, equipamentos eletrônicos, tela, televisão&#10;&#10;Descrição gerada automaticamente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6" name="Google Shape;12416;p16" descr="Logotipo&#10;&#10;Descrição gerada automaticamente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897378" y="6160169"/>
            <a:ext cx="1111745" cy="458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>
  <p:cSld name="Somente Título">
    <p:spTree>
      <p:nvGrpSpPr>
        <p:cNvPr id="1" name="Shape 1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2" name="Google Shape;12422;p18"/>
          <p:cNvSpPr txBox="1">
            <a:spLocks noGrp="1"/>
          </p:cNvSpPr>
          <p:nvPr>
            <p:ph type="title"/>
          </p:nvPr>
        </p:nvSpPr>
        <p:spPr>
          <a:xfrm>
            <a:off x="446914" y="484632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e Conteúdo">
  <p:cSld name="2_Título e Conteúdo">
    <p:spTree>
      <p:nvGrpSpPr>
        <p:cNvPr id="1" name="Shape 1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4" name="Google Shape;12424;p19"/>
          <p:cNvSpPr txBox="1">
            <a:spLocks noGrp="1"/>
          </p:cNvSpPr>
          <p:nvPr>
            <p:ph type="body" idx="1"/>
          </p:nvPr>
        </p:nvSpPr>
        <p:spPr>
          <a:xfrm>
            <a:off x="448172" y="1801368"/>
            <a:ext cx="11295900" cy="3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25" name="Google Shape;12425;p19"/>
          <p:cNvSpPr txBox="1">
            <a:spLocks noGrp="1"/>
          </p:cNvSpPr>
          <p:nvPr>
            <p:ph type="body" idx="2"/>
          </p:nvPr>
        </p:nvSpPr>
        <p:spPr>
          <a:xfrm>
            <a:off x="448173" y="5806440"/>
            <a:ext cx="112959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680"/>
              <a:buFont typeface="Arial" panose="020B0604020202020204"/>
              <a:buNone/>
              <a:defRPr sz="800">
                <a:solidFill>
                  <a:srgbClr val="A1AAB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26" name="Google Shape;12426;p19"/>
          <p:cNvSpPr txBox="1">
            <a:spLocks noGrp="1"/>
          </p:cNvSpPr>
          <p:nvPr>
            <p:ph type="body" idx="3"/>
          </p:nvPr>
        </p:nvSpPr>
        <p:spPr>
          <a:xfrm>
            <a:off x="448172" y="1307593"/>
            <a:ext cx="112959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2pPr>
            <a:lvl3pPr marL="1371600" lvl="2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3pPr>
            <a:lvl4pPr marL="1828800" lvl="3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4pPr>
            <a:lvl5pPr marL="2286000" lvl="4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27" name="Google Shape;12427;p19"/>
          <p:cNvSpPr txBox="1">
            <a:spLocks noGrp="1"/>
          </p:cNvSpPr>
          <p:nvPr>
            <p:ph type="title"/>
          </p:nvPr>
        </p:nvSpPr>
        <p:spPr>
          <a:xfrm>
            <a:off x="446914" y="484632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e Conteúdo">
  <p:cSld name="1_Título e Conteúdo">
    <p:spTree>
      <p:nvGrpSpPr>
        <p:cNvPr id="1" name="Shape 124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2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0" name="Google Shape;12430;p2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431" name="Google Shape;12431;p2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432" name="Google Shape;12432;p2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l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l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l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l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l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l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l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l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Slide de Título">
    <p:spTree>
      <p:nvGrpSpPr>
        <p:cNvPr id="1" name="Shape 1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0" name="Google Shape;12320;p3"/>
          <p:cNvPicPr preferRelativeResize="0"/>
          <p:nvPr/>
        </p:nvPicPr>
        <p:blipFill rotWithShape="1">
          <a:blip r:embed="rId2"/>
          <a:srcRect b="4852"/>
          <a:stretch>
            <a:fillRect/>
          </a:stretch>
        </p:blipFill>
        <p:spPr>
          <a:xfrm>
            <a:off x="4831870" y="-10346"/>
            <a:ext cx="7360131" cy="67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21" name="Google Shape;12321;p3"/>
          <p:cNvSpPr txBox="1">
            <a:spLocks noGrp="1"/>
          </p:cNvSpPr>
          <p:nvPr>
            <p:ph type="ctrTitle"/>
          </p:nvPr>
        </p:nvSpPr>
        <p:spPr>
          <a:xfrm>
            <a:off x="448173" y="923544"/>
            <a:ext cx="4234800" cy="19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 panose="020B0604020202020204"/>
              <a:buNone/>
              <a:defRPr sz="3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22" name="Google Shape;12322;p3"/>
          <p:cNvSpPr txBox="1">
            <a:spLocks noGrp="1"/>
          </p:cNvSpPr>
          <p:nvPr>
            <p:ph type="body" idx="1"/>
          </p:nvPr>
        </p:nvSpPr>
        <p:spPr>
          <a:xfrm>
            <a:off x="448173" y="3849624"/>
            <a:ext cx="42348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23" name="Google Shape;12323;p3"/>
          <p:cNvSpPr txBox="1">
            <a:spLocks noGrp="1"/>
          </p:cNvSpPr>
          <p:nvPr>
            <p:ph type="body" idx="2"/>
          </p:nvPr>
        </p:nvSpPr>
        <p:spPr>
          <a:xfrm>
            <a:off x="448173" y="4974336"/>
            <a:ext cx="42348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2324" name="Google Shape;12324;p3"/>
          <p:cNvGrpSpPr/>
          <p:nvPr/>
        </p:nvGrpSpPr>
        <p:grpSpPr>
          <a:xfrm>
            <a:off x="446939" y="591197"/>
            <a:ext cx="587884" cy="45600"/>
            <a:chOff x="616542" y="591197"/>
            <a:chExt cx="587708" cy="45600"/>
          </a:xfrm>
        </p:grpSpPr>
        <p:sp>
          <p:nvSpPr>
            <p:cNvPr id="12325" name="Google Shape;12325;p3"/>
            <p:cNvSpPr/>
            <p:nvPr/>
          </p:nvSpPr>
          <p:spPr>
            <a:xfrm>
              <a:off x="616542" y="591197"/>
              <a:ext cx="294000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50" tIns="121850" rIns="121850" bIns="121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7"/>
                <a:buFont typeface="Arial" panose="020B0604020202020204"/>
                <a:buNone/>
              </a:pPr>
              <a:endParaRPr sz="2485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26" name="Google Shape;12326;p3"/>
            <p:cNvSpPr/>
            <p:nvPr/>
          </p:nvSpPr>
          <p:spPr>
            <a:xfrm>
              <a:off x="910250" y="591197"/>
              <a:ext cx="294000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50" tIns="121850" rIns="121850" bIns="121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7"/>
                <a:buFont typeface="Arial" panose="020B0604020202020204"/>
                <a:buNone/>
              </a:pPr>
              <a:endParaRPr sz="2485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2327" name="Google Shape;12327;p3"/>
          <p:cNvSpPr/>
          <p:nvPr/>
        </p:nvSpPr>
        <p:spPr>
          <a:xfrm>
            <a:off x="1" y="6216149"/>
            <a:ext cx="12192000" cy="64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50" tIns="121850" rIns="121850" bIns="121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7"/>
              <a:buFont typeface="Arial" panose="020B0604020202020204"/>
              <a:buNone/>
            </a:pPr>
            <a:endParaRPr sz="2485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328" name="Google Shape;12328;p3"/>
          <p:cNvSpPr txBox="1"/>
          <p:nvPr/>
        </p:nvSpPr>
        <p:spPr>
          <a:xfrm>
            <a:off x="11466324" y="6303596"/>
            <a:ext cx="2763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>
                <a:solidFill>
                  <a:srgbClr val="A1AAB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‹nº›</a:t>
            </a:fld>
            <a:endParaRPr sz="800" b="0">
              <a:solidFill>
                <a:srgbClr val="A1AAB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329" name="Google Shape;12329;p3"/>
          <p:cNvSpPr txBox="1"/>
          <p:nvPr/>
        </p:nvSpPr>
        <p:spPr>
          <a:xfrm>
            <a:off x="6095999" y="6303596"/>
            <a:ext cx="53490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1AAB1"/>
              </a:buClr>
              <a:buSzPts val="800"/>
              <a:buFont typeface="Arial" panose="020B0604020202020204"/>
              <a:buNone/>
            </a:pPr>
            <a:r>
              <a:rPr lang="en-US" sz="800">
                <a:solidFill>
                  <a:srgbClr val="A1AAB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Confidential</a:t>
            </a:r>
            <a:endParaRPr sz="800" b="1">
              <a:solidFill>
                <a:srgbClr val="A1AAB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330" name="Google Shape;12330;p3"/>
          <p:cNvSpPr txBox="1"/>
          <p:nvPr/>
        </p:nvSpPr>
        <p:spPr>
          <a:xfrm>
            <a:off x="1728666" y="6303596"/>
            <a:ext cx="41433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 panose="020B0604020202020204"/>
              <a:buNone/>
            </a:pPr>
            <a:r>
              <a:rPr lang="en-US" sz="800" b="0">
                <a:solidFill>
                  <a:srgbClr val="0000C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Breakthroughs that change patients’ lives</a:t>
            </a:r>
          </a:p>
        </p:txBody>
      </p:sp>
      <p:pic>
        <p:nvPicPr>
          <p:cNvPr id="12331" name="Google Shape;12331;p3"/>
          <p:cNvPicPr preferRelativeResize="0"/>
          <p:nvPr/>
        </p:nvPicPr>
        <p:blipFill>
          <a:blip/>
        </p:blipFill>
        <p:spPr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_alt2">
  <p:cSld name="1_Section Header_alt2">
    <p:spTree>
      <p:nvGrpSpPr>
        <p:cNvPr id="1" name="Shape 12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08" name="Google Shape;12708;p64"/>
          <p:cNvPicPr preferRelativeResize="0"/>
          <p:nvPr/>
        </p:nvPicPr>
        <p:blipFill>
          <a:blip/>
        </p:blipFill>
        <p:spPr>
          <a:xfrm>
            <a:off x="609002" y="6365477"/>
            <a:ext cx="822939" cy="334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 left arrow">
  <p:cSld name="Green left arrow">
    <p:bg>
      <p:bgPr>
        <a:solidFill>
          <a:srgbClr val="F2F2F2"/>
        </a:solidFill>
        <a:effectLst/>
      </p:bgPr>
    </p:bg>
    <p:spTree>
      <p:nvGrpSpPr>
        <p:cNvPr id="1" name="Shape 1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0" name="Google Shape;12710;p65"/>
          <p:cNvSpPr/>
          <p:nvPr/>
        </p:nvSpPr>
        <p:spPr>
          <a:xfrm>
            <a:off x="0" y="0"/>
            <a:ext cx="4088312" cy="6858000"/>
          </a:xfrm>
          <a:custGeom>
            <a:avLst/>
            <a:gdLst/>
            <a:ahLst/>
            <a:cxnLst/>
            <a:rect l="l" t="t" r="r" b="b"/>
            <a:pathLst>
              <a:path w="4088312" h="6858000" extrusionOk="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711" name="Google Shape;12711;p65"/>
          <p:cNvSpPr txBox="1">
            <a:spLocks noGrp="1"/>
          </p:cNvSpPr>
          <p:nvPr>
            <p:ph type="title"/>
          </p:nvPr>
        </p:nvSpPr>
        <p:spPr>
          <a:xfrm>
            <a:off x="630001" y="2764205"/>
            <a:ext cx="2478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33"/>
              <a:buFont typeface="Arial" panose="020B0604020202020204"/>
              <a:buNone/>
              <a:defRPr sz="3735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712" name="Google Shape;12712;p65"/>
          <p:cNvPicPr preferRelativeResize="0"/>
          <p:nvPr/>
        </p:nvPicPr>
        <p:blipFill rotWithShape="1">
          <a:blip r:embed="rId2"/>
          <a:srcRect t="6213" b="7720"/>
          <a:stretch>
            <a:fillRect/>
          </a:stretch>
        </p:blipFill>
        <p:spPr>
          <a:xfrm rot="120272">
            <a:off x="2174463" y="3402959"/>
            <a:ext cx="2696316" cy="3463865"/>
          </a:xfrm>
          <a:custGeom>
            <a:avLst/>
            <a:gdLst/>
            <a:ahLst/>
            <a:cxnLst/>
            <a:rect l="l" t="t" r="r" b="b"/>
            <a:pathLst>
              <a:path w="2694666" h="3461745" extrusionOk="0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2713" name="Google Shape;12713;p65"/>
          <p:cNvSpPr txBox="1"/>
          <p:nvPr/>
        </p:nvSpPr>
        <p:spPr>
          <a:xfrm>
            <a:off x="11095567" y="6376299"/>
            <a:ext cx="467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67"/>
              <a:buFont typeface="Arial" panose="020B0604020202020204"/>
              <a:buNone/>
            </a:pPr>
            <a:fld id="{00000000-1234-1234-1234-123412341234}" type="slidenum">
              <a:rPr lang="en-US" sz="1065">
                <a:solidFill>
                  <a:srgbClr val="7F7F7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‹nº›</a:t>
            </a:fld>
            <a:endParaRPr sz="1065">
              <a:solidFill>
                <a:srgbClr val="7F7F7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714" name="Google Shape;12714;p65"/>
          <p:cNvSpPr txBox="1"/>
          <p:nvPr/>
        </p:nvSpPr>
        <p:spPr>
          <a:xfrm>
            <a:off x="10086460" y="6346339"/>
            <a:ext cx="13308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A1AAB1"/>
              </a:buClr>
              <a:buSzPts val="600"/>
              <a:buFont typeface="Arial" panose="020B0604020202020204"/>
              <a:buNone/>
            </a:pPr>
            <a:r>
              <a:rPr lang="en-US" sz="600">
                <a:solidFill>
                  <a:srgbClr val="A1AAB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Confidential</a:t>
            </a:r>
            <a:endParaRPr sz="600" b="1">
              <a:solidFill>
                <a:srgbClr val="A1AAB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2">
  <p:cSld name="Section Header_alt2">
    <p:spTree>
      <p:nvGrpSpPr>
        <p:cNvPr id="1" name="Shape 12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3" name="Google Shape;12723;p67"/>
          <p:cNvSpPr txBox="1">
            <a:spLocks noGrp="1"/>
          </p:cNvSpPr>
          <p:nvPr>
            <p:ph type="title"/>
          </p:nvPr>
        </p:nvSpPr>
        <p:spPr>
          <a:xfrm>
            <a:off x="494942" y="718531"/>
            <a:ext cx="104871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724" name="Google Shape;12724;p67"/>
          <p:cNvGrpSpPr/>
          <p:nvPr/>
        </p:nvGrpSpPr>
        <p:grpSpPr>
          <a:xfrm>
            <a:off x="616688" y="591182"/>
            <a:ext cx="587769" cy="45599"/>
            <a:chOff x="462527" y="443398"/>
            <a:chExt cx="440838" cy="34200"/>
          </a:xfrm>
        </p:grpSpPr>
        <p:sp>
          <p:nvSpPr>
            <p:cNvPr id="12725" name="Google Shape;12725;p67"/>
            <p:cNvSpPr/>
            <p:nvPr/>
          </p:nvSpPr>
          <p:spPr>
            <a:xfrm>
              <a:off x="462527" y="443398"/>
              <a:ext cx="220500" cy="342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5"/>
                <a:buFont typeface="Arial" panose="020B0604020202020204"/>
                <a:buNone/>
              </a:pPr>
              <a:endParaRPr sz="1865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26" name="Google Shape;12726;p67"/>
            <p:cNvSpPr/>
            <p:nvPr/>
          </p:nvSpPr>
          <p:spPr>
            <a:xfrm>
              <a:off x="682865" y="443398"/>
              <a:ext cx="220500" cy="342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5"/>
                <a:buFont typeface="Arial" panose="020B0604020202020204"/>
                <a:buNone/>
              </a:pPr>
              <a:endParaRPr sz="1865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2727" name="Google Shape;12727;p67"/>
          <p:cNvSpPr txBox="1">
            <a:spLocks noGrp="1"/>
          </p:cNvSpPr>
          <p:nvPr>
            <p:ph type="body" idx="1"/>
          </p:nvPr>
        </p:nvSpPr>
        <p:spPr>
          <a:xfrm>
            <a:off x="495303" y="1701478"/>
            <a:ext cx="10486800" cy="4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1"/>
              <a:buNone/>
              <a:def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1"/>
              <a:buNone/>
              <a:def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1"/>
              <a:buNone/>
              <a:def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lvl="3" indent="-2286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901"/>
              <a:buNone/>
              <a:def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901"/>
              <a:buNone/>
              <a:def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 2">
  <p:cSld name="2_Title Slide 2">
    <p:spTree>
      <p:nvGrpSpPr>
        <p:cNvPr id="1" name="Shape 1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29" name="Google Shape;12729;p68" descr="Shape&#10;&#10;Description automatically generated with medium confidence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-1"/>
            <a:ext cx="12192000" cy="621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30" name="Google Shape;12730;p68"/>
          <p:cNvSpPr/>
          <p:nvPr/>
        </p:nvSpPr>
        <p:spPr>
          <a:xfrm>
            <a:off x="616703" y="591197"/>
            <a:ext cx="294000" cy="45600"/>
          </a:xfrm>
          <a:prstGeom prst="rect">
            <a:avLst/>
          </a:prstGeom>
          <a:solidFill>
            <a:srgbClr val="0000C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</a:pPr>
            <a:endParaRPr sz="2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731" name="Google Shape;12731;p68"/>
          <p:cNvSpPr/>
          <p:nvPr/>
        </p:nvSpPr>
        <p:spPr>
          <a:xfrm>
            <a:off x="910487" y="591197"/>
            <a:ext cx="294000" cy="45600"/>
          </a:xfrm>
          <a:prstGeom prst="rect">
            <a:avLst/>
          </a:prstGeom>
          <a:solidFill>
            <a:srgbClr val="009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</a:pPr>
            <a:endParaRPr sz="2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732" name="Google Shape;12732;p68"/>
          <p:cNvSpPr/>
          <p:nvPr/>
        </p:nvSpPr>
        <p:spPr>
          <a:xfrm>
            <a:off x="0" y="6216149"/>
            <a:ext cx="12192000" cy="64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</a:pPr>
            <a:endParaRPr sz="2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2733" name="Google Shape;12733;p68"/>
          <p:cNvPicPr preferRelativeResize="0"/>
          <p:nvPr/>
        </p:nvPicPr>
        <p:blipFill>
          <a:blip/>
        </p:blipFill>
        <p:spPr>
          <a:xfrm>
            <a:off x="609002" y="6365470"/>
            <a:ext cx="822939" cy="334535"/>
          </a:xfrm>
          <a:prstGeom prst="rect">
            <a:avLst/>
          </a:prstGeom>
          <a:noFill/>
          <a:ln>
            <a:noFill/>
          </a:ln>
        </p:spPr>
      </p:pic>
      <p:sp>
        <p:nvSpPr>
          <p:cNvPr id="12734" name="Google Shape;12734;p68"/>
          <p:cNvSpPr txBox="1">
            <a:spLocks noGrp="1"/>
          </p:cNvSpPr>
          <p:nvPr>
            <p:ph type="body" idx="1"/>
          </p:nvPr>
        </p:nvSpPr>
        <p:spPr>
          <a:xfrm>
            <a:off x="1532747" y="6363249"/>
            <a:ext cx="28206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lvl="3" indent="-2286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12735" name="Google Shape;12735;p68"/>
          <p:cNvSpPr txBox="1"/>
          <p:nvPr/>
        </p:nvSpPr>
        <p:spPr>
          <a:xfrm>
            <a:off x="10086460" y="6346339"/>
            <a:ext cx="13308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A1AAB1"/>
              </a:buClr>
              <a:buSzPts val="600"/>
              <a:buFont typeface="Arial" panose="020B0604020202020204"/>
              <a:buNone/>
            </a:pPr>
            <a:r>
              <a:rPr lang="en-US" sz="600">
                <a:solidFill>
                  <a:srgbClr val="A1AAB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Confidential</a:t>
            </a:r>
            <a:endParaRPr sz="600" b="1">
              <a:solidFill>
                <a:srgbClr val="A1AAB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736" name="Google Shape;12736;p68"/>
          <p:cNvSpPr txBox="1"/>
          <p:nvPr/>
        </p:nvSpPr>
        <p:spPr>
          <a:xfrm>
            <a:off x="11095567" y="6376299"/>
            <a:ext cx="467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67"/>
              <a:buFont typeface="Arial" panose="020B0604020202020204"/>
              <a:buNone/>
            </a:pPr>
            <a:fld id="{00000000-1234-1234-1234-123412341234}" type="slidenum">
              <a:rPr lang="en-US" sz="1065">
                <a:solidFill>
                  <a:srgbClr val="7F7F7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‹nº›</a:t>
            </a:fld>
            <a:endParaRPr sz="1065">
              <a:solidFill>
                <a:srgbClr val="7F7F7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737" name="Google Shape;12737;p68"/>
          <p:cNvSpPr txBox="1">
            <a:spLocks noGrp="1"/>
          </p:cNvSpPr>
          <p:nvPr>
            <p:ph type="title"/>
          </p:nvPr>
        </p:nvSpPr>
        <p:spPr>
          <a:xfrm>
            <a:off x="630001" y="622802"/>
            <a:ext cx="1093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6E6E6"/>
        </a:solidFill>
        <a:effectLst/>
      </p:bgPr>
    </p:bg>
    <p:spTree>
      <p:nvGrpSpPr>
        <p:cNvPr id="1" name="Shape 1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39" name="Google Shape;12739;p69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831871" y="-10346"/>
            <a:ext cx="7360131" cy="7078260"/>
          </a:xfrm>
          <a:prstGeom prst="rect">
            <a:avLst/>
          </a:prstGeom>
          <a:noFill/>
          <a:ln>
            <a:noFill/>
          </a:ln>
        </p:spPr>
      </p:pic>
      <p:sp>
        <p:nvSpPr>
          <p:cNvPr id="12740" name="Google Shape;12740;p69"/>
          <p:cNvSpPr txBox="1">
            <a:spLocks noGrp="1"/>
          </p:cNvSpPr>
          <p:nvPr>
            <p:ph type="title"/>
          </p:nvPr>
        </p:nvSpPr>
        <p:spPr>
          <a:xfrm>
            <a:off x="494936" y="718531"/>
            <a:ext cx="4558800" cy="3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 panose="020B0604020202020204"/>
              <a:buNone/>
              <a:defRPr sz="32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5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5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5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5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5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5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5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5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41" name="Google Shape;12741;p69"/>
          <p:cNvSpPr/>
          <p:nvPr/>
        </p:nvSpPr>
        <p:spPr>
          <a:xfrm>
            <a:off x="616703" y="591197"/>
            <a:ext cx="294000" cy="45600"/>
          </a:xfrm>
          <a:prstGeom prst="rect">
            <a:avLst/>
          </a:prstGeom>
          <a:solidFill>
            <a:srgbClr val="0000C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</a:pPr>
            <a:endParaRPr sz="2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742" name="Google Shape;12742;p69"/>
          <p:cNvSpPr/>
          <p:nvPr/>
        </p:nvSpPr>
        <p:spPr>
          <a:xfrm>
            <a:off x="910487" y="591197"/>
            <a:ext cx="294000" cy="45600"/>
          </a:xfrm>
          <a:prstGeom prst="rect">
            <a:avLst/>
          </a:prstGeom>
          <a:solidFill>
            <a:srgbClr val="009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</a:pPr>
            <a:endParaRPr sz="2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743" name="Google Shape;12743;p69"/>
          <p:cNvSpPr/>
          <p:nvPr/>
        </p:nvSpPr>
        <p:spPr>
          <a:xfrm>
            <a:off x="0" y="6199677"/>
            <a:ext cx="12192000" cy="64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</a:pPr>
            <a:endParaRPr sz="24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2744" name="Google Shape;12744;p69"/>
          <p:cNvPicPr preferRelativeResize="0"/>
          <p:nvPr/>
        </p:nvPicPr>
        <p:blipFill>
          <a:blip/>
        </p:blipFill>
        <p:spPr>
          <a:xfrm>
            <a:off x="609002" y="6365470"/>
            <a:ext cx="822939" cy="334535"/>
          </a:xfrm>
          <a:prstGeom prst="rect">
            <a:avLst/>
          </a:prstGeom>
          <a:noFill/>
          <a:ln>
            <a:noFill/>
          </a:ln>
        </p:spPr>
      </p:pic>
      <p:sp>
        <p:nvSpPr>
          <p:cNvPr id="12745" name="Google Shape;12745;p69"/>
          <p:cNvSpPr txBox="1"/>
          <p:nvPr/>
        </p:nvSpPr>
        <p:spPr>
          <a:xfrm>
            <a:off x="10086460" y="6346339"/>
            <a:ext cx="13308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A1AAB1"/>
              </a:buClr>
              <a:buSzPts val="600"/>
              <a:buFont typeface="Arial" panose="020B0604020202020204"/>
              <a:buNone/>
            </a:pPr>
            <a:r>
              <a:rPr lang="en-US" sz="600">
                <a:solidFill>
                  <a:srgbClr val="A1AAB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Confidential</a:t>
            </a:r>
            <a:endParaRPr sz="600" b="1">
              <a:solidFill>
                <a:srgbClr val="A1AAB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746" name="Google Shape;12746;p69"/>
          <p:cNvSpPr txBox="1"/>
          <p:nvPr/>
        </p:nvSpPr>
        <p:spPr>
          <a:xfrm>
            <a:off x="11095567" y="6694798"/>
            <a:ext cx="467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67"/>
              <a:buFont typeface="Arial" panose="020B0604020202020204"/>
              <a:buNone/>
            </a:pPr>
            <a:fld id="{00000000-1234-1234-1234-123412341234}" type="slidenum">
              <a:rPr lang="en-US" sz="1065">
                <a:solidFill>
                  <a:srgbClr val="7F7F7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‹nº›</a:t>
            </a:fld>
            <a:endParaRPr sz="1065">
              <a:solidFill>
                <a:srgbClr val="7F7F7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747" name="Google Shape;12747;p69"/>
          <p:cNvSpPr txBox="1"/>
          <p:nvPr/>
        </p:nvSpPr>
        <p:spPr>
          <a:xfrm flipH="1">
            <a:off x="1442813" y="6286036"/>
            <a:ext cx="48210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Pfizer Confidential Information</a:t>
            </a:r>
            <a:r>
              <a:rPr lang="en-US" sz="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External use of the resources in this document requires Local review and approval in accordance with Local country policies. Promotional use requires review and approval by Local review committee.</a:t>
            </a:r>
          </a:p>
        </p:txBody>
      </p:sp>
      <p:sp>
        <p:nvSpPr>
          <p:cNvPr id="12748" name="Google Shape;12748;p69"/>
          <p:cNvSpPr txBox="1"/>
          <p:nvPr/>
        </p:nvSpPr>
        <p:spPr>
          <a:xfrm>
            <a:off x="7492960" y="6398838"/>
            <a:ext cx="3924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Pfizer Confidential- For Internal Use Only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0" name="Google Shape;12750;p70"/>
          <p:cNvSpPr txBox="1">
            <a:spLocks noGrp="1"/>
          </p:cNvSpPr>
          <p:nvPr>
            <p:ph type="body" idx="1"/>
          </p:nvPr>
        </p:nvSpPr>
        <p:spPr>
          <a:xfrm>
            <a:off x="448172" y="1801368"/>
            <a:ext cx="11295900" cy="3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​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12751" name="Google Shape;12751;p70"/>
          <p:cNvSpPr txBox="1">
            <a:spLocks noGrp="1"/>
          </p:cNvSpPr>
          <p:nvPr>
            <p:ph type="body" idx="2"/>
          </p:nvPr>
        </p:nvSpPr>
        <p:spPr>
          <a:xfrm>
            <a:off x="448173" y="5806440"/>
            <a:ext cx="112959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680"/>
              <a:buFont typeface="Arial" panose="020B0604020202020204"/>
              <a:buNone/>
              <a:defRPr sz="800">
                <a:solidFill>
                  <a:srgbClr val="A1AAB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​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12752" name="Google Shape;12752;p70"/>
          <p:cNvSpPr txBox="1">
            <a:spLocks noGrp="1"/>
          </p:cNvSpPr>
          <p:nvPr>
            <p:ph type="body" idx="3"/>
          </p:nvPr>
        </p:nvSpPr>
        <p:spPr>
          <a:xfrm>
            <a:off x="448172" y="1307593"/>
            <a:ext cx="112959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  <a:defRPr sz="2200" b="1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2pPr>
            <a:lvl3pPr marL="1371600" lvl="2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–"/>
              <a:defRPr sz="2200" b="1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3pPr>
            <a:lvl4pPr marL="1828800" lvl="3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​"/>
              <a:defRPr sz="2200" b="1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4pPr>
            <a:lvl5pPr marL="2286000" lvl="4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​"/>
              <a:defRPr sz="2200" b="1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12753" name="Google Shape;12753;p70"/>
          <p:cNvSpPr txBox="1">
            <a:spLocks noGrp="1"/>
          </p:cNvSpPr>
          <p:nvPr>
            <p:ph type="title"/>
          </p:nvPr>
        </p:nvSpPr>
        <p:spPr>
          <a:xfrm>
            <a:off x="630001" y="622802"/>
            <a:ext cx="1093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54" name="Google Shape;12754;p70"/>
          <p:cNvSpPr txBox="1"/>
          <p:nvPr/>
        </p:nvSpPr>
        <p:spPr>
          <a:xfrm>
            <a:off x="10086460" y="6346339"/>
            <a:ext cx="13308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A1AAB1"/>
              </a:buClr>
              <a:buSzPts val="600"/>
              <a:buFont typeface="Arial" panose="020B0604020202020204"/>
              <a:buNone/>
            </a:pPr>
            <a:r>
              <a:rPr lang="en-US" sz="600">
                <a:solidFill>
                  <a:srgbClr val="A1AAB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Confidential</a:t>
            </a:r>
            <a:endParaRPr sz="600" b="1">
              <a:solidFill>
                <a:srgbClr val="A1AAB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2">
  <p:cSld name="1_Section Header_alt2 3">
    <p:spTree>
      <p:nvGrpSpPr>
        <p:cNvPr id="1" name="Shape 12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6" name="Google Shape;12756;p71"/>
          <p:cNvSpPr txBox="1">
            <a:spLocks noGrp="1"/>
          </p:cNvSpPr>
          <p:nvPr>
            <p:ph type="title"/>
          </p:nvPr>
        </p:nvSpPr>
        <p:spPr>
          <a:xfrm>
            <a:off x="494937" y="718531"/>
            <a:ext cx="52614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 panose="020B0604020202020204"/>
              <a:buNone/>
              <a:defRPr sz="32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5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5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5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5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5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5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5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5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2757" name="Google Shape;12757;p71"/>
          <p:cNvGrpSpPr/>
          <p:nvPr/>
        </p:nvGrpSpPr>
        <p:grpSpPr>
          <a:xfrm>
            <a:off x="616688" y="591182"/>
            <a:ext cx="587769" cy="45599"/>
            <a:chOff x="462527" y="443398"/>
            <a:chExt cx="440838" cy="34200"/>
          </a:xfrm>
        </p:grpSpPr>
        <p:sp>
          <p:nvSpPr>
            <p:cNvPr id="12758" name="Google Shape;12758;p71"/>
            <p:cNvSpPr/>
            <p:nvPr/>
          </p:nvSpPr>
          <p:spPr>
            <a:xfrm>
              <a:off x="462527" y="443398"/>
              <a:ext cx="220500" cy="342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 panose="020B0604020202020204"/>
                <a:buNone/>
              </a:pPr>
              <a:endParaRPr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59" name="Google Shape;12759;p71"/>
            <p:cNvSpPr/>
            <p:nvPr/>
          </p:nvSpPr>
          <p:spPr>
            <a:xfrm>
              <a:off x="682865" y="443398"/>
              <a:ext cx="220500" cy="342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 panose="020B0604020202020204"/>
                <a:buNone/>
              </a:pPr>
              <a:endParaRPr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2760" name="Google Shape;12760;p71"/>
          <p:cNvPicPr preferRelativeResize="0"/>
          <p:nvPr/>
        </p:nvPicPr>
        <p:blipFill>
          <a:blip/>
        </p:blipFill>
        <p:spPr>
          <a:xfrm>
            <a:off x="609002" y="6365470"/>
            <a:ext cx="822939" cy="334535"/>
          </a:xfrm>
          <a:prstGeom prst="rect">
            <a:avLst/>
          </a:prstGeom>
          <a:noFill/>
          <a:ln>
            <a:noFill/>
          </a:ln>
        </p:spPr>
      </p:pic>
      <p:sp>
        <p:nvSpPr>
          <p:cNvPr id="12761" name="Google Shape;12761;p71"/>
          <p:cNvSpPr txBox="1">
            <a:spLocks noGrp="1"/>
          </p:cNvSpPr>
          <p:nvPr>
            <p:ph type="body" idx="1"/>
          </p:nvPr>
        </p:nvSpPr>
        <p:spPr>
          <a:xfrm>
            <a:off x="495300" y="2303527"/>
            <a:ext cx="9289200" cy="3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33"/>
              <a:buNone/>
              <a:defRPr sz="2535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533"/>
              <a:buNone/>
              <a:defRPr sz="2535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533"/>
              <a:buNone/>
              <a:defRPr sz="2535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lvl="3" indent="-2286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2533"/>
              <a:buNone/>
              <a:defRPr sz="2535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33"/>
              <a:buNone/>
              <a:defRPr sz="2535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12762" name="Google Shape;12762;p71"/>
          <p:cNvSpPr txBox="1">
            <a:spLocks noGrp="1"/>
          </p:cNvSpPr>
          <p:nvPr>
            <p:ph type="body" idx="2"/>
          </p:nvPr>
        </p:nvSpPr>
        <p:spPr>
          <a:xfrm>
            <a:off x="1532747" y="6363249"/>
            <a:ext cx="28206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lvl="3" indent="-2286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12763" name="Google Shape;12763;p71"/>
          <p:cNvSpPr txBox="1"/>
          <p:nvPr/>
        </p:nvSpPr>
        <p:spPr>
          <a:xfrm>
            <a:off x="10086460" y="6346339"/>
            <a:ext cx="13308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A1AAB1"/>
              </a:buClr>
              <a:buSzPts val="600"/>
              <a:buFont typeface="Arial" panose="020B0604020202020204"/>
              <a:buNone/>
            </a:pPr>
            <a:r>
              <a:rPr lang="en-US" sz="600">
                <a:solidFill>
                  <a:srgbClr val="A1AAB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Confidential</a:t>
            </a:r>
            <a:endParaRPr sz="600" b="1">
              <a:solidFill>
                <a:srgbClr val="A1AAB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. Title Only">
  <p:cSld name="1_D. Title Only">
    <p:spTree>
      <p:nvGrpSpPr>
        <p:cNvPr id="1" name="Shape 12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5" name="Google Shape;12765;p72"/>
          <p:cNvSpPr txBox="1">
            <a:spLocks noGrp="1"/>
          </p:cNvSpPr>
          <p:nvPr>
            <p:ph type="title"/>
          </p:nvPr>
        </p:nvSpPr>
        <p:spPr>
          <a:xfrm>
            <a:off x="616703" y="622802"/>
            <a:ext cx="109587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 panose="020B0604020202020204"/>
              <a:buNone/>
              <a:defRPr sz="32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766" name="Google Shape;12766;p72"/>
          <p:cNvGrpSpPr/>
          <p:nvPr/>
        </p:nvGrpSpPr>
        <p:grpSpPr>
          <a:xfrm>
            <a:off x="616688" y="476882"/>
            <a:ext cx="587769" cy="45599"/>
            <a:chOff x="462527" y="443398"/>
            <a:chExt cx="440838" cy="34200"/>
          </a:xfrm>
        </p:grpSpPr>
        <p:sp>
          <p:nvSpPr>
            <p:cNvPr id="12767" name="Google Shape;12767;p72"/>
            <p:cNvSpPr/>
            <p:nvPr/>
          </p:nvSpPr>
          <p:spPr>
            <a:xfrm>
              <a:off x="462527" y="443398"/>
              <a:ext cx="220500" cy="342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 panose="020B0604020202020204"/>
                <a:buNone/>
              </a:pPr>
              <a:endParaRPr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68" name="Google Shape;12768;p72"/>
            <p:cNvSpPr/>
            <p:nvPr/>
          </p:nvSpPr>
          <p:spPr>
            <a:xfrm>
              <a:off x="682865" y="443398"/>
              <a:ext cx="220500" cy="342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 panose="020B0604020202020204"/>
                <a:buNone/>
              </a:pPr>
              <a:endParaRPr sz="24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2769" name="Google Shape;12769;p72"/>
          <p:cNvPicPr preferRelativeResize="0"/>
          <p:nvPr/>
        </p:nvPicPr>
        <p:blipFill>
          <a:blip/>
        </p:blipFill>
        <p:spPr>
          <a:xfrm>
            <a:off x="609002" y="6365470"/>
            <a:ext cx="822939" cy="334535"/>
          </a:xfrm>
          <a:prstGeom prst="rect">
            <a:avLst/>
          </a:prstGeom>
          <a:noFill/>
          <a:ln>
            <a:noFill/>
          </a:ln>
        </p:spPr>
      </p:pic>
      <p:sp>
        <p:nvSpPr>
          <p:cNvPr id="12770" name="Google Shape;12770;p72"/>
          <p:cNvSpPr txBox="1">
            <a:spLocks noGrp="1"/>
          </p:cNvSpPr>
          <p:nvPr>
            <p:ph type="body" idx="1"/>
          </p:nvPr>
        </p:nvSpPr>
        <p:spPr>
          <a:xfrm>
            <a:off x="1532747" y="6363249"/>
            <a:ext cx="28206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33"/>
              <a:buNone/>
              <a:defRPr sz="935" b="1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33"/>
              <a:buNone/>
              <a:defRPr/>
            </a:lvl2pPr>
            <a:lvl3pPr marL="1371600" lvl="2" indent="-22860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33"/>
              <a:buNone/>
              <a:defRPr/>
            </a:lvl3pPr>
            <a:lvl4pPr marL="1828800" lvl="3" indent="-228600" algn="ctr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12771" name="Google Shape;12771;p72"/>
          <p:cNvSpPr txBox="1"/>
          <p:nvPr/>
        </p:nvSpPr>
        <p:spPr>
          <a:xfrm>
            <a:off x="10086460" y="6346339"/>
            <a:ext cx="13308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A1AAB1"/>
              </a:buClr>
              <a:buSzPts val="600"/>
              <a:buFont typeface="Arial" panose="020B0604020202020204"/>
              <a:buNone/>
            </a:pPr>
            <a:r>
              <a:rPr lang="en-US" sz="600">
                <a:solidFill>
                  <a:srgbClr val="A1AAB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Confidential</a:t>
            </a:r>
            <a:endParaRPr sz="600" b="1">
              <a:solidFill>
                <a:srgbClr val="A1AAB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2">
  <p:cSld name="1_Section Header_alt2 4">
    <p:spTree>
      <p:nvGrpSpPr>
        <p:cNvPr id="1" name="Shape 12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3" name="Google Shape;12773;p73"/>
          <p:cNvSpPr txBox="1">
            <a:spLocks noGrp="1"/>
          </p:cNvSpPr>
          <p:nvPr>
            <p:ph type="title"/>
          </p:nvPr>
        </p:nvSpPr>
        <p:spPr>
          <a:xfrm>
            <a:off x="494942" y="718531"/>
            <a:ext cx="52614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774" name="Google Shape;12774;p73"/>
          <p:cNvGrpSpPr/>
          <p:nvPr/>
        </p:nvGrpSpPr>
        <p:grpSpPr>
          <a:xfrm>
            <a:off x="616688" y="591182"/>
            <a:ext cx="587769" cy="45599"/>
            <a:chOff x="462527" y="443398"/>
            <a:chExt cx="440838" cy="34200"/>
          </a:xfrm>
        </p:grpSpPr>
        <p:sp>
          <p:nvSpPr>
            <p:cNvPr id="12775" name="Google Shape;12775;p73"/>
            <p:cNvSpPr/>
            <p:nvPr/>
          </p:nvSpPr>
          <p:spPr>
            <a:xfrm>
              <a:off x="462527" y="443398"/>
              <a:ext cx="220500" cy="342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5"/>
                <a:buFont typeface="Arial" panose="020B0604020202020204"/>
                <a:buNone/>
              </a:pPr>
              <a:endParaRPr sz="1865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76" name="Google Shape;12776;p73"/>
            <p:cNvSpPr/>
            <p:nvPr/>
          </p:nvSpPr>
          <p:spPr>
            <a:xfrm>
              <a:off x="682865" y="443398"/>
              <a:ext cx="220500" cy="342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65"/>
                <a:buFont typeface="Arial" panose="020B0604020202020204"/>
                <a:buNone/>
              </a:pPr>
              <a:endParaRPr sz="1865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2777" name="Google Shape;12777;p73"/>
          <p:cNvSpPr txBox="1"/>
          <p:nvPr/>
        </p:nvSpPr>
        <p:spPr>
          <a:xfrm>
            <a:off x="10086460" y="6346339"/>
            <a:ext cx="13308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A1AAB1"/>
              </a:buClr>
              <a:buSzPts val="600"/>
              <a:buFont typeface="Arial" panose="020B0604020202020204"/>
              <a:buNone/>
            </a:pPr>
            <a:r>
              <a:rPr lang="en-US" sz="600">
                <a:solidFill>
                  <a:srgbClr val="A1AAB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Confidential</a:t>
            </a:r>
            <a:endParaRPr sz="600" b="1">
              <a:solidFill>
                <a:srgbClr val="A1AAB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2778" name="Google Shape;12778;p73"/>
          <p:cNvPicPr preferRelativeResize="0"/>
          <p:nvPr/>
        </p:nvPicPr>
        <p:blipFill>
          <a:blip/>
        </p:blipFill>
        <p:spPr>
          <a:xfrm>
            <a:off x="609002" y="6365477"/>
            <a:ext cx="822939" cy="334535"/>
          </a:xfrm>
          <a:prstGeom prst="rect">
            <a:avLst/>
          </a:prstGeom>
          <a:noFill/>
          <a:ln>
            <a:noFill/>
          </a:ln>
        </p:spPr>
      </p:pic>
      <p:sp>
        <p:nvSpPr>
          <p:cNvPr id="12779" name="Google Shape;12779;p73"/>
          <p:cNvSpPr txBox="1">
            <a:spLocks noGrp="1"/>
          </p:cNvSpPr>
          <p:nvPr>
            <p:ph type="body" idx="1"/>
          </p:nvPr>
        </p:nvSpPr>
        <p:spPr>
          <a:xfrm>
            <a:off x="495303" y="2303534"/>
            <a:ext cx="9289200" cy="3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1"/>
              <a:buNone/>
              <a:def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1"/>
              <a:buNone/>
              <a:def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1"/>
              <a:buNone/>
              <a:def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lvl="3" indent="-2286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901"/>
              <a:buNone/>
              <a:def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901"/>
              <a:buNone/>
              <a:defRPr sz="1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12780" name="Google Shape;12780;p73"/>
          <p:cNvSpPr txBox="1">
            <a:spLocks noGrp="1"/>
          </p:cNvSpPr>
          <p:nvPr>
            <p:ph type="body" idx="2"/>
          </p:nvPr>
        </p:nvSpPr>
        <p:spPr>
          <a:xfrm>
            <a:off x="1532747" y="6363256"/>
            <a:ext cx="28206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lvl="3" indent="-2286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2" name="Google Shape;12782;p74"/>
          <p:cNvSpPr txBox="1">
            <a:spLocks noGrp="1"/>
          </p:cNvSpPr>
          <p:nvPr>
            <p:ph type="title"/>
          </p:nvPr>
        </p:nvSpPr>
        <p:spPr>
          <a:xfrm>
            <a:off x="630001" y="622802"/>
            <a:ext cx="1093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83" name="Google Shape;12783;p74"/>
          <p:cNvSpPr txBox="1">
            <a:spLocks noGrp="1"/>
          </p:cNvSpPr>
          <p:nvPr>
            <p:ph type="body" idx="1"/>
          </p:nvPr>
        </p:nvSpPr>
        <p:spPr>
          <a:xfrm>
            <a:off x="630001" y="1825625"/>
            <a:ext cx="10933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​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>
            <a:endParaRPr/>
          </a:p>
        </p:txBody>
      </p:sp>
      <p:sp>
        <p:nvSpPr>
          <p:cNvPr id="12784" name="Google Shape;12784;p7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785" name="Google Shape;12785;p7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786" name="Google Shape;12786;p7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l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l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l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l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l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l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l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l" rtl="0">
              <a:spcBef>
                <a:spcPts val="0"/>
              </a:spcBef>
              <a:buNone/>
              <a:defRPr sz="9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>
  <p:cSld name="Somente Título">
    <p:spTree>
      <p:nvGrpSpPr>
        <p:cNvPr id="1" name="Shape 1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3" name="Google Shape;12333;p4"/>
          <p:cNvSpPr txBox="1">
            <a:spLocks noGrp="1"/>
          </p:cNvSpPr>
          <p:nvPr>
            <p:ph type="title"/>
          </p:nvPr>
        </p:nvSpPr>
        <p:spPr>
          <a:xfrm>
            <a:off x="446914" y="484632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G CLARO 01">
  <p:cSld name="BG CLARO 01">
    <p:spTree>
      <p:nvGrpSpPr>
        <p:cNvPr id="1" name="Shape 12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88" name="Google Shape;12788;p75" descr="Imagem em branco e preto&#10;&#10;Descrição gerada automaticamente com confiança média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" y="0"/>
            <a:ext cx="1218895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. Title Only">
  <p:cSld name="D. Title Only">
    <p:spTree>
      <p:nvGrpSpPr>
        <p:cNvPr id="1" name="Shape 12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0" name="Google Shape;12790;p76"/>
          <p:cNvSpPr txBox="1">
            <a:spLocks noGrp="1"/>
          </p:cNvSpPr>
          <p:nvPr>
            <p:ph type="title"/>
          </p:nvPr>
        </p:nvSpPr>
        <p:spPr>
          <a:xfrm>
            <a:off x="630001" y="622802"/>
            <a:ext cx="1093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67"/>
              <a:buFont typeface="Arial" panose="020B0604020202020204"/>
              <a:buNone/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G CLARO 04">
  <p:cSld name="BG CLARO 04">
    <p:spTree>
      <p:nvGrpSpPr>
        <p:cNvPr id="1" name="Shape 12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92" name="Google Shape;12792;p77" descr="Imagem em branco e preto&#10;&#10;Descrição gerada automaticamente com confiança média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" y="0"/>
            <a:ext cx="1218895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G CLARO 05">
  <p:cSld name="BG CLARO 05">
    <p:spTree>
      <p:nvGrpSpPr>
        <p:cNvPr id="1" name="Shape 12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94" name="Google Shape;12794;p78" descr="Imagem em branco e azul&#10;&#10;Descrição gerada automaticamente com confiança média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" y="0"/>
            <a:ext cx="1218895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USE THIS LAYOUT">
  <p:cSld name="USE THIS LAYOUT">
    <p:spTree>
      <p:nvGrpSpPr>
        <p:cNvPr id="1" name="Shape 12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6" name="Google Shape;12796;p79"/>
          <p:cNvSpPr txBox="1">
            <a:spLocks noGrp="1"/>
          </p:cNvSpPr>
          <p:nvPr>
            <p:ph type="sldNum" idx="12"/>
          </p:nvPr>
        </p:nvSpPr>
        <p:spPr>
          <a:xfrm>
            <a:off x="10438834" y="6515101"/>
            <a:ext cx="1143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  <p:sp>
        <p:nvSpPr>
          <p:cNvPr id="12797" name="Google Shape;12797;p79"/>
          <p:cNvSpPr txBox="1"/>
          <p:nvPr/>
        </p:nvSpPr>
        <p:spPr>
          <a:xfrm>
            <a:off x="8884349" y="6519446"/>
            <a:ext cx="23577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0">
                <a:solidFill>
                  <a:srgbClr val="7F7F7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Pfizer 2024 | Confidential and Proprietary</a:t>
            </a:r>
          </a:p>
        </p:txBody>
      </p:sp>
      <p:pic>
        <p:nvPicPr>
          <p:cNvPr id="12798" name="Google Shape;12798;p79"/>
          <p:cNvPicPr preferRelativeResize="0"/>
          <p:nvPr/>
        </p:nvPicPr>
        <p:blipFill>
          <a:blip/>
        </p:blipFill>
        <p:spPr>
          <a:xfrm>
            <a:off x="612281" y="6409856"/>
            <a:ext cx="723405" cy="295745"/>
          </a:xfrm>
          <a:prstGeom prst="rect">
            <a:avLst/>
          </a:prstGeom>
          <a:noFill/>
          <a:ln>
            <a:noFill/>
          </a:ln>
        </p:spPr>
      </p:pic>
      <p:sp>
        <p:nvSpPr>
          <p:cNvPr id="12799" name="Google Shape;12799;p79"/>
          <p:cNvSpPr txBox="1">
            <a:spLocks noGrp="1"/>
          </p:cNvSpPr>
          <p:nvPr>
            <p:ph type="title"/>
          </p:nvPr>
        </p:nvSpPr>
        <p:spPr>
          <a:xfrm>
            <a:off x="612281" y="615426"/>
            <a:ext cx="109701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omorrow"/>
              <a:buNone/>
              <a:defRPr sz="2400" b="1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00" name="Google Shape;12800;p79"/>
          <p:cNvSpPr txBox="1">
            <a:spLocks noGrp="1"/>
          </p:cNvSpPr>
          <p:nvPr>
            <p:ph type="body" idx="1"/>
          </p:nvPr>
        </p:nvSpPr>
        <p:spPr>
          <a:xfrm>
            <a:off x="612775" y="6181253"/>
            <a:ext cx="10969500" cy="1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75" rIns="0" bIns="0" anchor="t" anchorCtr="0">
            <a:sp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lvl="3" indent="-2286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Cyan">
  <p:cSld name="Light Cyan">
    <p:bg>
      <p:bgPr>
        <a:solidFill>
          <a:srgbClr val="E6F5FD"/>
        </a:solidFill>
        <a:effectLst/>
      </p:bgPr>
    </p:bg>
    <p:spTree>
      <p:nvGrpSpPr>
        <p:cNvPr id="1" name="Shape 12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2" name="Google Shape;12802;p80"/>
          <p:cNvSpPr txBox="1">
            <a:spLocks noGrp="1"/>
          </p:cNvSpPr>
          <p:nvPr>
            <p:ph type="title"/>
          </p:nvPr>
        </p:nvSpPr>
        <p:spPr>
          <a:xfrm>
            <a:off x="612000" y="684000"/>
            <a:ext cx="109800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99"/>
              <a:buFont typeface="Tomorrow"/>
              <a:buNone/>
              <a:defRPr sz="2700" b="1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03" name="Google Shape;12803;p80"/>
          <p:cNvSpPr txBox="1">
            <a:spLocks noGrp="1"/>
          </p:cNvSpPr>
          <p:nvPr>
            <p:ph type="sldNum" idx="12"/>
          </p:nvPr>
        </p:nvSpPr>
        <p:spPr>
          <a:xfrm>
            <a:off x="10438834" y="6515101"/>
            <a:ext cx="1143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Blue">
  <p:cSld name="Thank You Blue">
    <p:bg>
      <p:bgPr>
        <a:solidFill>
          <a:srgbClr val="0000CA"/>
        </a:solidFill>
        <a:effectLst/>
      </p:bgPr>
    </p:bg>
    <p:spTree>
      <p:nvGrpSpPr>
        <p:cNvPr id="1" name="Shape 12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5" name="Google Shape;12805;p81"/>
          <p:cNvPicPr preferRelativeResize="0"/>
          <p:nvPr/>
        </p:nvPicPr>
        <p:blipFill>
          <a:blip/>
        </p:blipFill>
        <p:spPr>
          <a:xfrm>
            <a:off x="619206" y="5750031"/>
            <a:ext cx="1443897" cy="589314"/>
          </a:xfrm>
          <a:prstGeom prst="rect">
            <a:avLst/>
          </a:prstGeom>
          <a:noFill/>
          <a:ln>
            <a:noFill/>
          </a:ln>
        </p:spPr>
      </p:pic>
      <p:sp>
        <p:nvSpPr>
          <p:cNvPr id="12806" name="Google Shape;12806;p81"/>
          <p:cNvSpPr txBox="1">
            <a:spLocks noGrp="1"/>
          </p:cNvSpPr>
          <p:nvPr>
            <p:ph type="title"/>
          </p:nvPr>
        </p:nvSpPr>
        <p:spPr>
          <a:xfrm>
            <a:off x="535798" y="648878"/>
            <a:ext cx="9186900" cy="24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omorrow"/>
              <a:buNone/>
              <a:defRPr sz="7200" b="1">
                <a:solidFill>
                  <a:schemeClr val="lt1"/>
                </a:solidFill>
                <a:latin typeface="Tomorrow"/>
                <a:ea typeface="Tomorrow"/>
                <a:cs typeface="Tomorrow"/>
                <a:sym typeface="Tomo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07" name="Google Shape;12807;p81"/>
          <p:cNvSpPr txBox="1"/>
          <p:nvPr/>
        </p:nvSpPr>
        <p:spPr>
          <a:xfrm>
            <a:off x="9321229" y="6505696"/>
            <a:ext cx="23577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 i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Pfizer 2025 | Confidential and Proprietary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9CDD-D8D1-44EF-B424-7912D25987F4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F128-CD81-4CAE-B8C4-4CC8C8D33F20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 1 Column">
  <p:cSld name="Paragraph 1 Column">
    <p:spTree>
      <p:nvGrpSpPr>
        <p:cNvPr id="1" name="Shape 12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4" name="Google Shape;12524;p37"/>
          <p:cNvSpPr txBox="1">
            <a:spLocks noGrp="1"/>
          </p:cNvSpPr>
          <p:nvPr>
            <p:ph type="body" idx="1"/>
          </p:nvPr>
        </p:nvSpPr>
        <p:spPr>
          <a:xfrm>
            <a:off x="3935694" y="635357"/>
            <a:ext cx="7646700" cy="46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525" name="Google Shape;12525;p37"/>
          <p:cNvSpPr txBox="1">
            <a:spLocks noGrp="1"/>
          </p:cNvSpPr>
          <p:nvPr>
            <p:ph type="sldNum" idx="12"/>
          </p:nvPr>
        </p:nvSpPr>
        <p:spPr>
          <a:xfrm>
            <a:off x="10438834" y="6508427"/>
            <a:ext cx="1143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  <p:sp>
        <p:nvSpPr>
          <p:cNvPr id="12526" name="Google Shape;12526;p37"/>
          <p:cNvSpPr txBox="1">
            <a:spLocks noGrp="1"/>
          </p:cNvSpPr>
          <p:nvPr>
            <p:ph type="body" idx="2"/>
          </p:nvPr>
        </p:nvSpPr>
        <p:spPr>
          <a:xfrm>
            <a:off x="613175" y="1063182"/>
            <a:ext cx="315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C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000C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000C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000C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000C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527" name="Google Shape;12527;p37"/>
          <p:cNvSpPr txBox="1">
            <a:spLocks noGrp="1"/>
          </p:cNvSpPr>
          <p:nvPr>
            <p:ph type="title"/>
          </p:nvPr>
        </p:nvSpPr>
        <p:spPr>
          <a:xfrm>
            <a:off x="613152" y="632386"/>
            <a:ext cx="31548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99"/>
              <a:buFont typeface="Tomorrow"/>
              <a:buNone/>
              <a:defRPr sz="2700" b="1" i="0" u="none" strike="noStrike" cap="none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1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9" name="Google Shape;12529;p38"/>
          <p:cNvSpPr txBox="1">
            <a:spLocks noGrp="1"/>
          </p:cNvSpPr>
          <p:nvPr>
            <p:ph type="body" idx="1"/>
          </p:nvPr>
        </p:nvSpPr>
        <p:spPr>
          <a:xfrm>
            <a:off x="3935694" y="648609"/>
            <a:ext cx="7646100" cy="46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530" name="Google Shape;12530;p38"/>
          <p:cNvSpPr txBox="1">
            <a:spLocks noGrp="1"/>
          </p:cNvSpPr>
          <p:nvPr>
            <p:ph type="body" idx="2"/>
          </p:nvPr>
        </p:nvSpPr>
        <p:spPr>
          <a:xfrm>
            <a:off x="613175" y="1063182"/>
            <a:ext cx="315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C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000C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000C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000C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000C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531" name="Google Shape;12531;p38"/>
          <p:cNvSpPr txBox="1">
            <a:spLocks noGrp="1"/>
          </p:cNvSpPr>
          <p:nvPr>
            <p:ph type="title"/>
          </p:nvPr>
        </p:nvSpPr>
        <p:spPr>
          <a:xfrm>
            <a:off x="613152" y="632386"/>
            <a:ext cx="31548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99"/>
              <a:buFont typeface="Tomorrow"/>
              <a:buNone/>
              <a:defRPr sz="2700" b="1" i="0" u="none" strike="noStrike" cap="none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532" name="Google Shape;12532;p38"/>
          <p:cNvSpPr txBox="1">
            <a:spLocks noGrp="1"/>
          </p:cNvSpPr>
          <p:nvPr>
            <p:ph type="sldNum" idx="12"/>
          </p:nvPr>
        </p:nvSpPr>
        <p:spPr>
          <a:xfrm>
            <a:off x="10438834" y="6508427"/>
            <a:ext cx="1143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and Source">
  <p:cSld name="Title, Subtitle and Source">
    <p:spTree>
      <p:nvGrpSpPr>
        <p:cNvPr id="1" name="Shape 1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5" name="Google Shape;12335;p5"/>
          <p:cNvSpPr txBox="1">
            <a:spLocks noGrp="1"/>
          </p:cNvSpPr>
          <p:nvPr>
            <p:ph type="body" idx="1"/>
          </p:nvPr>
        </p:nvSpPr>
        <p:spPr>
          <a:xfrm>
            <a:off x="448172" y="1307593"/>
            <a:ext cx="112959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2pPr>
            <a:lvl3pPr marL="1371600" lvl="2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3pPr>
            <a:lvl4pPr marL="1828800" lvl="3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4pPr>
            <a:lvl5pPr marL="2286000" lvl="4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36" name="Google Shape;12336;p5"/>
          <p:cNvSpPr txBox="1">
            <a:spLocks noGrp="1"/>
          </p:cNvSpPr>
          <p:nvPr>
            <p:ph type="body" idx="2"/>
          </p:nvPr>
        </p:nvSpPr>
        <p:spPr>
          <a:xfrm>
            <a:off x="448173" y="5806440"/>
            <a:ext cx="112959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680"/>
              <a:buFont typeface="Arial" panose="020B0604020202020204"/>
              <a:buNone/>
              <a:defRPr sz="800">
                <a:solidFill>
                  <a:srgbClr val="A1AAB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37" name="Google Shape;12337;p5"/>
          <p:cNvSpPr txBox="1">
            <a:spLocks noGrp="1"/>
          </p:cNvSpPr>
          <p:nvPr>
            <p:ph type="title"/>
          </p:nvPr>
        </p:nvSpPr>
        <p:spPr>
          <a:xfrm>
            <a:off x="446914" y="484632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 2 Column">
  <p:cSld name="Paragraph 2 Column">
    <p:spTree>
      <p:nvGrpSpPr>
        <p:cNvPr id="1" name="Shape 12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4" name="Google Shape;12534;p39"/>
          <p:cNvSpPr txBox="1">
            <a:spLocks noGrp="1"/>
          </p:cNvSpPr>
          <p:nvPr>
            <p:ph type="body" idx="1"/>
          </p:nvPr>
        </p:nvSpPr>
        <p:spPr>
          <a:xfrm>
            <a:off x="3935694" y="638335"/>
            <a:ext cx="7646100" cy="46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spcCol="9144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535" name="Google Shape;12535;p39"/>
          <p:cNvSpPr txBox="1">
            <a:spLocks noGrp="1"/>
          </p:cNvSpPr>
          <p:nvPr>
            <p:ph type="body" idx="2"/>
          </p:nvPr>
        </p:nvSpPr>
        <p:spPr>
          <a:xfrm>
            <a:off x="613175" y="1063182"/>
            <a:ext cx="315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C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000C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000C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000C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000C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536" name="Google Shape;12536;p39"/>
          <p:cNvSpPr txBox="1">
            <a:spLocks noGrp="1"/>
          </p:cNvSpPr>
          <p:nvPr>
            <p:ph type="title"/>
          </p:nvPr>
        </p:nvSpPr>
        <p:spPr>
          <a:xfrm>
            <a:off x="613152" y="632386"/>
            <a:ext cx="31548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99"/>
              <a:buFont typeface="Tomorrow"/>
              <a:buNone/>
              <a:defRPr sz="2700" b="1" i="0" u="none" strike="noStrike" cap="none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537" name="Google Shape;12537;p39"/>
          <p:cNvSpPr txBox="1">
            <a:spLocks noGrp="1"/>
          </p:cNvSpPr>
          <p:nvPr>
            <p:ph type="sldNum" idx="12"/>
          </p:nvPr>
        </p:nvSpPr>
        <p:spPr>
          <a:xfrm>
            <a:off x="10438834" y="6508427"/>
            <a:ext cx="1143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 3 Column">
  <p:cSld name="Paragraph 3 Column">
    <p:spTree>
      <p:nvGrpSpPr>
        <p:cNvPr id="1" name="Shape 12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9" name="Google Shape;12539;p40"/>
          <p:cNvSpPr txBox="1">
            <a:spLocks noGrp="1"/>
          </p:cNvSpPr>
          <p:nvPr>
            <p:ph type="body" idx="1"/>
          </p:nvPr>
        </p:nvSpPr>
        <p:spPr>
          <a:xfrm>
            <a:off x="3935694" y="638335"/>
            <a:ext cx="7646100" cy="46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3" spcCol="9144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005E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540" name="Google Shape;12540;p40"/>
          <p:cNvSpPr txBox="1">
            <a:spLocks noGrp="1"/>
          </p:cNvSpPr>
          <p:nvPr>
            <p:ph type="body" idx="2"/>
          </p:nvPr>
        </p:nvSpPr>
        <p:spPr>
          <a:xfrm>
            <a:off x="613175" y="1063182"/>
            <a:ext cx="315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C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000C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000C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000C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000C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541" name="Google Shape;12541;p40"/>
          <p:cNvSpPr txBox="1">
            <a:spLocks noGrp="1"/>
          </p:cNvSpPr>
          <p:nvPr>
            <p:ph type="title"/>
          </p:nvPr>
        </p:nvSpPr>
        <p:spPr>
          <a:xfrm>
            <a:off x="613152" y="632386"/>
            <a:ext cx="31548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99"/>
              <a:buFont typeface="Tomorrow"/>
              <a:buNone/>
              <a:defRPr sz="2700" b="1" i="0" u="none" strike="noStrike" cap="none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542" name="Google Shape;12542;p40"/>
          <p:cNvSpPr txBox="1">
            <a:spLocks noGrp="1"/>
          </p:cNvSpPr>
          <p:nvPr>
            <p:ph type="sldNum" idx="12"/>
          </p:nvPr>
        </p:nvSpPr>
        <p:spPr>
          <a:xfrm>
            <a:off x="10438834" y="6508427"/>
            <a:ext cx="1143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with Text">
  <p:cSld name="Headline with Text">
    <p:spTree>
      <p:nvGrpSpPr>
        <p:cNvPr id="1" name="Shape 12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" name="Google Shape;12544;p41"/>
          <p:cNvSpPr txBox="1">
            <a:spLocks noGrp="1"/>
          </p:cNvSpPr>
          <p:nvPr>
            <p:ph type="title"/>
          </p:nvPr>
        </p:nvSpPr>
        <p:spPr>
          <a:xfrm>
            <a:off x="614489" y="622770"/>
            <a:ext cx="31548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99"/>
              <a:buFont typeface="Tomorrow"/>
              <a:buNone/>
              <a:defRPr sz="3000" b="1" i="0" u="none" strike="noStrike" cap="none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545" name="Google Shape;12545;p41"/>
          <p:cNvSpPr txBox="1">
            <a:spLocks noGrp="1"/>
          </p:cNvSpPr>
          <p:nvPr>
            <p:ph type="body" idx="1"/>
          </p:nvPr>
        </p:nvSpPr>
        <p:spPr>
          <a:xfrm>
            <a:off x="612850" y="1344759"/>
            <a:ext cx="3427200" cy="44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005E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546" name="Google Shape;12546;p41"/>
          <p:cNvSpPr txBox="1">
            <a:spLocks noGrp="1"/>
          </p:cNvSpPr>
          <p:nvPr>
            <p:ph type="sldNum" idx="12"/>
          </p:nvPr>
        </p:nvSpPr>
        <p:spPr>
          <a:xfrm>
            <a:off x="10438834" y="6508427"/>
            <a:ext cx="1143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Gradient">
  <p:cSld name="Section Gradient">
    <p:bg>
      <p:bgPr>
        <a:solidFill>
          <a:srgbClr val="0000CA"/>
        </a:solidFill>
        <a:effectLst/>
      </p:bgPr>
    </p:bg>
    <p:spTree>
      <p:nvGrpSpPr>
        <p:cNvPr id="1" name="Shape 12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94" name="Google Shape;12994;p115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 rot="10800000">
            <a:off x="-5184" y="446"/>
            <a:ext cx="12197184" cy="6860917"/>
          </a:xfrm>
          <a:prstGeom prst="rect">
            <a:avLst/>
          </a:prstGeom>
          <a:noFill/>
          <a:ln>
            <a:noFill/>
          </a:ln>
        </p:spPr>
      </p:pic>
      <p:sp>
        <p:nvSpPr>
          <p:cNvPr id="12995" name="Google Shape;12995;p115"/>
          <p:cNvSpPr txBox="1">
            <a:spLocks noGrp="1"/>
          </p:cNvSpPr>
          <p:nvPr>
            <p:ph type="title"/>
          </p:nvPr>
        </p:nvSpPr>
        <p:spPr>
          <a:xfrm>
            <a:off x="530384" y="615426"/>
            <a:ext cx="91869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omorrow"/>
              <a:buNone/>
              <a:defRPr sz="7200" b="1" i="0" u="none" strike="noStrike" cap="none">
                <a:solidFill>
                  <a:schemeClr val="lt1"/>
                </a:solidFill>
                <a:latin typeface="Tomorrow"/>
                <a:ea typeface="Tomorrow"/>
                <a:cs typeface="Tomorrow"/>
                <a:sym typeface="Tomo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996" name="Google Shape;12996;p115"/>
          <p:cNvPicPr preferRelativeResize="0"/>
          <p:nvPr/>
        </p:nvPicPr>
        <p:blipFill>
          <a:blip/>
        </p:blipFill>
        <p:spPr>
          <a:xfrm>
            <a:off x="612281" y="6182241"/>
            <a:ext cx="1301977" cy="531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Blue">
  <p:cSld name="Section Blue">
    <p:bg>
      <p:bgPr>
        <a:solidFill>
          <a:srgbClr val="0000CA"/>
        </a:solidFill>
        <a:effectLst/>
      </p:bgPr>
    </p:bg>
    <p:spTree>
      <p:nvGrpSpPr>
        <p:cNvPr id="1" name="Shape 1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8" name="Google Shape;12998;p116"/>
          <p:cNvSpPr txBox="1">
            <a:spLocks noGrp="1"/>
          </p:cNvSpPr>
          <p:nvPr>
            <p:ph type="title"/>
          </p:nvPr>
        </p:nvSpPr>
        <p:spPr>
          <a:xfrm>
            <a:off x="530384" y="615426"/>
            <a:ext cx="91869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omorrow"/>
              <a:buNone/>
              <a:defRPr sz="7200" b="1" i="0" u="none" strike="noStrike" cap="none">
                <a:solidFill>
                  <a:schemeClr val="lt1"/>
                </a:solidFill>
                <a:latin typeface="Tomorrow"/>
                <a:ea typeface="Tomorrow"/>
                <a:cs typeface="Tomorrow"/>
                <a:sym typeface="Tomo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999" name="Google Shape;12999;p116"/>
          <p:cNvPicPr preferRelativeResize="0"/>
          <p:nvPr/>
        </p:nvPicPr>
        <p:blipFill>
          <a:blip/>
        </p:blipFill>
        <p:spPr>
          <a:xfrm>
            <a:off x="612281" y="6416421"/>
            <a:ext cx="728130" cy="297141"/>
          </a:xfrm>
          <a:prstGeom prst="rect">
            <a:avLst/>
          </a:prstGeom>
          <a:noFill/>
          <a:ln>
            <a:noFill/>
          </a:ln>
        </p:spPr>
      </p:pic>
      <p:sp>
        <p:nvSpPr>
          <p:cNvPr id="13000" name="Google Shape;13000;p116"/>
          <p:cNvSpPr txBox="1"/>
          <p:nvPr/>
        </p:nvSpPr>
        <p:spPr>
          <a:xfrm>
            <a:off x="8884349" y="6506098"/>
            <a:ext cx="23577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 i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Pfizer 2025 | Confidential and Proprietary</a:t>
            </a:r>
          </a:p>
        </p:txBody>
      </p:sp>
      <p:sp>
        <p:nvSpPr>
          <p:cNvPr id="13001" name="Google Shape;13001;p116"/>
          <p:cNvSpPr txBox="1">
            <a:spLocks noGrp="1"/>
          </p:cNvSpPr>
          <p:nvPr>
            <p:ph type="sldNum" idx="12"/>
          </p:nvPr>
        </p:nvSpPr>
        <p:spPr>
          <a:xfrm>
            <a:off x="10438834" y="6508427"/>
            <a:ext cx="1143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Light Blue">
  <p:cSld name="Section Light Blue">
    <p:bg>
      <p:bgPr>
        <a:solidFill>
          <a:srgbClr val="BDE7FF"/>
        </a:solidFill>
        <a:effectLst/>
      </p:bgPr>
    </p:bg>
    <p:spTree>
      <p:nvGrpSpPr>
        <p:cNvPr id="1" name="Shape 13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3" name="Google Shape;13003;p117"/>
          <p:cNvSpPr txBox="1">
            <a:spLocks noGrp="1"/>
          </p:cNvSpPr>
          <p:nvPr>
            <p:ph type="title"/>
          </p:nvPr>
        </p:nvSpPr>
        <p:spPr>
          <a:xfrm>
            <a:off x="530384" y="615426"/>
            <a:ext cx="91869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Tomorrow"/>
              <a:buNone/>
              <a:defRPr sz="7200" b="1" i="0" u="none" strike="noStrike" cap="none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004" name="Google Shape;13004;p117"/>
          <p:cNvSpPr txBox="1">
            <a:spLocks noGrp="1"/>
          </p:cNvSpPr>
          <p:nvPr>
            <p:ph type="sldNum" idx="12"/>
          </p:nvPr>
        </p:nvSpPr>
        <p:spPr>
          <a:xfrm>
            <a:off x="10438834" y="6508427"/>
            <a:ext cx="1143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 1 Column">
  <p:cSld name="Paragraph 1 Column">
    <p:spTree>
      <p:nvGrpSpPr>
        <p:cNvPr id="1" name="Shape 12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4" name="Google Shape;12524;p37"/>
          <p:cNvSpPr txBox="1">
            <a:spLocks noGrp="1"/>
          </p:cNvSpPr>
          <p:nvPr>
            <p:ph type="body" idx="1"/>
          </p:nvPr>
        </p:nvSpPr>
        <p:spPr>
          <a:xfrm>
            <a:off x="3935694" y="635357"/>
            <a:ext cx="7646700" cy="46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525" name="Google Shape;12525;p37"/>
          <p:cNvSpPr txBox="1">
            <a:spLocks noGrp="1"/>
          </p:cNvSpPr>
          <p:nvPr>
            <p:ph type="sldNum" idx="12"/>
          </p:nvPr>
        </p:nvSpPr>
        <p:spPr>
          <a:xfrm>
            <a:off x="10438834" y="6508427"/>
            <a:ext cx="1143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  <p:sp>
        <p:nvSpPr>
          <p:cNvPr id="12526" name="Google Shape;12526;p37"/>
          <p:cNvSpPr txBox="1">
            <a:spLocks noGrp="1"/>
          </p:cNvSpPr>
          <p:nvPr>
            <p:ph type="body" idx="2"/>
          </p:nvPr>
        </p:nvSpPr>
        <p:spPr>
          <a:xfrm>
            <a:off x="613175" y="1063182"/>
            <a:ext cx="315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C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000C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000C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000C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000C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527" name="Google Shape;12527;p37"/>
          <p:cNvSpPr txBox="1">
            <a:spLocks noGrp="1"/>
          </p:cNvSpPr>
          <p:nvPr>
            <p:ph type="title"/>
          </p:nvPr>
        </p:nvSpPr>
        <p:spPr>
          <a:xfrm>
            <a:off x="613152" y="632386"/>
            <a:ext cx="31548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99"/>
              <a:buFont typeface="Tomorrow"/>
              <a:buNone/>
              <a:defRPr sz="2700" b="1" i="0" u="none" strike="noStrike" cap="none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1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9" name="Google Shape;12529;p38"/>
          <p:cNvSpPr txBox="1">
            <a:spLocks noGrp="1"/>
          </p:cNvSpPr>
          <p:nvPr>
            <p:ph type="body" idx="1"/>
          </p:nvPr>
        </p:nvSpPr>
        <p:spPr>
          <a:xfrm>
            <a:off x="3935694" y="648609"/>
            <a:ext cx="7646100" cy="46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530" name="Google Shape;12530;p38"/>
          <p:cNvSpPr txBox="1">
            <a:spLocks noGrp="1"/>
          </p:cNvSpPr>
          <p:nvPr>
            <p:ph type="body" idx="2"/>
          </p:nvPr>
        </p:nvSpPr>
        <p:spPr>
          <a:xfrm>
            <a:off x="613175" y="1063182"/>
            <a:ext cx="315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C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000C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000C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000C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000C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531" name="Google Shape;12531;p38"/>
          <p:cNvSpPr txBox="1">
            <a:spLocks noGrp="1"/>
          </p:cNvSpPr>
          <p:nvPr>
            <p:ph type="title"/>
          </p:nvPr>
        </p:nvSpPr>
        <p:spPr>
          <a:xfrm>
            <a:off x="613152" y="632386"/>
            <a:ext cx="31548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99"/>
              <a:buFont typeface="Tomorrow"/>
              <a:buNone/>
              <a:defRPr sz="2700" b="1" i="0" u="none" strike="noStrike" cap="none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532" name="Google Shape;12532;p38"/>
          <p:cNvSpPr txBox="1">
            <a:spLocks noGrp="1"/>
          </p:cNvSpPr>
          <p:nvPr>
            <p:ph type="sldNum" idx="12"/>
          </p:nvPr>
        </p:nvSpPr>
        <p:spPr>
          <a:xfrm>
            <a:off x="10438834" y="6508427"/>
            <a:ext cx="1143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 2 Column">
  <p:cSld name="Paragraph 2 Column">
    <p:spTree>
      <p:nvGrpSpPr>
        <p:cNvPr id="1" name="Shape 12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4" name="Google Shape;12534;p39"/>
          <p:cNvSpPr txBox="1">
            <a:spLocks noGrp="1"/>
          </p:cNvSpPr>
          <p:nvPr>
            <p:ph type="body" idx="1"/>
          </p:nvPr>
        </p:nvSpPr>
        <p:spPr>
          <a:xfrm>
            <a:off x="3935694" y="638335"/>
            <a:ext cx="7646100" cy="46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spcCol="9144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535" name="Google Shape;12535;p39"/>
          <p:cNvSpPr txBox="1">
            <a:spLocks noGrp="1"/>
          </p:cNvSpPr>
          <p:nvPr>
            <p:ph type="body" idx="2"/>
          </p:nvPr>
        </p:nvSpPr>
        <p:spPr>
          <a:xfrm>
            <a:off x="613175" y="1063182"/>
            <a:ext cx="315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C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000C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000C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000C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000C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536" name="Google Shape;12536;p39"/>
          <p:cNvSpPr txBox="1">
            <a:spLocks noGrp="1"/>
          </p:cNvSpPr>
          <p:nvPr>
            <p:ph type="title"/>
          </p:nvPr>
        </p:nvSpPr>
        <p:spPr>
          <a:xfrm>
            <a:off x="613152" y="632386"/>
            <a:ext cx="31548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99"/>
              <a:buFont typeface="Tomorrow"/>
              <a:buNone/>
              <a:defRPr sz="2700" b="1" i="0" u="none" strike="noStrike" cap="none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537" name="Google Shape;12537;p39"/>
          <p:cNvSpPr txBox="1">
            <a:spLocks noGrp="1"/>
          </p:cNvSpPr>
          <p:nvPr>
            <p:ph type="sldNum" idx="12"/>
          </p:nvPr>
        </p:nvSpPr>
        <p:spPr>
          <a:xfrm>
            <a:off x="10438834" y="6508427"/>
            <a:ext cx="1143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 3 Column">
  <p:cSld name="Paragraph 3 Column">
    <p:spTree>
      <p:nvGrpSpPr>
        <p:cNvPr id="1" name="Shape 12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9" name="Google Shape;12539;p40"/>
          <p:cNvSpPr txBox="1">
            <a:spLocks noGrp="1"/>
          </p:cNvSpPr>
          <p:nvPr>
            <p:ph type="body" idx="1"/>
          </p:nvPr>
        </p:nvSpPr>
        <p:spPr>
          <a:xfrm>
            <a:off x="3935694" y="638335"/>
            <a:ext cx="7646100" cy="46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3" spcCol="9144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005E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540" name="Google Shape;12540;p40"/>
          <p:cNvSpPr txBox="1">
            <a:spLocks noGrp="1"/>
          </p:cNvSpPr>
          <p:nvPr>
            <p:ph type="body" idx="2"/>
          </p:nvPr>
        </p:nvSpPr>
        <p:spPr>
          <a:xfrm>
            <a:off x="613175" y="1063182"/>
            <a:ext cx="315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0000C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000C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000C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000C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CA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0000C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541" name="Google Shape;12541;p40"/>
          <p:cNvSpPr txBox="1">
            <a:spLocks noGrp="1"/>
          </p:cNvSpPr>
          <p:nvPr>
            <p:ph type="title"/>
          </p:nvPr>
        </p:nvSpPr>
        <p:spPr>
          <a:xfrm>
            <a:off x="613152" y="632386"/>
            <a:ext cx="31548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99"/>
              <a:buFont typeface="Tomorrow"/>
              <a:buNone/>
              <a:defRPr sz="2700" b="1" i="0" u="none" strike="noStrike" cap="none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542" name="Google Shape;12542;p40"/>
          <p:cNvSpPr txBox="1">
            <a:spLocks noGrp="1"/>
          </p:cNvSpPr>
          <p:nvPr>
            <p:ph type="sldNum" idx="12"/>
          </p:nvPr>
        </p:nvSpPr>
        <p:spPr>
          <a:xfrm>
            <a:off x="10438834" y="6508427"/>
            <a:ext cx="1143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>
  <p:cSld name="Título e Conteúdo">
    <p:spTree>
      <p:nvGrpSpPr>
        <p:cNvPr id="1" name="Shape 1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9" name="Google Shape;12339;p6"/>
          <p:cNvSpPr txBox="1">
            <a:spLocks noGrp="1"/>
          </p:cNvSpPr>
          <p:nvPr>
            <p:ph type="body" idx="1"/>
          </p:nvPr>
        </p:nvSpPr>
        <p:spPr>
          <a:xfrm>
            <a:off x="448172" y="1801368"/>
            <a:ext cx="11295900" cy="3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40" name="Google Shape;12340;p6"/>
          <p:cNvSpPr txBox="1">
            <a:spLocks noGrp="1"/>
          </p:cNvSpPr>
          <p:nvPr>
            <p:ph type="body" idx="2"/>
          </p:nvPr>
        </p:nvSpPr>
        <p:spPr>
          <a:xfrm>
            <a:off x="448173" y="5806440"/>
            <a:ext cx="112959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680"/>
              <a:buFont typeface="Arial" panose="020B0604020202020204"/>
              <a:buNone/>
              <a:defRPr sz="800">
                <a:solidFill>
                  <a:srgbClr val="A1AAB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41" name="Google Shape;12341;p6"/>
          <p:cNvSpPr txBox="1">
            <a:spLocks noGrp="1"/>
          </p:cNvSpPr>
          <p:nvPr>
            <p:ph type="body" idx="3"/>
          </p:nvPr>
        </p:nvSpPr>
        <p:spPr>
          <a:xfrm>
            <a:off x="448172" y="1307593"/>
            <a:ext cx="112959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2pPr>
            <a:lvl3pPr marL="1371600" lvl="2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3pPr>
            <a:lvl4pPr marL="1828800" lvl="3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4pPr>
            <a:lvl5pPr marL="2286000" lvl="4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42" name="Google Shape;12342;p6"/>
          <p:cNvSpPr txBox="1">
            <a:spLocks noGrp="1"/>
          </p:cNvSpPr>
          <p:nvPr>
            <p:ph type="title"/>
          </p:nvPr>
        </p:nvSpPr>
        <p:spPr>
          <a:xfrm>
            <a:off x="446914" y="484632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with Text">
  <p:cSld name="Headline with Text">
    <p:spTree>
      <p:nvGrpSpPr>
        <p:cNvPr id="1" name="Shape 12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" name="Google Shape;12544;p41"/>
          <p:cNvSpPr txBox="1">
            <a:spLocks noGrp="1"/>
          </p:cNvSpPr>
          <p:nvPr>
            <p:ph type="title"/>
          </p:nvPr>
        </p:nvSpPr>
        <p:spPr>
          <a:xfrm>
            <a:off x="614489" y="622770"/>
            <a:ext cx="31548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99"/>
              <a:buFont typeface="Tomorrow"/>
              <a:buNone/>
              <a:defRPr sz="3000" b="1" i="0" u="none" strike="noStrike" cap="none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545" name="Google Shape;12545;p41"/>
          <p:cNvSpPr txBox="1">
            <a:spLocks noGrp="1"/>
          </p:cNvSpPr>
          <p:nvPr>
            <p:ph type="body" idx="1"/>
          </p:nvPr>
        </p:nvSpPr>
        <p:spPr>
          <a:xfrm>
            <a:off x="612850" y="1344759"/>
            <a:ext cx="3427200" cy="44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005E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05E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rgbClr val="0200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546" name="Google Shape;12546;p41"/>
          <p:cNvSpPr txBox="1">
            <a:spLocks noGrp="1"/>
          </p:cNvSpPr>
          <p:nvPr>
            <p:ph type="sldNum" idx="12"/>
          </p:nvPr>
        </p:nvSpPr>
        <p:spPr>
          <a:xfrm>
            <a:off x="10438834" y="6508427"/>
            <a:ext cx="1143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lvl="1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lvl="2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lvl="3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lvl="4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lvl="5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lvl="6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lvl="7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lvl="8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2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4" name="Google Shape;12344;p7"/>
          <p:cNvSpPr txBox="1">
            <a:spLocks noGrp="1"/>
          </p:cNvSpPr>
          <p:nvPr>
            <p:ph type="body" idx="1"/>
          </p:nvPr>
        </p:nvSpPr>
        <p:spPr>
          <a:xfrm>
            <a:off x="448172" y="1801368"/>
            <a:ext cx="11295900" cy="3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55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AutoNum type="arabicPeriod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048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45" name="Google Shape;12345;p7"/>
          <p:cNvSpPr txBox="1">
            <a:spLocks noGrp="1"/>
          </p:cNvSpPr>
          <p:nvPr>
            <p:ph type="body" idx="2"/>
          </p:nvPr>
        </p:nvSpPr>
        <p:spPr>
          <a:xfrm>
            <a:off x="448173" y="5806440"/>
            <a:ext cx="112959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680"/>
              <a:buFont typeface="Arial" panose="020B0604020202020204"/>
              <a:buNone/>
              <a:defRPr sz="800">
                <a:solidFill>
                  <a:srgbClr val="A1AAB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46" name="Google Shape;12346;p7"/>
          <p:cNvSpPr txBox="1">
            <a:spLocks noGrp="1"/>
          </p:cNvSpPr>
          <p:nvPr>
            <p:ph type="body" idx="3"/>
          </p:nvPr>
        </p:nvSpPr>
        <p:spPr>
          <a:xfrm>
            <a:off x="448172" y="1307593"/>
            <a:ext cx="112959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2pPr>
            <a:lvl3pPr marL="1371600" lvl="2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3pPr>
            <a:lvl4pPr marL="1828800" lvl="3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4pPr>
            <a:lvl5pPr marL="2286000" lvl="4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47" name="Google Shape;12347;p7"/>
          <p:cNvSpPr txBox="1">
            <a:spLocks noGrp="1"/>
          </p:cNvSpPr>
          <p:nvPr>
            <p:ph type="title"/>
          </p:nvPr>
        </p:nvSpPr>
        <p:spPr>
          <a:xfrm>
            <a:off x="446914" y="484632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, Box">
  <p:cSld name="Title and Content, Box">
    <p:spTree>
      <p:nvGrpSpPr>
        <p:cNvPr id="1" name="Shape 1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" name="Google Shape;12349;p8"/>
          <p:cNvSpPr txBox="1">
            <a:spLocks noGrp="1"/>
          </p:cNvSpPr>
          <p:nvPr>
            <p:ph type="body" idx="1"/>
          </p:nvPr>
        </p:nvSpPr>
        <p:spPr>
          <a:xfrm>
            <a:off x="448172" y="2368296"/>
            <a:ext cx="11294400" cy="33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5275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50" name="Google Shape;12350;p8"/>
          <p:cNvSpPr txBox="1">
            <a:spLocks noGrp="1"/>
          </p:cNvSpPr>
          <p:nvPr>
            <p:ph type="body" idx="2"/>
          </p:nvPr>
        </p:nvSpPr>
        <p:spPr>
          <a:xfrm>
            <a:off x="448172" y="5806440"/>
            <a:ext cx="112959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680"/>
              <a:buFont typeface="Arial" panose="020B0604020202020204"/>
              <a:buNone/>
              <a:defRPr sz="800">
                <a:solidFill>
                  <a:srgbClr val="A1AAB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51" name="Google Shape;12351;p8"/>
          <p:cNvSpPr txBox="1">
            <a:spLocks noGrp="1"/>
          </p:cNvSpPr>
          <p:nvPr>
            <p:ph type="body" idx="3"/>
          </p:nvPr>
        </p:nvSpPr>
        <p:spPr>
          <a:xfrm>
            <a:off x="448172" y="1307593"/>
            <a:ext cx="112959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2pPr>
            <a:lvl3pPr marL="1371600" lvl="2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3pPr>
            <a:lvl4pPr marL="1828800" lvl="3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4pPr>
            <a:lvl5pPr marL="2286000" lvl="4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52" name="Google Shape;12352;p8"/>
          <p:cNvSpPr txBox="1">
            <a:spLocks noGrp="1"/>
          </p:cNvSpPr>
          <p:nvPr>
            <p:ph type="title"/>
          </p:nvPr>
        </p:nvSpPr>
        <p:spPr>
          <a:xfrm>
            <a:off x="446914" y="484632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53" name="Google Shape;12353;p8"/>
          <p:cNvSpPr txBox="1">
            <a:spLocks noGrp="1"/>
          </p:cNvSpPr>
          <p:nvPr>
            <p:ph type="body" idx="4"/>
          </p:nvPr>
        </p:nvSpPr>
        <p:spPr>
          <a:xfrm>
            <a:off x="448172" y="1801368"/>
            <a:ext cx="11295900" cy="521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12700" dir="16200000" rotWithShape="0">
              <a:srgbClr val="BFBFBF"/>
            </a:outerShdw>
          </a:effectLst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">
  <p:cSld name="Two Content ">
    <p:spTree>
      <p:nvGrpSpPr>
        <p:cNvPr id="1" name="Shape 1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5" name="Google Shape;12355;p9"/>
          <p:cNvSpPr txBox="1">
            <a:spLocks noGrp="1"/>
          </p:cNvSpPr>
          <p:nvPr>
            <p:ph type="body" idx="1"/>
          </p:nvPr>
        </p:nvSpPr>
        <p:spPr>
          <a:xfrm>
            <a:off x="448173" y="2368296"/>
            <a:ext cx="5487900" cy="33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5275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56" name="Google Shape;12356;p9"/>
          <p:cNvSpPr txBox="1">
            <a:spLocks noGrp="1"/>
          </p:cNvSpPr>
          <p:nvPr>
            <p:ph type="body" idx="2"/>
          </p:nvPr>
        </p:nvSpPr>
        <p:spPr>
          <a:xfrm>
            <a:off x="448172" y="5806440"/>
            <a:ext cx="112959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680"/>
              <a:buFont typeface="Arial" panose="020B0604020202020204"/>
              <a:buNone/>
              <a:defRPr sz="800">
                <a:solidFill>
                  <a:srgbClr val="A1AAB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57" name="Google Shape;12357;p9"/>
          <p:cNvSpPr txBox="1">
            <a:spLocks noGrp="1"/>
          </p:cNvSpPr>
          <p:nvPr>
            <p:ph type="body" idx="3"/>
          </p:nvPr>
        </p:nvSpPr>
        <p:spPr>
          <a:xfrm>
            <a:off x="448172" y="1307593"/>
            <a:ext cx="112959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2pPr>
            <a:lvl3pPr marL="1371600" lvl="2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3pPr>
            <a:lvl4pPr marL="1828800" lvl="3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4pPr>
            <a:lvl5pPr marL="2286000" lvl="4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58" name="Google Shape;12358;p9"/>
          <p:cNvSpPr txBox="1">
            <a:spLocks noGrp="1"/>
          </p:cNvSpPr>
          <p:nvPr>
            <p:ph type="title"/>
          </p:nvPr>
        </p:nvSpPr>
        <p:spPr>
          <a:xfrm>
            <a:off x="446914" y="484632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59" name="Google Shape;12359;p9"/>
          <p:cNvSpPr txBox="1">
            <a:spLocks noGrp="1"/>
          </p:cNvSpPr>
          <p:nvPr>
            <p:ph type="body" idx="4"/>
          </p:nvPr>
        </p:nvSpPr>
        <p:spPr>
          <a:xfrm>
            <a:off x="448172" y="1801368"/>
            <a:ext cx="5487900" cy="521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12700" dir="16200000" rotWithShape="0">
              <a:srgbClr val="BFBFBF"/>
            </a:outerShdw>
          </a:effectLst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60" name="Google Shape;12360;p9"/>
          <p:cNvSpPr txBox="1">
            <a:spLocks noGrp="1"/>
          </p:cNvSpPr>
          <p:nvPr>
            <p:ph type="body" idx="5"/>
          </p:nvPr>
        </p:nvSpPr>
        <p:spPr>
          <a:xfrm>
            <a:off x="6264588" y="2368296"/>
            <a:ext cx="5487900" cy="33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5275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61" name="Google Shape;12361;p9"/>
          <p:cNvSpPr txBox="1">
            <a:spLocks noGrp="1"/>
          </p:cNvSpPr>
          <p:nvPr>
            <p:ph type="body" idx="6"/>
          </p:nvPr>
        </p:nvSpPr>
        <p:spPr>
          <a:xfrm>
            <a:off x="6264588" y="1801368"/>
            <a:ext cx="5487900" cy="521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12700" dir="16200000" rotWithShape="0">
              <a:srgbClr val="BFBFBF"/>
            </a:outerShdw>
          </a:effectLst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Left Two Right Content">
  <p:cSld name="One Left Two Right Content">
    <p:spTree>
      <p:nvGrpSpPr>
        <p:cNvPr id="1" name="Shape 1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3" name="Google Shape;12363;p10"/>
          <p:cNvSpPr txBox="1">
            <a:spLocks noGrp="1"/>
          </p:cNvSpPr>
          <p:nvPr>
            <p:ph type="body" idx="1"/>
          </p:nvPr>
        </p:nvSpPr>
        <p:spPr>
          <a:xfrm>
            <a:off x="448173" y="2368296"/>
            <a:ext cx="5487900" cy="33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5275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64" name="Google Shape;12364;p10"/>
          <p:cNvSpPr txBox="1">
            <a:spLocks noGrp="1"/>
          </p:cNvSpPr>
          <p:nvPr>
            <p:ph type="body" idx="2"/>
          </p:nvPr>
        </p:nvSpPr>
        <p:spPr>
          <a:xfrm>
            <a:off x="448172" y="5806440"/>
            <a:ext cx="112959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680"/>
              <a:buFont typeface="Arial" panose="020B0604020202020204"/>
              <a:buNone/>
              <a:defRPr sz="800">
                <a:solidFill>
                  <a:srgbClr val="A1AAB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65" name="Google Shape;12365;p10"/>
          <p:cNvSpPr txBox="1">
            <a:spLocks noGrp="1"/>
          </p:cNvSpPr>
          <p:nvPr>
            <p:ph type="body" idx="3"/>
          </p:nvPr>
        </p:nvSpPr>
        <p:spPr>
          <a:xfrm>
            <a:off x="448172" y="1307593"/>
            <a:ext cx="112959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0">
                <a:solidFill>
                  <a:srgbClr val="7F7F7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2pPr>
            <a:lvl3pPr marL="1371600" lvl="2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3pPr>
            <a:lvl4pPr marL="1828800" lvl="3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4pPr>
            <a:lvl5pPr marL="2286000" lvl="4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 b="1">
                <a:solidFill>
                  <a:schemeClr val="dk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66" name="Google Shape;12366;p10"/>
          <p:cNvSpPr txBox="1">
            <a:spLocks noGrp="1"/>
          </p:cNvSpPr>
          <p:nvPr>
            <p:ph type="title"/>
          </p:nvPr>
        </p:nvSpPr>
        <p:spPr>
          <a:xfrm>
            <a:off x="446914" y="484632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67" name="Google Shape;12367;p10"/>
          <p:cNvSpPr txBox="1">
            <a:spLocks noGrp="1"/>
          </p:cNvSpPr>
          <p:nvPr>
            <p:ph type="body" idx="4"/>
          </p:nvPr>
        </p:nvSpPr>
        <p:spPr>
          <a:xfrm>
            <a:off x="448172" y="1801368"/>
            <a:ext cx="5487900" cy="521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12700" dir="16200000" rotWithShape="0">
              <a:srgbClr val="BFBFBF"/>
            </a:outerShdw>
          </a:effectLst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68" name="Google Shape;12368;p10"/>
          <p:cNvSpPr txBox="1">
            <a:spLocks noGrp="1"/>
          </p:cNvSpPr>
          <p:nvPr>
            <p:ph type="body" idx="5"/>
          </p:nvPr>
        </p:nvSpPr>
        <p:spPr>
          <a:xfrm>
            <a:off x="6264588" y="2368296"/>
            <a:ext cx="54879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5275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69" name="Google Shape;12369;p10"/>
          <p:cNvSpPr txBox="1">
            <a:spLocks noGrp="1"/>
          </p:cNvSpPr>
          <p:nvPr>
            <p:ph type="body" idx="6"/>
          </p:nvPr>
        </p:nvSpPr>
        <p:spPr>
          <a:xfrm>
            <a:off x="6264588" y="1801368"/>
            <a:ext cx="5487900" cy="521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12700" dir="16200000" rotWithShape="0">
              <a:srgbClr val="BFBFBF"/>
            </a:outerShdw>
          </a:effectLst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70" name="Google Shape;12370;p10"/>
          <p:cNvSpPr txBox="1">
            <a:spLocks noGrp="1"/>
          </p:cNvSpPr>
          <p:nvPr>
            <p:ph type="body" idx="7"/>
          </p:nvPr>
        </p:nvSpPr>
        <p:spPr>
          <a:xfrm>
            <a:off x="6264588" y="4471416"/>
            <a:ext cx="54879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5275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71" name="Google Shape;12371;p10"/>
          <p:cNvSpPr txBox="1">
            <a:spLocks noGrp="1"/>
          </p:cNvSpPr>
          <p:nvPr>
            <p:ph type="body" idx="8"/>
          </p:nvPr>
        </p:nvSpPr>
        <p:spPr>
          <a:xfrm>
            <a:off x="6264588" y="3911906"/>
            <a:ext cx="5487900" cy="521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12700" dir="16200000" rotWithShape="0">
              <a:srgbClr val="BFBFBF"/>
            </a:outerShdw>
          </a:effectLst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4" name="Google Shape;12304;p1"/>
          <p:cNvSpPr txBox="1">
            <a:spLocks noGrp="1"/>
          </p:cNvSpPr>
          <p:nvPr>
            <p:ph type="body" idx="1"/>
          </p:nvPr>
        </p:nvSpPr>
        <p:spPr>
          <a:xfrm>
            <a:off x="446912" y="1801368"/>
            <a:ext cx="11295900" cy="3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Char char="•"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305" name="Google Shape;12305;p1"/>
          <p:cNvSpPr txBox="1">
            <a:spLocks noGrp="1"/>
          </p:cNvSpPr>
          <p:nvPr>
            <p:ph type="title"/>
          </p:nvPr>
        </p:nvSpPr>
        <p:spPr>
          <a:xfrm>
            <a:off x="446914" y="484632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 panose="020B0604020202020204"/>
              <a:buNone/>
              <a:defRPr sz="27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12306" name="Google Shape;12306;p1"/>
          <p:cNvGrpSpPr/>
          <p:nvPr/>
        </p:nvGrpSpPr>
        <p:grpSpPr>
          <a:xfrm>
            <a:off x="446939" y="326296"/>
            <a:ext cx="587884" cy="45600"/>
            <a:chOff x="616542" y="591197"/>
            <a:chExt cx="587708" cy="45600"/>
          </a:xfrm>
        </p:grpSpPr>
        <p:sp>
          <p:nvSpPr>
            <p:cNvPr id="12307" name="Google Shape;12307;p1"/>
            <p:cNvSpPr/>
            <p:nvPr/>
          </p:nvSpPr>
          <p:spPr>
            <a:xfrm>
              <a:off x="616542" y="591197"/>
              <a:ext cx="294000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50" tIns="121850" rIns="121850" bIns="121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7"/>
                <a:buFont typeface="Arial" panose="020B0604020202020204"/>
                <a:buNone/>
              </a:pPr>
              <a:endParaRPr sz="248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08" name="Google Shape;12308;p1"/>
            <p:cNvSpPr/>
            <p:nvPr/>
          </p:nvSpPr>
          <p:spPr>
            <a:xfrm>
              <a:off x="910250" y="591197"/>
              <a:ext cx="294000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50" tIns="121850" rIns="121850" bIns="121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7"/>
                <a:buFont typeface="Arial" panose="020B0604020202020204"/>
                <a:buNone/>
              </a:pPr>
              <a:endParaRPr sz="248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2309" name="Google Shape;12309;p1"/>
          <p:cNvPicPr preferRelativeResize="0"/>
          <p:nvPr/>
        </p:nvPicPr>
        <p:blipFill>
          <a:blip/>
        </p:blipFill>
        <p:spPr>
          <a:xfrm>
            <a:off x="446914" y="6346663"/>
            <a:ext cx="914638" cy="37181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8" name="Google Shape;12418;p17"/>
          <p:cNvSpPr txBox="1">
            <a:spLocks noGrp="1"/>
          </p:cNvSpPr>
          <p:nvPr>
            <p:ph type="body" idx="1"/>
          </p:nvPr>
        </p:nvSpPr>
        <p:spPr>
          <a:xfrm>
            <a:off x="446912" y="1801368"/>
            <a:ext cx="11295900" cy="3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Char char="•"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419" name="Google Shape;12419;p17"/>
          <p:cNvSpPr txBox="1">
            <a:spLocks noGrp="1"/>
          </p:cNvSpPr>
          <p:nvPr>
            <p:ph type="title"/>
          </p:nvPr>
        </p:nvSpPr>
        <p:spPr>
          <a:xfrm>
            <a:off x="446914" y="484632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 panose="020B0604020202020204"/>
              <a:buNone/>
              <a:defRPr sz="27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420" name="Google Shape;12420;p17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1314771" y="6454107"/>
            <a:ext cx="706245" cy="27847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5" name="Google Shape;12705;p63"/>
          <p:cNvSpPr txBox="1">
            <a:spLocks noGrp="1"/>
          </p:cNvSpPr>
          <p:nvPr>
            <p:ph type="title"/>
          </p:nvPr>
        </p:nvSpPr>
        <p:spPr>
          <a:xfrm>
            <a:off x="630001" y="622802"/>
            <a:ext cx="1093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67"/>
              <a:buFont typeface="Arial" panose="020B0604020202020204"/>
              <a:buNone/>
              <a:defRPr sz="266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06" name="Google Shape;12706;p63"/>
          <p:cNvSpPr txBox="1">
            <a:spLocks noGrp="1"/>
          </p:cNvSpPr>
          <p:nvPr>
            <p:ph type="body" idx="1"/>
          </p:nvPr>
        </p:nvSpPr>
        <p:spPr>
          <a:xfrm>
            <a:off x="630001" y="1825625"/>
            <a:ext cx="10933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3055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 panose="020B0604020202020204"/>
              <a:buChar char="​"/>
              <a:defRPr sz="133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1305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 panose="020B0604020202020204"/>
              <a:buChar char="•"/>
              <a:defRPr sz="133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1305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Trebuchet MS" panose="020B0603020202020204"/>
              <a:buChar char="–"/>
              <a:defRPr sz="133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302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 panose="020B0604020202020204"/>
              <a:buChar char="​"/>
              <a:defRPr sz="16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​"/>
              <a:defRPr sz="16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5334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Char char="​"/>
              <a:defRPr sz="4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601345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5867"/>
              <a:buFont typeface="Arial" panose="020B0604020202020204"/>
              <a:buChar char="​"/>
              <a:defRPr sz="586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98145"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SzPts val="2667"/>
              <a:buFont typeface="Arial" panose="020B0604020202020204"/>
              <a:buChar char="​"/>
              <a:defRPr sz="2665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17" name="Google Shape;12517;p36"/>
          <p:cNvPicPr preferRelativeResize="0"/>
          <p:nvPr/>
        </p:nvPicPr>
        <p:blipFill>
          <a:blip/>
        </p:blipFill>
        <p:spPr>
          <a:xfrm>
            <a:off x="612281" y="6416506"/>
            <a:ext cx="723405" cy="295745"/>
          </a:xfrm>
          <a:prstGeom prst="rect">
            <a:avLst/>
          </a:prstGeom>
          <a:noFill/>
          <a:ln>
            <a:noFill/>
          </a:ln>
        </p:spPr>
      </p:pic>
      <p:sp>
        <p:nvSpPr>
          <p:cNvPr id="12518" name="Google Shape;12518;p36"/>
          <p:cNvSpPr txBox="1">
            <a:spLocks noGrp="1"/>
          </p:cNvSpPr>
          <p:nvPr>
            <p:ph type="sldNum" idx="12"/>
          </p:nvPr>
        </p:nvSpPr>
        <p:spPr>
          <a:xfrm>
            <a:off x="10438834" y="6508427"/>
            <a:ext cx="1143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  <p:sp>
        <p:nvSpPr>
          <p:cNvPr id="12519" name="Google Shape;12519;p36"/>
          <p:cNvSpPr txBox="1"/>
          <p:nvPr/>
        </p:nvSpPr>
        <p:spPr>
          <a:xfrm>
            <a:off x="8884349" y="6506098"/>
            <a:ext cx="23577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 i="0" u="none" strike="noStrike" cap="none">
                <a:solidFill>
                  <a:srgbClr val="7F7F7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Pfizer 2025 | Confidential and Proprietary</a:t>
            </a:r>
          </a:p>
        </p:txBody>
      </p:sp>
      <p:grpSp>
        <p:nvGrpSpPr>
          <p:cNvPr id="12520" name="Google Shape;12520;p36"/>
          <p:cNvGrpSpPr/>
          <p:nvPr/>
        </p:nvGrpSpPr>
        <p:grpSpPr>
          <a:xfrm>
            <a:off x="446939" y="326296"/>
            <a:ext cx="587884" cy="45600"/>
            <a:chOff x="616542" y="591197"/>
            <a:chExt cx="587708" cy="45600"/>
          </a:xfrm>
        </p:grpSpPr>
        <p:sp>
          <p:nvSpPr>
            <p:cNvPr id="12521" name="Google Shape;12521;p36"/>
            <p:cNvSpPr/>
            <p:nvPr/>
          </p:nvSpPr>
          <p:spPr>
            <a:xfrm>
              <a:off x="616542" y="591197"/>
              <a:ext cx="294000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50" tIns="121850" rIns="121850" bIns="121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7"/>
                <a:buFont typeface="Arial" panose="020B0604020202020204"/>
                <a:buNone/>
              </a:pPr>
              <a:endParaRPr sz="248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22" name="Google Shape;12522;p36"/>
            <p:cNvSpPr/>
            <p:nvPr/>
          </p:nvSpPr>
          <p:spPr>
            <a:xfrm>
              <a:off x="910250" y="591197"/>
              <a:ext cx="294000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50" tIns="121850" rIns="121850" bIns="121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7"/>
                <a:buFont typeface="Arial" panose="020B0604020202020204"/>
                <a:buNone/>
              </a:pPr>
              <a:endParaRPr sz="248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87" name="Google Shape;12987;p114"/>
          <p:cNvPicPr preferRelativeResize="0"/>
          <p:nvPr/>
        </p:nvPicPr>
        <p:blipFill>
          <a:blip/>
        </p:blipFill>
        <p:spPr>
          <a:xfrm>
            <a:off x="612281" y="6416506"/>
            <a:ext cx="723405" cy="295745"/>
          </a:xfrm>
          <a:prstGeom prst="rect">
            <a:avLst/>
          </a:prstGeom>
          <a:noFill/>
          <a:ln>
            <a:noFill/>
          </a:ln>
        </p:spPr>
      </p:pic>
      <p:sp>
        <p:nvSpPr>
          <p:cNvPr id="12988" name="Google Shape;12988;p114"/>
          <p:cNvSpPr txBox="1">
            <a:spLocks noGrp="1"/>
          </p:cNvSpPr>
          <p:nvPr>
            <p:ph type="sldNum" idx="12"/>
          </p:nvPr>
        </p:nvSpPr>
        <p:spPr>
          <a:xfrm>
            <a:off x="10438834" y="6508427"/>
            <a:ext cx="1143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  <p:sp>
        <p:nvSpPr>
          <p:cNvPr id="12989" name="Google Shape;12989;p114"/>
          <p:cNvSpPr txBox="1"/>
          <p:nvPr/>
        </p:nvSpPr>
        <p:spPr>
          <a:xfrm>
            <a:off x="8884349" y="6506098"/>
            <a:ext cx="23577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 i="0">
                <a:solidFill>
                  <a:srgbClr val="7F7F7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Pfizer 2025 | Confidential and Proprietary</a:t>
            </a:r>
          </a:p>
        </p:txBody>
      </p:sp>
      <p:grpSp>
        <p:nvGrpSpPr>
          <p:cNvPr id="12990" name="Google Shape;12990;p114"/>
          <p:cNvGrpSpPr/>
          <p:nvPr/>
        </p:nvGrpSpPr>
        <p:grpSpPr>
          <a:xfrm>
            <a:off x="446939" y="326296"/>
            <a:ext cx="587884" cy="45600"/>
            <a:chOff x="616542" y="591197"/>
            <a:chExt cx="587708" cy="45600"/>
          </a:xfrm>
        </p:grpSpPr>
        <p:sp>
          <p:nvSpPr>
            <p:cNvPr id="12991" name="Google Shape;12991;p114"/>
            <p:cNvSpPr/>
            <p:nvPr/>
          </p:nvSpPr>
          <p:spPr>
            <a:xfrm>
              <a:off x="616542" y="591197"/>
              <a:ext cx="294000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50" tIns="121850" rIns="121850" bIns="121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7"/>
                <a:buFont typeface="Arial" panose="020B0604020202020204"/>
                <a:buNone/>
              </a:pPr>
              <a:endParaRPr sz="2485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92" name="Google Shape;12992;p114"/>
            <p:cNvSpPr/>
            <p:nvPr/>
          </p:nvSpPr>
          <p:spPr>
            <a:xfrm>
              <a:off x="910250" y="591197"/>
              <a:ext cx="294000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50" tIns="121850" rIns="121850" bIns="121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7"/>
                <a:buFont typeface="Arial" panose="020B0604020202020204"/>
                <a:buNone/>
              </a:pPr>
              <a:endParaRPr sz="2485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17" name="Google Shape;12517;p36"/>
          <p:cNvPicPr preferRelativeResize="0"/>
          <p:nvPr/>
        </p:nvPicPr>
        <p:blipFill>
          <a:blip/>
        </p:blipFill>
        <p:spPr>
          <a:xfrm>
            <a:off x="612281" y="6416506"/>
            <a:ext cx="723405" cy="295745"/>
          </a:xfrm>
          <a:prstGeom prst="rect">
            <a:avLst/>
          </a:prstGeom>
          <a:noFill/>
          <a:ln>
            <a:noFill/>
          </a:ln>
        </p:spPr>
      </p:pic>
      <p:sp>
        <p:nvSpPr>
          <p:cNvPr id="12518" name="Google Shape;12518;p36"/>
          <p:cNvSpPr txBox="1">
            <a:spLocks noGrp="1"/>
          </p:cNvSpPr>
          <p:nvPr>
            <p:ph type="sldNum" idx="12"/>
          </p:nvPr>
        </p:nvSpPr>
        <p:spPr>
          <a:xfrm>
            <a:off x="10438834" y="6508427"/>
            <a:ext cx="1143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700" b="1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  <p:sp>
        <p:nvSpPr>
          <p:cNvPr id="12519" name="Google Shape;12519;p36"/>
          <p:cNvSpPr txBox="1"/>
          <p:nvPr/>
        </p:nvSpPr>
        <p:spPr>
          <a:xfrm>
            <a:off x="8884349" y="6506098"/>
            <a:ext cx="23577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 i="0" u="none" strike="noStrike" cap="none">
                <a:solidFill>
                  <a:srgbClr val="7F7F7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Pfizer 2025 | Confidential and Proprietary</a:t>
            </a:r>
          </a:p>
        </p:txBody>
      </p:sp>
      <p:grpSp>
        <p:nvGrpSpPr>
          <p:cNvPr id="12520" name="Google Shape;12520;p36"/>
          <p:cNvGrpSpPr/>
          <p:nvPr/>
        </p:nvGrpSpPr>
        <p:grpSpPr>
          <a:xfrm>
            <a:off x="446939" y="326296"/>
            <a:ext cx="587884" cy="45600"/>
            <a:chOff x="616542" y="591197"/>
            <a:chExt cx="587708" cy="45600"/>
          </a:xfrm>
        </p:grpSpPr>
        <p:sp>
          <p:nvSpPr>
            <p:cNvPr id="12521" name="Google Shape;12521;p36"/>
            <p:cNvSpPr/>
            <p:nvPr/>
          </p:nvSpPr>
          <p:spPr>
            <a:xfrm>
              <a:off x="616542" y="591197"/>
              <a:ext cx="294000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50" tIns="121850" rIns="121850" bIns="121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7"/>
                <a:buFont typeface="Arial" panose="020B0604020202020204"/>
                <a:buNone/>
              </a:pPr>
              <a:endParaRPr sz="248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22" name="Google Shape;12522;p36"/>
            <p:cNvSpPr/>
            <p:nvPr/>
          </p:nvSpPr>
          <p:spPr>
            <a:xfrm>
              <a:off x="910250" y="591197"/>
              <a:ext cx="294000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50" tIns="121850" rIns="121850" bIns="121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7"/>
                <a:buFont typeface="Arial" panose="020B0604020202020204"/>
                <a:buNone/>
              </a:pPr>
              <a:endParaRPr sz="248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5.png"/><Relationship Id="rId2" Type="http://schemas.openxmlformats.org/officeDocument/2006/relationships/tags" Target="../tags/tag2.xml"/><Relationship Id="rId16" Type="http://schemas.openxmlformats.org/officeDocument/2006/relationships/image" Target="../media/image31.png"/><Relationship Id="rId1" Type="http://schemas.openxmlformats.org/officeDocument/2006/relationships/themeOverride" Target="../theme/themeOverride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5.xml"/><Relationship Id="rId15" Type="http://schemas.openxmlformats.org/officeDocument/2006/relationships/image" Target="../media/image30.png"/><Relationship Id="rId10" Type="http://schemas.openxmlformats.org/officeDocument/2006/relationships/slideLayout" Target="../slideLayouts/slideLayout46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32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25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5.png"/><Relationship Id="rId5" Type="http://schemas.openxmlformats.org/officeDocument/2006/relationships/tags" Target="../tags/tag14.xml"/><Relationship Id="rId10" Type="http://schemas.openxmlformats.org/officeDocument/2006/relationships/image" Target="../media/image15.png"/><Relationship Id="rId4" Type="http://schemas.openxmlformats.org/officeDocument/2006/relationships/tags" Target="../tags/tag13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3.pn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6.pn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7.png"/><Relationship Id="rId5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5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1.png"/><Relationship Id="rId5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5.pn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6.pn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9.pn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1.pn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3.pn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bin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bvsms.saude.gov.br/bvs/saudelegis/sas/2018/prt1883_24_12_2018.html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0" name="Google Shape;13010;p118"/>
          <p:cNvSpPr/>
          <p:nvPr/>
        </p:nvSpPr>
        <p:spPr>
          <a:xfrm>
            <a:off x="10769600" y="6495177"/>
            <a:ext cx="1054200" cy="248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i="0" u="none" strike="noStrike" cap="none">
              <a:solidFill>
                <a:schemeClr val="accen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011" name="Google Shape;13011;p118"/>
          <p:cNvSpPr txBox="1">
            <a:spLocks noGrp="1"/>
          </p:cNvSpPr>
          <p:nvPr>
            <p:ph type="ctrTitle"/>
          </p:nvPr>
        </p:nvSpPr>
        <p:spPr>
          <a:xfrm>
            <a:off x="94223" y="2363198"/>
            <a:ext cx="4860759" cy="1540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25400" marR="17780" lvl="0" algn="l">
              <a:lnSpc>
                <a:spcPct val="90000"/>
              </a:lnSpc>
              <a:buClr>
                <a:srgbClr val="0000CA"/>
              </a:buClr>
            </a:pPr>
            <a:r>
              <a:rPr lang="pt-BR" altLang="en-US" sz="3000" b="1" dirty="0">
                <a:solidFill>
                  <a:srgbClr val="0000CA"/>
                </a:solidFill>
              </a:rPr>
              <a:t>Registro nos sistemas </a:t>
            </a:r>
            <a:br>
              <a:rPr lang="pt-BR" altLang="en-US" sz="3000" b="1" dirty="0">
                <a:solidFill>
                  <a:srgbClr val="0000CA"/>
                </a:solidFill>
              </a:rPr>
            </a:br>
            <a:r>
              <a:rPr lang="pt-BR" altLang="en-US" sz="3000" b="1" dirty="0">
                <a:solidFill>
                  <a:srgbClr val="0000CA"/>
                </a:solidFill>
              </a:rPr>
              <a:t>de informação de vacinas</a:t>
            </a:r>
            <a:endParaRPr sz="3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432966" y="4243594"/>
            <a:ext cx="6129759" cy="1337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pt-BR" sz="1600" b="1" i="0" dirty="0" err="1">
                <a:solidFill>
                  <a:schemeClr val="accent1"/>
                </a:solidFill>
                <a:effectLst/>
                <a:latin typeface="+mn-lt"/>
              </a:rPr>
              <a:t>Amanda Rodrigues Lima dos Santos</a:t>
            </a:r>
          </a:p>
          <a:p>
            <a:pPr fontAlgn="base"/>
            <a:r>
              <a:rPr lang="pt-BR" sz="1200" dirty="0">
                <a:solidFill>
                  <a:schemeClr val="accent1"/>
                </a:solidFill>
                <a:effectLst/>
                <a:latin typeface="+mn-lt"/>
              </a:rPr>
              <a:t>Sanitarista - UFPE</a:t>
            </a:r>
            <a:br>
              <a:rPr lang="pt-BR" sz="1200" dirty="0">
                <a:solidFill>
                  <a:schemeClr val="accent1"/>
                </a:solidFill>
                <a:effectLst/>
                <a:latin typeface="+mn-lt"/>
              </a:rPr>
            </a:br>
            <a:r>
              <a:rPr lang="pt-BR" sz="1200" dirty="0">
                <a:solidFill>
                  <a:schemeClr val="accent1"/>
                </a:solidFill>
                <a:effectLst/>
                <a:latin typeface="+mn-lt"/>
                <a:sym typeface="+mn-ea"/>
              </a:rPr>
              <a:t>Especialista em Saúde da Família com ênfase em Saúde  da População do Campo - UPE</a:t>
            </a:r>
            <a:endParaRPr lang="pt-BR" sz="1200" dirty="0">
              <a:solidFill>
                <a:schemeClr val="accent1"/>
              </a:solidFill>
              <a:effectLst/>
              <a:latin typeface="+mn-lt"/>
            </a:endParaRPr>
          </a:p>
          <a:p>
            <a:pPr fontAlgn="base"/>
            <a:r>
              <a:rPr lang="pt-BR" sz="1200" dirty="0">
                <a:solidFill>
                  <a:schemeClr val="accent1"/>
                </a:solidFill>
                <a:effectLst/>
                <a:latin typeface="+mn-lt"/>
                <a:sym typeface="+mn-ea"/>
              </a:rPr>
              <a:t>Espelialista em Práticas Integrativas e Complemesntares em Saúde -  Unifahe</a:t>
            </a:r>
            <a:endParaRPr lang="pt-BR" sz="1200" dirty="0">
              <a:solidFill>
                <a:schemeClr val="accent1"/>
              </a:solidFill>
              <a:effectLst/>
              <a:latin typeface="+mn-lt"/>
            </a:endParaRPr>
          </a:p>
          <a:p>
            <a:pPr>
              <a:spcAft>
                <a:spcPts val="600"/>
              </a:spcAft>
              <a:buNone/>
            </a:pPr>
            <a:endParaRPr lang="pt-BR" sz="1200" dirty="0">
              <a:solidFill>
                <a:schemeClr val="accent1"/>
              </a:solidFill>
              <a:effectLst/>
              <a:latin typeface="+mn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38328" y="6330781"/>
            <a:ext cx="1042416" cy="439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66" name="Google Shape;16166;p144"/>
          <p:cNvPicPr preferRelativeResize="0"/>
          <p:nvPr/>
        </p:nvPicPr>
        <p:blipFill rotWithShape="1">
          <a:blip r:embed="rId12"/>
          <a:srcRect/>
          <a:stretch>
            <a:fillRect/>
          </a:stretch>
        </p:blipFill>
        <p:spPr>
          <a:xfrm>
            <a:off x="10306647" y="6445215"/>
            <a:ext cx="1209675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67" name="Google Shape;16167;p144"/>
          <p:cNvSpPr txBox="1"/>
          <p:nvPr/>
        </p:nvSpPr>
        <p:spPr>
          <a:xfrm>
            <a:off x="290797" y="442344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</a:pPr>
            <a:endParaRPr sz="2400" b="1" i="0" u="none" strike="noStrike" cap="none" baseline="30000">
              <a:solidFill>
                <a:srgbClr val="0000C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68" name="Google Shape;16168;p144"/>
          <p:cNvSpPr/>
          <p:nvPr/>
        </p:nvSpPr>
        <p:spPr>
          <a:xfrm>
            <a:off x="9399639" y="6414897"/>
            <a:ext cx="1858200" cy="33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69" name="Google Shape;16169;p144"/>
          <p:cNvSpPr txBox="1">
            <a:spLocks noGrp="1"/>
          </p:cNvSpPr>
          <p:nvPr>
            <p:ph type="title"/>
          </p:nvPr>
        </p:nvSpPr>
        <p:spPr>
          <a:xfrm>
            <a:off x="447040" y="484505"/>
            <a:ext cx="8556625" cy="397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9"/>
              </a:buClr>
              <a:buSzPts val="2800"/>
              <a:buFont typeface="Tomorrow"/>
              <a:buNone/>
            </a:pPr>
            <a:r>
              <a:rPr lang="pt-BR" altLang="en-US" sz="2800" dirty="0">
                <a:solidFill>
                  <a:srgbClr val="0000C9"/>
                </a:solidFill>
                <a:latin typeface="Tomorrow"/>
                <a:ea typeface="Tomorrow"/>
                <a:cs typeface="Tomorrow"/>
                <a:sym typeface="Tomorrow"/>
              </a:rPr>
              <a:t>SI-PNI: Movimentação de Imunobiológico¹</a:t>
            </a:r>
          </a:p>
        </p:txBody>
      </p:sp>
      <p:sp>
        <p:nvSpPr>
          <p:cNvPr id="2" name="Retângulo 1"/>
          <p:cNvSpPr/>
          <p:nvPr/>
        </p:nvSpPr>
        <p:spPr>
          <a:xfrm>
            <a:off x="533400" y="6336272"/>
            <a:ext cx="893064" cy="439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Google Shape;13317;p122"/>
          <p:cNvPicPr preferRelativeResize="0"/>
          <p:nvPr/>
        </p:nvPicPr>
        <p:blipFill rotWithShape="1">
          <a:blip r:embed="rId13"/>
          <a:srcRect/>
          <a:stretch>
            <a:fillRect/>
          </a:stretch>
        </p:blipFill>
        <p:spPr>
          <a:xfrm>
            <a:off x="533400" y="6399091"/>
            <a:ext cx="706245" cy="278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81137" y="-60976"/>
            <a:ext cx="1353820" cy="1353820"/>
          </a:xfrm>
          <a:prstGeom prst="rect">
            <a:avLst/>
          </a:prstGeom>
        </p:spPr>
      </p:pic>
      <p:sp>
        <p:nvSpPr>
          <p:cNvPr id="6" name="Caixa de Texto 5"/>
          <p:cNvSpPr txBox="1"/>
          <p:nvPr>
            <p:custDataLst>
              <p:tags r:id="rId2"/>
            </p:custDataLst>
          </p:nvPr>
        </p:nvSpPr>
        <p:spPr>
          <a:xfrm>
            <a:off x="194945" y="1075313"/>
            <a:ext cx="28575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altLang="en-US" sz="1600" b="1" spc="-25" dirty="0">
                <a:solidFill>
                  <a:schemeClr val="tx1"/>
                </a:solidFill>
                <a:latin typeface="Pfizer Tomorrow" panose="02010503040201060303" pitchFamily="2" charset="77"/>
                <a:ea typeface="+mj-ea"/>
                <a:cs typeface="+mj-cs"/>
              </a:rPr>
              <a:t>5</a:t>
            </a:r>
          </a:p>
        </p:txBody>
      </p:sp>
      <p:sp>
        <p:nvSpPr>
          <p:cNvPr id="11" name="Caixa de Texto 10"/>
          <p:cNvSpPr txBox="1"/>
          <p:nvPr>
            <p:custDataLst>
              <p:tags r:id="rId3"/>
            </p:custDataLst>
          </p:nvPr>
        </p:nvSpPr>
        <p:spPr>
          <a:xfrm>
            <a:off x="6061075" y="1147703"/>
            <a:ext cx="285750" cy="238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altLang="en-US" sz="1600" b="1" spc="-25" dirty="0">
                <a:solidFill>
                  <a:schemeClr val="tx1"/>
                </a:solidFill>
                <a:latin typeface="Pfizer Tomorrow" panose="02010503040201060303" pitchFamily="2" charset="77"/>
                <a:ea typeface="+mj-ea"/>
                <a:cs typeface="+mj-cs"/>
              </a:rPr>
              <a:t>6</a:t>
            </a:r>
          </a:p>
        </p:txBody>
      </p:sp>
      <p:pic>
        <p:nvPicPr>
          <p:cNvPr id="14" name="Imagem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30250" y="1119763"/>
            <a:ext cx="4839970" cy="48056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tângulo 14"/>
          <p:cNvSpPr/>
          <p:nvPr>
            <p:custDataLst>
              <p:tags r:id="rId5"/>
            </p:custDataLst>
          </p:nvPr>
        </p:nvSpPr>
        <p:spPr>
          <a:xfrm>
            <a:off x="797560" y="1997968"/>
            <a:ext cx="2229485" cy="3930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pic>
        <p:nvPicPr>
          <p:cNvPr id="18" name="Imagem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443345" y="1147703"/>
            <a:ext cx="5139055" cy="4708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Retângulo 18"/>
          <p:cNvSpPr/>
          <p:nvPr>
            <p:custDataLst>
              <p:tags r:id="rId7"/>
            </p:custDataLst>
          </p:nvPr>
        </p:nvSpPr>
        <p:spPr>
          <a:xfrm>
            <a:off x="6443345" y="1147703"/>
            <a:ext cx="5139055" cy="3930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20" name="Retângulo 19"/>
          <p:cNvSpPr/>
          <p:nvPr>
            <p:custDataLst>
              <p:tags r:id="rId8"/>
            </p:custDataLst>
          </p:nvPr>
        </p:nvSpPr>
        <p:spPr>
          <a:xfrm>
            <a:off x="6508750" y="3179068"/>
            <a:ext cx="5073650" cy="68326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21" name="Retângulo 20"/>
          <p:cNvSpPr/>
          <p:nvPr>
            <p:custDataLst>
              <p:tags r:id="rId9"/>
            </p:custDataLst>
          </p:nvPr>
        </p:nvSpPr>
        <p:spPr>
          <a:xfrm>
            <a:off x="10995660" y="5500628"/>
            <a:ext cx="496570" cy="2870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5" name="Google Shape;13316;p122">
            <a:extLst>
              <a:ext uri="{FF2B5EF4-FFF2-40B4-BE49-F238E27FC236}">
                <a16:creationId xmlns:a16="http://schemas.microsoft.com/office/drawing/2014/main" id="{E201602D-5427-D89C-B664-4CAC43751379}"/>
              </a:ext>
            </a:extLst>
          </p:cNvPr>
          <p:cNvSpPr txBox="1"/>
          <p:nvPr/>
        </p:nvSpPr>
        <p:spPr>
          <a:xfrm>
            <a:off x="1512826" y="6438809"/>
            <a:ext cx="9596120" cy="47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000C9"/>
              </a:buClr>
              <a:buSzPts val="800"/>
            </a:pPr>
            <a:r>
              <a:rPr lang="pt-BR" altLang="en-US" sz="800" b="0" i="0" u="none" strike="noStrike" cap="none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1. </a:t>
            </a:r>
            <a:r>
              <a:rPr lang="pt-BR" sz="800" dirty="0"/>
              <a:t>BRASIL. Ministério da Saúde. Sistema de Informação do Programa Nacional de Imunizações – SI-</a:t>
            </a:r>
            <a:r>
              <a:rPr lang="pt-BR" sz="800" dirty="0" err="1"/>
              <a:t>PNI.Página</a:t>
            </a:r>
            <a:r>
              <a:rPr lang="pt-BR" sz="800" dirty="0"/>
              <a:t> de login. Disponível em: &lt;https://si-pni.saude.gov.br/#/login&gt;.Acesso em: 27 fev. 2026.</a:t>
            </a:r>
            <a:endParaRPr lang="en-US" altLang="pt-BR" sz="800" i="0" u="none" strike="noStrike" cap="none" dirty="0">
              <a:solidFill>
                <a:schemeClr val="tx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521D1EB-EC03-6327-7FC8-3502D93BFB1D}"/>
              </a:ext>
            </a:extLst>
          </p:cNvPr>
          <p:cNvSpPr txBox="1"/>
          <p:nvPr/>
        </p:nvSpPr>
        <p:spPr>
          <a:xfrm>
            <a:off x="619981" y="6002303"/>
            <a:ext cx="85330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b="1" dirty="0"/>
              <a:t>Adaptado de: </a:t>
            </a:r>
            <a:r>
              <a:rPr lang="pt-BR" sz="800" dirty="0"/>
              <a:t>BRASIL. Ministério da Saúde. Sistema de Informação do Programa Nacional de Imunizações – SI-</a:t>
            </a:r>
            <a:r>
              <a:rPr lang="pt-BR" sz="800" dirty="0" err="1"/>
              <a:t>PNI.Página</a:t>
            </a:r>
            <a:r>
              <a:rPr lang="pt-BR" sz="800" dirty="0"/>
              <a:t> de login. Disponível em: &lt;https://si-pni.saude.gov.br/#/login&gt;.Acesso em: 27 fev. 2026.</a:t>
            </a:r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66" name="Google Shape;16166;p144"/>
          <p:cNvPicPr preferRelativeResize="0"/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10306647" y="6445215"/>
            <a:ext cx="1209675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67" name="Google Shape;16167;p144"/>
          <p:cNvSpPr txBox="1"/>
          <p:nvPr/>
        </p:nvSpPr>
        <p:spPr>
          <a:xfrm>
            <a:off x="290797" y="442344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</a:pPr>
            <a:endParaRPr sz="2400" b="1" i="0" u="none" strike="noStrike" cap="none" baseline="30000">
              <a:solidFill>
                <a:srgbClr val="0000C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68" name="Google Shape;16168;p144"/>
          <p:cNvSpPr/>
          <p:nvPr/>
        </p:nvSpPr>
        <p:spPr>
          <a:xfrm>
            <a:off x="9399639" y="6414897"/>
            <a:ext cx="1858200" cy="33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69" name="Google Shape;16169;p144"/>
          <p:cNvSpPr txBox="1">
            <a:spLocks noGrp="1"/>
          </p:cNvSpPr>
          <p:nvPr>
            <p:ph type="title"/>
          </p:nvPr>
        </p:nvSpPr>
        <p:spPr>
          <a:xfrm>
            <a:off x="447040" y="484505"/>
            <a:ext cx="8556625" cy="397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9"/>
              </a:buClr>
              <a:buSzPts val="2800"/>
              <a:buFont typeface="Tomorrow"/>
              <a:buNone/>
            </a:pPr>
            <a:r>
              <a:rPr lang="pt-BR" altLang="en-US" sz="2800">
                <a:solidFill>
                  <a:srgbClr val="0000C9"/>
                </a:solidFill>
                <a:latin typeface="Tomorrow"/>
                <a:ea typeface="Tomorrow"/>
                <a:cs typeface="Tomorrow"/>
                <a:sym typeface="Tomorrow"/>
              </a:rPr>
              <a:t>SI-PNI: Movimentação de Imunobiológico¹</a:t>
            </a:r>
          </a:p>
        </p:txBody>
      </p:sp>
      <p:sp>
        <p:nvSpPr>
          <p:cNvPr id="2" name="Retângulo 1"/>
          <p:cNvSpPr/>
          <p:nvPr/>
        </p:nvSpPr>
        <p:spPr>
          <a:xfrm>
            <a:off x="533400" y="6336272"/>
            <a:ext cx="893064" cy="439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Google Shape;13317;p122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533400" y="6399091"/>
            <a:ext cx="706245" cy="278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8580" y="275590"/>
            <a:ext cx="1353820" cy="1353820"/>
          </a:xfrm>
          <a:prstGeom prst="rect">
            <a:avLst/>
          </a:prstGeom>
        </p:spPr>
      </p:pic>
      <p:sp>
        <p:nvSpPr>
          <p:cNvPr id="5" name="Caixa de Texto 4"/>
          <p:cNvSpPr txBox="1"/>
          <p:nvPr>
            <p:custDataLst>
              <p:tags r:id="rId1"/>
            </p:custDataLst>
          </p:nvPr>
        </p:nvSpPr>
        <p:spPr>
          <a:xfrm>
            <a:off x="290797" y="944834"/>
            <a:ext cx="28575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altLang="en-US" sz="1600" b="1" spc="-25" dirty="0">
                <a:solidFill>
                  <a:schemeClr val="tx1"/>
                </a:solidFill>
                <a:latin typeface="Pfizer Tomorrow" panose="02010503040201060303" pitchFamily="2" charset="77"/>
                <a:ea typeface="+mj-ea"/>
                <a:cs typeface="+mj-cs"/>
              </a:rPr>
              <a:t>7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2447" y="1017224"/>
            <a:ext cx="4805045" cy="4759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tângulo 9"/>
          <p:cNvSpPr/>
          <p:nvPr>
            <p:custDataLst>
              <p:tags r:id="rId2"/>
            </p:custDataLst>
          </p:nvPr>
        </p:nvSpPr>
        <p:spPr>
          <a:xfrm>
            <a:off x="792447" y="1789384"/>
            <a:ext cx="2313940" cy="49276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12" name="Retângulo 11"/>
          <p:cNvSpPr/>
          <p:nvPr>
            <p:custDataLst>
              <p:tags r:id="rId3"/>
            </p:custDataLst>
          </p:nvPr>
        </p:nvSpPr>
        <p:spPr>
          <a:xfrm>
            <a:off x="792447" y="2974294"/>
            <a:ext cx="2313940" cy="2717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13" name="Retângulo 12"/>
          <p:cNvSpPr/>
          <p:nvPr>
            <p:custDataLst>
              <p:tags r:id="rId4"/>
            </p:custDataLst>
          </p:nvPr>
        </p:nvSpPr>
        <p:spPr>
          <a:xfrm>
            <a:off x="3283552" y="2978739"/>
            <a:ext cx="2313940" cy="2717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16" name="Retângulo 15"/>
          <p:cNvSpPr/>
          <p:nvPr>
            <p:custDataLst>
              <p:tags r:id="rId5"/>
            </p:custDataLst>
          </p:nvPr>
        </p:nvSpPr>
        <p:spPr>
          <a:xfrm>
            <a:off x="4697062" y="5413329"/>
            <a:ext cx="833755" cy="34544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17" name="Retângulo 16"/>
          <p:cNvSpPr/>
          <p:nvPr>
            <p:custDataLst>
              <p:tags r:id="rId6"/>
            </p:custDataLst>
          </p:nvPr>
        </p:nvSpPr>
        <p:spPr>
          <a:xfrm>
            <a:off x="3283552" y="2545669"/>
            <a:ext cx="1785620" cy="34544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22" name="Retângulo 21"/>
          <p:cNvSpPr/>
          <p:nvPr>
            <p:custDataLst>
              <p:tags r:id="rId7"/>
            </p:custDataLst>
          </p:nvPr>
        </p:nvSpPr>
        <p:spPr>
          <a:xfrm>
            <a:off x="792447" y="2492329"/>
            <a:ext cx="2313940" cy="2717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4" name="Google Shape;13316;p122">
            <a:extLst>
              <a:ext uri="{FF2B5EF4-FFF2-40B4-BE49-F238E27FC236}">
                <a16:creationId xmlns:a16="http://schemas.microsoft.com/office/drawing/2014/main" id="{0D06CC7D-4EDC-B549-D724-D2CF461EBC22}"/>
              </a:ext>
            </a:extLst>
          </p:cNvPr>
          <p:cNvSpPr txBox="1"/>
          <p:nvPr/>
        </p:nvSpPr>
        <p:spPr>
          <a:xfrm>
            <a:off x="1512826" y="6438809"/>
            <a:ext cx="9596120" cy="47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000C9"/>
              </a:buClr>
              <a:buSzPts val="800"/>
            </a:pPr>
            <a:r>
              <a:rPr lang="pt-BR" altLang="en-US" sz="800" b="0" i="0" u="none" strike="noStrike" cap="none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1. </a:t>
            </a:r>
            <a:r>
              <a:rPr lang="pt-BR" sz="800" dirty="0"/>
              <a:t>BRASIL. Ministério da Saúde. Sistema de Informação do Programa Nacional de Imunizações – SI-</a:t>
            </a:r>
            <a:r>
              <a:rPr lang="pt-BR" sz="800" dirty="0" err="1"/>
              <a:t>PNI.Página</a:t>
            </a:r>
            <a:r>
              <a:rPr lang="pt-BR" sz="800" dirty="0"/>
              <a:t> de login. Disponível em: &lt;https://si-pni.saude.gov.br/#/login&gt;.Acesso em: 27 fev. 2026.</a:t>
            </a:r>
            <a:r>
              <a:rPr lang="pt-BR" altLang="pt-BR" sz="800" b="0" i="0" u="none" strike="noStrike" cap="none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 lang="en-US" altLang="pt-BR" sz="800" b="0" i="0" u="none" strike="noStrike" cap="none" dirty="0">
              <a:solidFill>
                <a:schemeClr val="tx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34D67A1-BBF2-84A6-CA4D-EB526AA9ADDC}"/>
              </a:ext>
            </a:extLst>
          </p:cNvPr>
          <p:cNvSpPr txBox="1"/>
          <p:nvPr/>
        </p:nvSpPr>
        <p:spPr>
          <a:xfrm>
            <a:off x="711421" y="5870846"/>
            <a:ext cx="50584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b="1" dirty="0"/>
              <a:t>Adaptado de: </a:t>
            </a:r>
            <a:r>
              <a:rPr lang="pt-BR" sz="800" dirty="0"/>
              <a:t>BRASIL. Ministério da Saúde. Sistema de Informação do Programa Nacional de Imunizações – SI-PNI. Página de login. Disponível em: &lt;https://si-pni.saude.gov.br/#/login&gt;.Acesso em: 27 fev. 2026.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66" name="Google Shape;16166;p14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306647" y="6445215"/>
            <a:ext cx="1209675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67" name="Google Shape;16167;p144"/>
          <p:cNvSpPr txBox="1"/>
          <p:nvPr/>
        </p:nvSpPr>
        <p:spPr>
          <a:xfrm>
            <a:off x="290797" y="442344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</a:pPr>
            <a:endParaRPr sz="2400" b="1" i="0" u="none" strike="noStrike" cap="none" baseline="30000">
              <a:solidFill>
                <a:srgbClr val="0000C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68" name="Google Shape;16168;p144"/>
          <p:cNvSpPr/>
          <p:nvPr/>
        </p:nvSpPr>
        <p:spPr>
          <a:xfrm>
            <a:off x="9399639" y="6414897"/>
            <a:ext cx="1858200" cy="33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69" name="Google Shape;16169;p144"/>
          <p:cNvSpPr txBox="1">
            <a:spLocks noGrp="1"/>
          </p:cNvSpPr>
          <p:nvPr>
            <p:ph type="title"/>
          </p:nvPr>
        </p:nvSpPr>
        <p:spPr>
          <a:xfrm>
            <a:off x="447039" y="221531"/>
            <a:ext cx="8556625" cy="397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9"/>
              </a:buClr>
              <a:buSzPts val="2800"/>
              <a:buFont typeface="Tomorrow"/>
              <a:buNone/>
            </a:pPr>
            <a:r>
              <a:rPr lang="pt-BR" altLang="en-US" sz="2800" dirty="0">
                <a:solidFill>
                  <a:srgbClr val="0000C9"/>
                </a:solidFill>
                <a:latin typeface="Tomorrow"/>
                <a:ea typeface="Tomorrow"/>
                <a:cs typeface="Tomorrow"/>
                <a:sym typeface="Tomorrow"/>
              </a:rPr>
              <a:t>SI-PNI: Registro Vacinal¹</a:t>
            </a:r>
          </a:p>
        </p:txBody>
      </p:sp>
      <p:sp>
        <p:nvSpPr>
          <p:cNvPr id="2" name="Retângulo 1"/>
          <p:cNvSpPr/>
          <p:nvPr/>
        </p:nvSpPr>
        <p:spPr>
          <a:xfrm>
            <a:off x="533400" y="6336272"/>
            <a:ext cx="893064" cy="439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Google Shape;13317;p12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33400" y="6399091"/>
            <a:ext cx="706245" cy="278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7555" y="-60960"/>
            <a:ext cx="1104265" cy="1104265"/>
          </a:xfrm>
          <a:prstGeom prst="rect">
            <a:avLst/>
          </a:prstGeom>
        </p:spPr>
      </p:pic>
      <p:sp>
        <p:nvSpPr>
          <p:cNvPr id="9" name="Caixa de Texto 8"/>
          <p:cNvSpPr txBox="1"/>
          <p:nvPr/>
        </p:nvSpPr>
        <p:spPr>
          <a:xfrm>
            <a:off x="220662" y="745748"/>
            <a:ext cx="285750" cy="238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altLang="en-US" sz="1600" b="1" spc="-25" dirty="0">
                <a:solidFill>
                  <a:schemeClr val="tx1"/>
                </a:solidFill>
                <a:latin typeface="Pfizer Tomorrow" panose="02010503040201060303" pitchFamily="2" charset="77"/>
                <a:ea typeface="+mj-ea"/>
                <a:cs typeface="+mj-cs"/>
              </a:rPr>
              <a:t>1</a:t>
            </a:r>
          </a:p>
        </p:txBody>
      </p:sp>
      <p:sp>
        <p:nvSpPr>
          <p:cNvPr id="4" name="Caixa de Texto 3"/>
          <p:cNvSpPr txBox="1"/>
          <p:nvPr/>
        </p:nvSpPr>
        <p:spPr>
          <a:xfrm>
            <a:off x="220662" y="3487678"/>
            <a:ext cx="285750" cy="238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altLang="en-US" sz="1600" b="1" spc="-25" dirty="0">
                <a:solidFill>
                  <a:schemeClr val="tx1"/>
                </a:solidFill>
                <a:latin typeface="Pfizer Tomorrow" panose="02010503040201060303" pitchFamily="2" charset="77"/>
                <a:ea typeface="+mj-ea"/>
                <a:cs typeface="+mj-cs"/>
              </a:rPr>
              <a:t>2</a:t>
            </a:r>
          </a:p>
        </p:txBody>
      </p:sp>
      <p:sp>
        <p:nvSpPr>
          <p:cNvPr id="6" name="Caixa de Texto 5"/>
          <p:cNvSpPr txBox="1"/>
          <p:nvPr/>
        </p:nvSpPr>
        <p:spPr>
          <a:xfrm>
            <a:off x="6086792" y="818138"/>
            <a:ext cx="285750" cy="238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altLang="en-US" sz="1600" b="1" spc="-25" dirty="0">
                <a:solidFill>
                  <a:schemeClr val="tx1"/>
                </a:solidFill>
                <a:latin typeface="Pfizer Tomorrow" panose="02010503040201060303" pitchFamily="2" charset="77"/>
                <a:ea typeface="+mj-ea"/>
                <a:cs typeface="+mj-cs"/>
              </a:rPr>
              <a:t>3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137" y="767338"/>
            <a:ext cx="4612640" cy="2638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tângulo 13"/>
          <p:cNvSpPr/>
          <p:nvPr/>
        </p:nvSpPr>
        <p:spPr>
          <a:xfrm>
            <a:off x="802322" y="1039753"/>
            <a:ext cx="3089910" cy="26416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15" name="Retângulo 14"/>
          <p:cNvSpPr/>
          <p:nvPr/>
        </p:nvSpPr>
        <p:spPr>
          <a:xfrm>
            <a:off x="4146232" y="1039753"/>
            <a:ext cx="488315" cy="26352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167" y="3584198"/>
            <a:ext cx="4626610" cy="25025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1757" y="781308"/>
            <a:ext cx="5123815" cy="5104130"/>
          </a:xfrm>
          <a:prstGeom prst="rect">
            <a:avLst/>
          </a:prstGeom>
        </p:spPr>
      </p:pic>
      <p:sp>
        <p:nvSpPr>
          <p:cNvPr id="5" name="Google Shape;13316;p122">
            <a:extLst>
              <a:ext uri="{FF2B5EF4-FFF2-40B4-BE49-F238E27FC236}">
                <a16:creationId xmlns:a16="http://schemas.microsoft.com/office/drawing/2014/main" id="{B8EE7F27-7AB9-1A60-7C9B-81CDBA39867C}"/>
              </a:ext>
            </a:extLst>
          </p:cNvPr>
          <p:cNvSpPr txBox="1"/>
          <p:nvPr/>
        </p:nvSpPr>
        <p:spPr>
          <a:xfrm>
            <a:off x="1512826" y="6438809"/>
            <a:ext cx="9596120" cy="47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9"/>
              </a:buClr>
              <a:buSzPts val="800"/>
              <a:buFont typeface="Quattrocento Sans"/>
              <a:buNone/>
            </a:pPr>
            <a:r>
              <a:rPr lang="pt-BR" altLang="en-US" sz="800" b="0" i="0" u="none" strike="noStrike" cap="none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1. </a:t>
            </a:r>
            <a:r>
              <a:rPr lang="pt-BR" altLang="pt-BR" sz="800" b="0" i="0" u="none" strike="noStrike" cap="none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BRASIL. Ministério da Saúde. Sistema de Informação do Programa Nacional de Imunizações – SI-</a:t>
            </a:r>
            <a:r>
              <a:rPr lang="pt-BR" altLang="pt-BR" sz="800" b="0" i="0" u="none" strike="noStrike" cap="none" dirty="0" err="1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PNI.Página</a:t>
            </a:r>
            <a:r>
              <a:rPr lang="pt-BR" altLang="pt-BR" sz="800" b="0" i="0" u="none" strike="noStrike" cap="none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de login. Disponível em: &lt;https://si-pni.saude.gov.br/#/login&gt;.Acesso em: 27 fev. 2026</a:t>
            </a:r>
            <a:endParaRPr lang="en-US" altLang="pt-BR" sz="800" b="0" i="0" u="none" strike="noStrike" cap="none" dirty="0">
              <a:solidFill>
                <a:schemeClr val="tx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D54B337-8622-A3D3-7381-15DD98C6BDB5}"/>
              </a:ext>
            </a:extLst>
          </p:cNvPr>
          <p:cNvSpPr txBox="1"/>
          <p:nvPr/>
        </p:nvSpPr>
        <p:spPr>
          <a:xfrm>
            <a:off x="290797" y="6146582"/>
            <a:ext cx="85330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/>
              <a:t>Adaptado de: BRASIL. Ministério da Saúde. Sistema de Informação do Programa Nacional de Imunizações – SI-</a:t>
            </a:r>
            <a:r>
              <a:rPr lang="pt-BR" sz="800" dirty="0" err="1"/>
              <a:t>PNI.Página</a:t>
            </a:r>
            <a:r>
              <a:rPr lang="pt-BR" sz="800" dirty="0"/>
              <a:t> de login. Disponível em: &lt;https://si-pni.saude.gov.br/#/login&gt;.Acesso em: 27 fev. 2026.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66" name="Google Shape;16166;p14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306647" y="6445215"/>
            <a:ext cx="1209675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67" name="Google Shape;16167;p144"/>
          <p:cNvSpPr txBox="1"/>
          <p:nvPr/>
        </p:nvSpPr>
        <p:spPr>
          <a:xfrm>
            <a:off x="290797" y="442344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</a:pPr>
            <a:endParaRPr sz="2400" b="1" i="0" u="none" strike="noStrike" cap="none" baseline="30000">
              <a:solidFill>
                <a:srgbClr val="0000C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68" name="Google Shape;16168;p144"/>
          <p:cNvSpPr/>
          <p:nvPr/>
        </p:nvSpPr>
        <p:spPr>
          <a:xfrm>
            <a:off x="9399639" y="6414897"/>
            <a:ext cx="1858200" cy="33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69" name="Google Shape;16169;p144"/>
          <p:cNvSpPr txBox="1">
            <a:spLocks noGrp="1"/>
          </p:cNvSpPr>
          <p:nvPr>
            <p:ph type="title"/>
          </p:nvPr>
        </p:nvSpPr>
        <p:spPr>
          <a:xfrm>
            <a:off x="447040" y="484505"/>
            <a:ext cx="8556625" cy="397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9"/>
              </a:buClr>
              <a:buSzPts val="2800"/>
              <a:buFont typeface="Tomorrow"/>
              <a:buNone/>
            </a:pPr>
            <a:r>
              <a:rPr lang="pt-BR" altLang="en-US" sz="2800">
                <a:solidFill>
                  <a:srgbClr val="0000C9"/>
                </a:solidFill>
                <a:latin typeface="Tomorrow"/>
                <a:ea typeface="Tomorrow"/>
                <a:cs typeface="Tomorrow"/>
                <a:sym typeface="Tomorrow"/>
              </a:rPr>
              <a:t>SI-PNI: Registro Vacinal¹</a:t>
            </a:r>
          </a:p>
        </p:txBody>
      </p:sp>
      <p:sp>
        <p:nvSpPr>
          <p:cNvPr id="2" name="Retângulo 1"/>
          <p:cNvSpPr/>
          <p:nvPr/>
        </p:nvSpPr>
        <p:spPr>
          <a:xfrm>
            <a:off x="533400" y="6336272"/>
            <a:ext cx="893064" cy="439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Google Shape;13317;p12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33400" y="6399091"/>
            <a:ext cx="706245" cy="278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8580" y="275590"/>
            <a:ext cx="1353820" cy="1353820"/>
          </a:xfrm>
          <a:prstGeom prst="rect">
            <a:avLst/>
          </a:prstGeom>
        </p:spPr>
      </p:pic>
      <p:sp>
        <p:nvSpPr>
          <p:cNvPr id="5" name="Caixa de Texto 4"/>
          <p:cNvSpPr txBox="1"/>
          <p:nvPr/>
        </p:nvSpPr>
        <p:spPr>
          <a:xfrm>
            <a:off x="222377" y="922655"/>
            <a:ext cx="285750" cy="238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altLang="en-US" sz="1600" b="1" spc="-25" dirty="0">
                <a:solidFill>
                  <a:schemeClr val="tx1"/>
                </a:solidFill>
                <a:latin typeface="Pfizer Tomorrow" panose="02010503040201060303" pitchFamily="2" charset="77"/>
                <a:ea typeface="+mj-ea"/>
                <a:cs typeface="+mj-cs"/>
              </a:rPr>
              <a:t>4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612" y="882015"/>
            <a:ext cx="5022850" cy="49974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tângulo 9"/>
          <p:cNvSpPr/>
          <p:nvPr/>
        </p:nvSpPr>
        <p:spPr>
          <a:xfrm>
            <a:off x="889127" y="1512570"/>
            <a:ext cx="4698365" cy="32829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12" name="Retângulo 11"/>
          <p:cNvSpPr/>
          <p:nvPr/>
        </p:nvSpPr>
        <p:spPr>
          <a:xfrm>
            <a:off x="5154422" y="5520690"/>
            <a:ext cx="573405" cy="32766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13" name="Retângulo 12"/>
          <p:cNvSpPr/>
          <p:nvPr/>
        </p:nvSpPr>
        <p:spPr>
          <a:xfrm>
            <a:off x="889127" y="2656840"/>
            <a:ext cx="4698365" cy="32829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16" name="Retângulo 15"/>
          <p:cNvSpPr/>
          <p:nvPr/>
        </p:nvSpPr>
        <p:spPr>
          <a:xfrm>
            <a:off x="889127" y="3140710"/>
            <a:ext cx="4698365" cy="32829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17" name="Retângulo 16"/>
          <p:cNvSpPr/>
          <p:nvPr/>
        </p:nvSpPr>
        <p:spPr>
          <a:xfrm>
            <a:off x="889127" y="2011045"/>
            <a:ext cx="4698365" cy="28511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4" name="Google Shape;13316;p122">
            <a:extLst>
              <a:ext uri="{FF2B5EF4-FFF2-40B4-BE49-F238E27FC236}">
                <a16:creationId xmlns:a16="http://schemas.microsoft.com/office/drawing/2014/main" id="{A729066E-5B58-F329-4CDB-D1E65FC99D9F}"/>
              </a:ext>
            </a:extLst>
          </p:cNvPr>
          <p:cNvSpPr txBox="1"/>
          <p:nvPr/>
        </p:nvSpPr>
        <p:spPr>
          <a:xfrm>
            <a:off x="1512826" y="6438809"/>
            <a:ext cx="9596120" cy="47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9"/>
              </a:buClr>
              <a:buSzPts val="800"/>
              <a:buFont typeface="Quattrocento Sans"/>
              <a:buNone/>
            </a:pPr>
            <a:r>
              <a:rPr lang="pt-BR" altLang="en-US" sz="800" b="0" i="0" u="none" strike="noStrike" cap="none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1. </a:t>
            </a:r>
            <a:r>
              <a:rPr lang="pt-BR" altLang="pt-BR" sz="800" b="0" i="0" u="none" strike="noStrike" cap="none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BRASIL. Ministério da Saúde. Sistema de Informação do Programa Nacional de Imunizações – SI-</a:t>
            </a:r>
            <a:r>
              <a:rPr lang="pt-BR" altLang="pt-BR" sz="800" b="0" i="0" u="none" strike="noStrike" cap="none" dirty="0" err="1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PNI.Página</a:t>
            </a:r>
            <a:r>
              <a:rPr lang="pt-BR" altLang="pt-BR" sz="800" b="0" i="0" u="none" strike="noStrike" cap="none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de login. Disponível em: &lt;https://si-pni.saude.gov.br/#/login&gt;.Acesso em: 27 fev. 2026</a:t>
            </a:r>
            <a:endParaRPr lang="en-US" altLang="pt-BR" sz="800" b="0" i="0" u="none" strike="noStrike" cap="none" dirty="0">
              <a:solidFill>
                <a:schemeClr val="tx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7F02BFF-5E86-5D04-6942-6231BCDB497D}"/>
              </a:ext>
            </a:extLst>
          </p:cNvPr>
          <p:cNvSpPr txBox="1"/>
          <p:nvPr/>
        </p:nvSpPr>
        <p:spPr>
          <a:xfrm>
            <a:off x="549908" y="5942809"/>
            <a:ext cx="85330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/>
              <a:t>Adaptado de: BRASIL. Ministério da Saúde. Sistema de Informação do Programa Nacional de Imunizações – SI-</a:t>
            </a:r>
            <a:r>
              <a:rPr lang="pt-BR" sz="800" dirty="0" err="1"/>
              <a:t>PNI.Página</a:t>
            </a:r>
            <a:r>
              <a:rPr lang="pt-BR" sz="800" dirty="0"/>
              <a:t> de login. Disponível em: &lt;https://si-pni.saude.gov.br/#/login&gt;.Acesso em: 27 fev. 2026.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66" name="Google Shape;16166;p14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306647" y="6445215"/>
            <a:ext cx="1209675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67" name="Google Shape;16167;p144"/>
          <p:cNvSpPr txBox="1"/>
          <p:nvPr/>
        </p:nvSpPr>
        <p:spPr>
          <a:xfrm>
            <a:off x="264853" y="230158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</a:pPr>
            <a:endParaRPr sz="2400" b="1" i="0" u="none" strike="noStrike" cap="none" baseline="30000">
              <a:solidFill>
                <a:srgbClr val="0000C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68" name="Google Shape;16168;p144"/>
          <p:cNvSpPr/>
          <p:nvPr/>
        </p:nvSpPr>
        <p:spPr>
          <a:xfrm>
            <a:off x="9399639" y="6414897"/>
            <a:ext cx="1858200" cy="33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69" name="Google Shape;16169;p144"/>
          <p:cNvSpPr txBox="1">
            <a:spLocks noGrp="1"/>
          </p:cNvSpPr>
          <p:nvPr>
            <p:ph type="title"/>
          </p:nvPr>
        </p:nvSpPr>
        <p:spPr>
          <a:xfrm>
            <a:off x="529590" y="265788"/>
            <a:ext cx="8556625" cy="397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9"/>
              </a:buClr>
              <a:buSzPts val="2800"/>
              <a:buFont typeface="Tomorrow"/>
              <a:buNone/>
            </a:pPr>
            <a:r>
              <a:rPr lang="pt-BR" altLang="en-US" sz="2800" dirty="0">
                <a:solidFill>
                  <a:srgbClr val="0000C9"/>
                </a:solidFill>
                <a:latin typeface="Tomorrow"/>
                <a:ea typeface="Tomorrow"/>
                <a:cs typeface="Tomorrow"/>
                <a:sym typeface="Tomorrow"/>
              </a:rPr>
              <a:t>e-SUS ¹</a:t>
            </a:r>
            <a:r>
              <a:rPr lang="pt-BR" altLang="en-US" sz="2800" baseline="30000" dirty="0">
                <a:solidFill>
                  <a:srgbClr val="0000C9"/>
                </a:solidFill>
                <a:latin typeface="Tomorrow"/>
                <a:ea typeface="Tomorrow"/>
                <a:cs typeface="Tomorrow"/>
                <a:sym typeface="Tomorrow"/>
              </a:rPr>
              <a:t>,</a:t>
            </a:r>
            <a:r>
              <a:rPr lang="pt-BR" altLang="en-US" sz="2800" dirty="0">
                <a:solidFill>
                  <a:srgbClr val="0000C9"/>
                </a:solidFill>
                <a:latin typeface="Tomorrow"/>
                <a:ea typeface="Tomorrow"/>
                <a:cs typeface="Tomorrow"/>
                <a:sym typeface="Tomorrow"/>
              </a:rPr>
              <a:t>²</a:t>
            </a:r>
          </a:p>
        </p:txBody>
      </p:sp>
      <p:sp>
        <p:nvSpPr>
          <p:cNvPr id="2" name="Retângulo 1"/>
          <p:cNvSpPr/>
          <p:nvPr/>
        </p:nvSpPr>
        <p:spPr>
          <a:xfrm>
            <a:off x="533400" y="6336272"/>
            <a:ext cx="893064" cy="439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Google Shape;13317;p12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33400" y="6399091"/>
            <a:ext cx="706245" cy="278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6420" y="-68095"/>
            <a:ext cx="1221740" cy="1221740"/>
          </a:xfrm>
          <a:prstGeom prst="rect">
            <a:avLst/>
          </a:prstGeom>
        </p:spPr>
      </p:pic>
      <p:pic>
        <p:nvPicPr>
          <p:cNvPr id="44" name="Imagem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" y="818059"/>
            <a:ext cx="5069840" cy="24777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" name="Retângulo 44"/>
          <p:cNvSpPr/>
          <p:nvPr/>
        </p:nvSpPr>
        <p:spPr>
          <a:xfrm>
            <a:off x="725170" y="1745794"/>
            <a:ext cx="810260" cy="135255"/>
          </a:xfrm>
          <a:prstGeom prst="rect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46" name="Retângulo 45"/>
          <p:cNvSpPr/>
          <p:nvPr/>
        </p:nvSpPr>
        <p:spPr>
          <a:xfrm>
            <a:off x="725170" y="1996619"/>
            <a:ext cx="810260" cy="135890"/>
          </a:xfrm>
          <a:prstGeom prst="rect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47" name="Retângulo 46"/>
          <p:cNvSpPr/>
          <p:nvPr/>
        </p:nvSpPr>
        <p:spPr>
          <a:xfrm>
            <a:off x="725170" y="2166799"/>
            <a:ext cx="810260" cy="135255"/>
          </a:xfrm>
          <a:prstGeom prst="rect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pic>
        <p:nvPicPr>
          <p:cNvPr id="48" name="Imagem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0" y="3439339"/>
            <a:ext cx="5069840" cy="2413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9" name="Caixa de Texto 48"/>
          <p:cNvSpPr txBox="1"/>
          <p:nvPr/>
        </p:nvSpPr>
        <p:spPr>
          <a:xfrm>
            <a:off x="243840" y="3439339"/>
            <a:ext cx="285750" cy="238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altLang="en-US" sz="1600" b="1" spc="-25" dirty="0">
                <a:solidFill>
                  <a:schemeClr val="tx1"/>
                </a:solidFill>
                <a:latin typeface="Pfizer Tomorrow" panose="02010503040201060303" pitchFamily="2" charset="77"/>
                <a:ea typeface="+mj-ea"/>
                <a:cs typeface="+mj-cs"/>
              </a:rPr>
              <a:t>2</a:t>
            </a:r>
          </a:p>
        </p:txBody>
      </p:sp>
      <p:sp>
        <p:nvSpPr>
          <p:cNvPr id="50" name="Retângulo 49"/>
          <p:cNvSpPr/>
          <p:nvPr/>
        </p:nvSpPr>
        <p:spPr>
          <a:xfrm>
            <a:off x="614045" y="5308779"/>
            <a:ext cx="797560" cy="16065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pic>
        <p:nvPicPr>
          <p:cNvPr id="51" name="Imagem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4180" y="3678099"/>
            <a:ext cx="4733925" cy="1914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2" name="Imagem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4180" y="1081584"/>
            <a:ext cx="5024755" cy="23234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3" name="Retângulo 52"/>
          <p:cNvSpPr/>
          <p:nvPr/>
        </p:nvSpPr>
        <p:spPr>
          <a:xfrm>
            <a:off x="10650855" y="1491794"/>
            <a:ext cx="511175" cy="1905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54" name="Retângulo 53"/>
          <p:cNvSpPr/>
          <p:nvPr/>
        </p:nvSpPr>
        <p:spPr>
          <a:xfrm>
            <a:off x="10558145" y="5118279"/>
            <a:ext cx="828675" cy="35179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55" name="Retângulo 54"/>
          <p:cNvSpPr/>
          <p:nvPr/>
        </p:nvSpPr>
        <p:spPr>
          <a:xfrm>
            <a:off x="6909435" y="3980994"/>
            <a:ext cx="1806575" cy="35179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56" name="Retângulo 55"/>
          <p:cNvSpPr/>
          <p:nvPr/>
        </p:nvSpPr>
        <p:spPr>
          <a:xfrm>
            <a:off x="8806180" y="3980994"/>
            <a:ext cx="2580640" cy="35179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57" name="Retângulo 56"/>
          <p:cNvSpPr/>
          <p:nvPr/>
        </p:nvSpPr>
        <p:spPr>
          <a:xfrm>
            <a:off x="6909435" y="4662349"/>
            <a:ext cx="2580640" cy="35179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58" name="Retângulo 57"/>
          <p:cNvSpPr/>
          <p:nvPr/>
        </p:nvSpPr>
        <p:spPr>
          <a:xfrm>
            <a:off x="9615805" y="4662349"/>
            <a:ext cx="1771015" cy="35179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59" name="Caixa de Texto 58"/>
          <p:cNvSpPr txBox="1"/>
          <p:nvPr/>
        </p:nvSpPr>
        <p:spPr>
          <a:xfrm>
            <a:off x="6371590" y="3678099"/>
            <a:ext cx="285750" cy="238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altLang="en-US" sz="1600" b="1" spc="-25" dirty="0">
                <a:solidFill>
                  <a:schemeClr val="tx1"/>
                </a:solidFill>
                <a:latin typeface="Pfizer Tomorrow" panose="02010503040201060303" pitchFamily="2" charset="77"/>
                <a:ea typeface="+mj-ea"/>
                <a:cs typeface="+mj-cs"/>
              </a:rPr>
              <a:t>4</a:t>
            </a:r>
          </a:p>
        </p:txBody>
      </p:sp>
      <p:sp>
        <p:nvSpPr>
          <p:cNvPr id="76" name="Caixa de Texto 75"/>
          <p:cNvSpPr txBox="1"/>
          <p:nvPr/>
        </p:nvSpPr>
        <p:spPr>
          <a:xfrm>
            <a:off x="6371590" y="807899"/>
            <a:ext cx="285750" cy="238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altLang="en-US" sz="1600" b="1" spc="-25" dirty="0">
                <a:solidFill>
                  <a:schemeClr val="tx1"/>
                </a:solidFill>
                <a:latin typeface="Pfizer Tomorrow" panose="02010503040201060303" pitchFamily="2" charset="77"/>
                <a:ea typeface="+mj-ea"/>
                <a:cs typeface="+mj-cs"/>
              </a:rPr>
              <a:t>3</a:t>
            </a:r>
          </a:p>
        </p:txBody>
      </p:sp>
      <p:sp>
        <p:nvSpPr>
          <p:cNvPr id="77" name="Caixa de Texto 76"/>
          <p:cNvSpPr txBox="1"/>
          <p:nvPr/>
        </p:nvSpPr>
        <p:spPr>
          <a:xfrm>
            <a:off x="243840" y="741224"/>
            <a:ext cx="285750" cy="238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altLang="en-US" sz="1600" b="1" spc="-25" dirty="0">
                <a:solidFill>
                  <a:schemeClr val="tx1"/>
                </a:solidFill>
                <a:latin typeface="Pfizer Tomorrow" panose="02010503040201060303" pitchFamily="2" charset="77"/>
                <a:ea typeface="+mj-ea"/>
                <a:cs typeface="+mj-cs"/>
              </a:rPr>
              <a:t>1</a:t>
            </a:r>
          </a:p>
        </p:txBody>
      </p:sp>
      <p:sp>
        <p:nvSpPr>
          <p:cNvPr id="13316" name="Google Shape;13316;p122"/>
          <p:cNvSpPr txBox="1"/>
          <p:nvPr/>
        </p:nvSpPr>
        <p:spPr>
          <a:xfrm>
            <a:off x="1426210" y="6209665"/>
            <a:ext cx="9596120" cy="71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0000C9"/>
              </a:buClr>
              <a:buSzPts val="800"/>
              <a:buFont typeface="Quattrocento Sans"/>
              <a:buNone/>
              <a:defRPr sz="8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</a:defRPr>
            </a:lvl1pPr>
          </a:lstStyle>
          <a:p>
            <a:pPr lvl="0"/>
            <a:r>
              <a:rPr lang="pt-BR" altLang="en-US" dirty="0">
                <a:sym typeface="Quattrocento Sans"/>
              </a:rPr>
              <a:t>1. </a:t>
            </a:r>
            <a:r>
              <a:rPr lang="pt-BR" dirty="0"/>
              <a:t>BRASIL. Ministério da Saúde. e‑SUS APS versão 5.4.30. Disponível em: &lt;https://sisaps.saude.gov.br/sistemas/</a:t>
            </a:r>
            <a:r>
              <a:rPr lang="pt-BR" dirty="0" err="1"/>
              <a:t>esusaps</a:t>
            </a:r>
            <a:r>
              <a:rPr lang="pt-BR" dirty="0"/>
              <a:t>/blog/versao-5-4-30/&gt;. Acesso em: 27 fev. 2026 </a:t>
            </a:r>
          </a:p>
          <a:p>
            <a:pPr lvl="0"/>
            <a:r>
              <a:rPr lang="pt-BR" altLang="en-US" dirty="0">
                <a:sym typeface="Quattrocento Sans"/>
              </a:rPr>
              <a:t>2-</a:t>
            </a:r>
            <a:r>
              <a:rPr lang="en-US" altLang="pt-BR" dirty="0">
                <a:sym typeface="Quattrocento Sans"/>
              </a:rPr>
              <a:t>BRASIL. </a:t>
            </a:r>
            <a:r>
              <a:rPr lang="en-US" altLang="pt-BR" dirty="0" err="1">
                <a:sym typeface="Quattrocento Sans"/>
              </a:rPr>
              <a:t>Minist</a:t>
            </a:r>
            <a:r>
              <a:rPr lang="en-US" altLang="en-US" dirty="0" err="1">
                <a:sym typeface="Quattrocento Sans"/>
              </a:rPr>
              <a:t>é</a:t>
            </a:r>
            <a:r>
              <a:rPr lang="en-US" altLang="pt-BR" dirty="0" err="1">
                <a:sym typeface="Quattrocento Sans"/>
              </a:rPr>
              <a:t>rio</a:t>
            </a:r>
            <a:r>
              <a:rPr lang="en-US" altLang="pt-BR" dirty="0">
                <a:sym typeface="Quattrocento Sans"/>
              </a:rPr>
              <a:t> da </a:t>
            </a:r>
            <a:r>
              <a:rPr lang="en-US" altLang="pt-BR" dirty="0" err="1">
                <a:sym typeface="Quattrocento Sans"/>
              </a:rPr>
              <a:t>Sa</a:t>
            </a:r>
            <a:r>
              <a:rPr lang="en-US" altLang="en-US" dirty="0" err="1">
                <a:sym typeface="Quattrocento Sans"/>
              </a:rPr>
              <a:t>ú</a:t>
            </a:r>
            <a:r>
              <a:rPr lang="en-US" altLang="pt-BR" dirty="0" err="1">
                <a:sym typeface="Quattrocento Sans"/>
              </a:rPr>
              <a:t>de</a:t>
            </a:r>
            <a:r>
              <a:rPr lang="en-US" altLang="pt-BR" dirty="0">
                <a:sym typeface="Quattrocento Sans"/>
              </a:rPr>
              <a:t>. </a:t>
            </a:r>
            <a:r>
              <a:rPr lang="en-US" altLang="pt-BR" dirty="0" err="1">
                <a:sym typeface="Quattrocento Sans"/>
              </a:rPr>
              <a:t>Secretaria</a:t>
            </a:r>
            <a:r>
              <a:rPr lang="en-US" altLang="pt-BR" dirty="0">
                <a:sym typeface="Quattrocento Sans"/>
              </a:rPr>
              <a:t> de Aten</a:t>
            </a:r>
            <a:r>
              <a:rPr lang="" altLang="en-US" dirty="0">
                <a:sym typeface="Quattrocento Sans"/>
              </a:rPr>
              <a:t>ç</a:t>
            </a:r>
            <a:r>
              <a:rPr lang="en-US" altLang="en-US" dirty="0" err="1">
                <a:sym typeface="Quattrocento Sans"/>
              </a:rPr>
              <a:t>ã</a:t>
            </a:r>
            <a:r>
              <a:rPr lang="en-US" altLang="pt-BR" dirty="0" err="1">
                <a:sym typeface="Quattrocento Sans"/>
              </a:rPr>
              <a:t>o</a:t>
            </a:r>
            <a:r>
              <a:rPr lang="en-US" altLang="pt-BR" dirty="0">
                <a:sym typeface="Quattrocento Sans"/>
              </a:rPr>
              <a:t> </a:t>
            </a:r>
            <a:r>
              <a:rPr lang="en-US" altLang="pt-BR" dirty="0" err="1">
                <a:sym typeface="Quattrocento Sans"/>
              </a:rPr>
              <a:t>Prim</a:t>
            </a:r>
            <a:r>
              <a:rPr lang="en-US" altLang="en-US" dirty="0" err="1">
                <a:sym typeface="Quattrocento Sans"/>
              </a:rPr>
              <a:t>á</a:t>
            </a:r>
            <a:r>
              <a:rPr lang="en-US" altLang="pt-BR" dirty="0" err="1">
                <a:sym typeface="Quattrocento Sans"/>
              </a:rPr>
              <a:t>ria</a:t>
            </a:r>
            <a:r>
              <a:rPr lang="en-US" altLang="pt-BR" dirty="0">
                <a:sym typeface="Quattrocento Sans"/>
              </a:rPr>
              <a:t> à </a:t>
            </a:r>
            <a:r>
              <a:rPr lang="en-US" altLang="pt-BR" dirty="0" err="1">
                <a:sym typeface="Quattrocento Sans"/>
              </a:rPr>
              <a:t>Sa</a:t>
            </a:r>
            <a:r>
              <a:rPr lang="en-US" altLang="en-US" dirty="0" err="1">
                <a:sym typeface="Quattrocento Sans"/>
              </a:rPr>
              <a:t>ú</a:t>
            </a:r>
            <a:r>
              <a:rPr lang="en-US" altLang="pt-BR" dirty="0" err="1">
                <a:sym typeface="Quattrocento Sans"/>
              </a:rPr>
              <a:t>de</a:t>
            </a:r>
            <a:r>
              <a:rPr lang="en-US" altLang="pt-BR" dirty="0">
                <a:sym typeface="Quattrocento Sans"/>
              </a:rPr>
              <a:t>.</a:t>
            </a:r>
            <a:r>
              <a:rPr lang="pt-BR" altLang="en-US" dirty="0">
                <a:sym typeface="Quattrocento Sans"/>
              </a:rPr>
              <a:t> </a:t>
            </a:r>
            <a:r>
              <a:rPr lang="en-US" altLang="pt-BR" dirty="0">
                <a:sym typeface="Quattrocento Sans"/>
              </a:rPr>
              <a:t>Manual do e-SUS Aten</a:t>
            </a:r>
            <a:r>
              <a:rPr lang="" altLang="en-US" dirty="0">
                <a:sym typeface="Quattrocento Sans"/>
              </a:rPr>
              <a:t>ç</a:t>
            </a:r>
            <a:r>
              <a:rPr lang="en-US" altLang="en-US" dirty="0" err="1">
                <a:sym typeface="Quattrocento Sans"/>
              </a:rPr>
              <a:t>ã</a:t>
            </a:r>
            <a:r>
              <a:rPr lang="en-US" altLang="pt-BR" dirty="0" err="1">
                <a:sym typeface="Quattrocento Sans"/>
              </a:rPr>
              <a:t>o</a:t>
            </a:r>
            <a:r>
              <a:rPr lang="en-US" altLang="pt-BR" dirty="0">
                <a:sym typeface="Quattrocento Sans"/>
              </a:rPr>
              <a:t> </a:t>
            </a:r>
            <a:r>
              <a:rPr lang="en-US" altLang="pt-BR" dirty="0" err="1">
                <a:sym typeface="Quattrocento Sans"/>
              </a:rPr>
              <a:t>Prim</a:t>
            </a:r>
            <a:r>
              <a:rPr lang="en-US" altLang="en-US" dirty="0" err="1">
                <a:sym typeface="Quattrocento Sans"/>
              </a:rPr>
              <a:t>á</a:t>
            </a:r>
            <a:r>
              <a:rPr lang="en-US" altLang="pt-BR" dirty="0" err="1">
                <a:sym typeface="Quattrocento Sans"/>
              </a:rPr>
              <a:t>ria</a:t>
            </a:r>
            <a:r>
              <a:rPr lang="en-US" altLang="pt-BR" dirty="0">
                <a:sym typeface="Quattrocento Sans"/>
              </a:rPr>
              <a:t> à </a:t>
            </a:r>
            <a:r>
              <a:rPr lang="en-US" altLang="pt-BR" dirty="0" err="1">
                <a:sym typeface="Quattrocento Sans"/>
              </a:rPr>
              <a:t>Sa</a:t>
            </a:r>
            <a:r>
              <a:rPr lang="en-US" altLang="en-US" dirty="0" err="1">
                <a:sym typeface="Quattrocento Sans"/>
              </a:rPr>
              <a:t>ú</a:t>
            </a:r>
            <a:r>
              <a:rPr lang="en-US" altLang="pt-BR" dirty="0" err="1">
                <a:sym typeface="Quattrocento Sans"/>
              </a:rPr>
              <a:t>de</a:t>
            </a:r>
            <a:r>
              <a:rPr lang="en-US" altLang="pt-BR" dirty="0">
                <a:sym typeface="Quattrocento Sans"/>
              </a:rPr>
              <a:t> (e-SUS APS). Bras</a:t>
            </a:r>
            <a:r>
              <a:rPr lang="en-US" altLang="en-US" dirty="0">
                <a:sym typeface="Quattrocento Sans"/>
              </a:rPr>
              <a:t>í</a:t>
            </a:r>
            <a:r>
              <a:rPr lang="en-US" altLang="pt-BR" dirty="0">
                <a:sym typeface="Quattrocento Sans"/>
              </a:rPr>
              <a:t>lia, DF: </a:t>
            </a:r>
            <a:r>
              <a:rPr lang="en-US" altLang="pt-BR" dirty="0" err="1">
                <a:sym typeface="Quattrocento Sans"/>
              </a:rPr>
              <a:t>Minist</a:t>
            </a:r>
            <a:r>
              <a:rPr lang="en-US" altLang="en-US" dirty="0" err="1">
                <a:sym typeface="Quattrocento Sans"/>
              </a:rPr>
              <a:t>é</a:t>
            </a:r>
            <a:r>
              <a:rPr lang="en-US" altLang="pt-BR" dirty="0" err="1">
                <a:sym typeface="Quattrocento Sans"/>
              </a:rPr>
              <a:t>rio</a:t>
            </a:r>
            <a:r>
              <a:rPr lang="en-US" altLang="pt-BR" dirty="0">
                <a:sym typeface="Quattrocento Sans"/>
              </a:rPr>
              <a:t> da </a:t>
            </a:r>
            <a:r>
              <a:rPr lang="en-US" altLang="pt-BR" dirty="0" err="1">
                <a:sym typeface="Quattrocento Sans"/>
              </a:rPr>
              <a:t>Sa</a:t>
            </a:r>
            <a:r>
              <a:rPr lang="en-US" altLang="en-US" dirty="0" err="1">
                <a:sym typeface="Quattrocento Sans"/>
              </a:rPr>
              <a:t>ú</a:t>
            </a:r>
            <a:r>
              <a:rPr lang="en-US" altLang="pt-BR" dirty="0" err="1">
                <a:sym typeface="Quattrocento Sans"/>
              </a:rPr>
              <a:t>de</a:t>
            </a:r>
            <a:r>
              <a:rPr lang="en-US" altLang="pt-BR" dirty="0">
                <a:sym typeface="Quattrocento Sans"/>
              </a:rPr>
              <a:t>. </a:t>
            </a:r>
            <a:r>
              <a:rPr lang="en-US" altLang="pt-BR" dirty="0" err="1">
                <a:sym typeface="Quattrocento Sans"/>
              </a:rPr>
              <a:t>Dispon</a:t>
            </a:r>
            <a:r>
              <a:rPr lang="en-US" altLang="en-US" dirty="0" err="1">
                <a:sym typeface="Quattrocento Sans"/>
              </a:rPr>
              <a:t>í</a:t>
            </a:r>
            <a:r>
              <a:rPr lang="en-US" altLang="pt-BR" dirty="0" err="1">
                <a:sym typeface="Quattrocento Sans"/>
              </a:rPr>
              <a:t>vel</a:t>
            </a:r>
            <a:r>
              <a:rPr lang="en-US" altLang="pt-BR" dirty="0">
                <a:sym typeface="Quattrocento Sans"/>
              </a:rPr>
              <a:t> e</a:t>
            </a:r>
            <a:r>
              <a:rPr lang="pt-BR" altLang="en-US" dirty="0">
                <a:sym typeface="Quattrocento Sans"/>
              </a:rPr>
              <a:t>m: </a:t>
            </a:r>
            <a:r>
              <a:rPr lang="en-US" altLang="pt-BR" dirty="0">
                <a:sym typeface="Quattrocento Sans"/>
              </a:rPr>
              <a:t>https://sisaps.saude.gov.br/sistemas/esusaps/docs/manual/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886469C-BB26-DCF1-B972-262C75410DBD}"/>
              </a:ext>
            </a:extLst>
          </p:cNvPr>
          <p:cNvSpPr txBox="1"/>
          <p:nvPr/>
        </p:nvSpPr>
        <p:spPr>
          <a:xfrm>
            <a:off x="432053" y="5890410"/>
            <a:ext cx="875169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b="1" dirty="0"/>
              <a:t>Adaptado de: </a:t>
            </a:r>
            <a:r>
              <a:rPr lang="pt-BR" sz="800" dirty="0"/>
              <a:t>BRASIL. Ministério da Saúde. e‑SUS APS versão 5.4.30. Disponível em: &lt;https://sisaps.saude.gov.br/sistemas/</a:t>
            </a:r>
            <a:r>
              <a:rPr lang="pt-BR" sz="800" dirty="0" err="1"/>
              <a:t>esusaps</a:t>
            </a:r>
            <a:r>
              <a:rPr lang="pt-BR" sz="800" dirty="0"/>
              <a:t>/blog/versao-5-4-30/&gt;. Acesso em: 27 fev. 2026.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66" name="Google Shape;16166;p14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306647" y="6445215"/>
            <a:ext cx="1209675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67" name="Google Shape;16167;p144"/>
          <p:cNvSpPr txBox="1"/>
          <p:nvPr/>
        </p:nvSpPr>
        <p:spPr>
          <a:xfrm>
            <a:off x="290797" y="442344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</a:pPr>
            <a:endParaRPr sz="2400" b="1" i="0" u="none" strike="noStrike" cap="none" baseline="30000">
              <a:solidFill>
                <a:srgbClr val="0000C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68" name="Google Shape;16168;p144"/>
          <p:cNvSpPr/>
          <p:nvPr/>
        </p:nvSpPr>
        <p:spPr>
          <a:xfrm>
            <a:off x="9399639" y="6414897"/>
            <a:ext cx="1858200" cy="33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69" name="Google Shape;16169;p144"/>
          <p:cNvSpPr txBox="1">
            <a:spLocks noGrp="1"/>
          </p:cNvSpPr>
          <p:nvPr>
            <p:ph type="title"/>
          </p:nvPr>
        </p:nvSpPr>
        <p:spPr>
          <a:xfrm>
            <a:off x="447040" y="484505"/>
            <a:ext cx="8556625" cy="397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9"/>
              </a:buClr>
              <a:buSzPts val="2800"/>
              <a:buFont typeface="Tomorrow"/>
              <a:buNone/>
            </a:pPr>
            <a:r>
              <a:rPr lang="pt-BR" altLang="en-US" sz="2800" dirty="0">
                <a:solidFill>
                  <a:srgbClr val="0000C9"/>
                </a:solidFill>
                <a:latin typeface="Tomorrow"/>
                <a:ea typeface="Tomorrow"/>
                <a:cs typeface="Tomorrow"/>
                <a:sym typeface="Tomorrow"/>
              </a:rPr>
              <a:t>e-SUS PEC¹</a:t>
            </a:r>
            <a:r>
              <a:rPr lang="pt-BR" altLang="en-US" sz="2800" baseline="30000" dirty="0">
                <a:solidFill>
                  <a:srgbClr val="0000C9"/>
                </a:solidFill>
                <a:latin typeface="Tomorrow"/>
                <a:ea typeface="Tomorrow"/>
                <a:cs typeface="Tomorrow"/>
                <a:sym typeface="Tomorrow"/>
              </a:rPr>
              <a:t>,</a:t>
            </a:r>
            <a:r>
              <a:rPr lang="pt-BR" altLang="en-US" sz="2800" dirty="0">
                <a:solidFill>
                  <a:srgbClr val="0000C9"/>
                </a:solidFill>
                <a:latin typeface="Tomorrow"/>
                <a:ea typeface="Tomorrow"/>
                <a:cs typeface="Tomorrow"/>
                <a:sym typeface="Tomorrow"/>
              </a:rPr>
              <a:t>²</a:t>
            </a:r>
          </a:p>
        </p:txBody>
      </p:sp>
      <p:sp>
        <p:nvSpPr>
          <p:cNvPr id="2" name="Retângulo 1"/>
          <p:cNvSpPr/>
          <p:nvPr/>
        </p:nvSpPr>
        <p:spPr>
          <a:xfrm>
            <a:off x="533400" y="6336272"/>
            <a:ext cx="893064" cy="439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Google Shape;13317;p12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33400" y="6399091"/>
            <a:ext cx="706245" cy="278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0860" y="158750"/>
            <a:ext cx="1134110" cy="113411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360" y="1380490"/>
            <a:ext cx="5161915" cy="22739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aixa de Texto 8"/>
          <p:cNvSpPr txBox="1"/>
          <p:nvPr/>
        </p:nvSpPr>
        <p:spPr>
          <a:xfrm>
            <a:off x="99695" y="1299845"/>
            <a:ext cx="285750" cy="238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altLang="en-US" sz="1600" b="1" spc="-25" dirty="0">
                <a:solidFill>
                  <a:schemeClr val="tx1"/>
                </a:solidFill>
                <a:latin typeface="Pfizer Tomorrow" panose="02010503040201060303" pitchFamily="2" charset="77"/>
                <a:ea typeface="+mj-ea"/>
                <a:cs typeface="+mj-cs"/>
              </a:rPr>
              <a:t>1</a:t>
            </a:r>
          </a:p>
        </p:txBody>
      </p:sp>
      <p:sp>
        <p:nvSpPr>
          <p:cNvPr id="4" name="Retângulo 3"/>
          <p:cNvSpPr/>
          <p:nvPr/>
        </p:nvSpPr>
        <p:spPr>
          <a:xfrm>
            <a:off x="530225" y="2971800"/>
            <a:ext cx="753110" cy="17335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8" name="Caixa de Texto 7"/>
          <p:cNvSpPr txBox="1"/>
          <p:nvPr/>
        </p:nvSpPr>
        <p:spPr>
          <a:xfrm>
            <a:off x="181610" y="3810635"/>
            <a:ext cx="285750" cy="238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altLang="en-US" sz="1600" b="1" spc="-25" dirty="0">
                <a:solidFill>
                  <a:schemeClr val="tx1"/>
                </a:solidFill>
                <a:latin typeface="Pfizer Tomorrow" panose="02010503040201060303" pitchFamily="2" charset="77"/>
                <a:ea typeface="+mj-ea"/>
                <a:cs typeface="+mj-cs"/>
              </a:rPr>
              <a:t>2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460" y="3810635"/>
            <a:ext cx="5118100" cy="20485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tângulo 11"/>
          <p:cNvSpPr/>
          <p:nvPr/>
        </p:nvSpPr>
        <p:spPr>
          <a:xfrm>
            <a:off x="549275" y="4002405"/>
            <a:ext cx="614680" cy="22479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13" name="Retângulo 12"/>
          <p:cNvSpPr/>
          <p:nvPr/>
        </p:nvSpPr>
        <p:spPr>
          <a:xfrm>
            <a:off x="3476625" y="4700270"/>
            <a:ext cx="398145" cy="13398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14" name="Retângulo 13"/>
          <p:cNvSpPr/>
          <p:nvPr/>
        </p:nvSpPr>
        <p:spPr>
          <a:xfrm>
            <a:off x="549275" y="4399915"/>
            <a:ext cx="1999615" cy="1003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15" name="Retângulo 14"/>
          <p:cNvSpPr/>
          <p:nvPr/>
        </p:nvSpPr>
        <p:spPr>
          <a:xfrm>
            <a:off x="5090795" y="5050790"/>
            <a:ext cx="381635" cy="22479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16" name="Caixa de Texto 15"/>
          <p:cNvSpPr txBox="1"/>
          <p:nvPr/>
        </p:nvSpPr>
        <p:spPr>
          <a:xfrm>
            <a:off x="6149340" y="1228090"/>
            <a:ext cx="285750" cy="238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altLang="en-US" sz="1600" b="1" spc="-25" dirty="0">
                <a:solidFill>
                  <a:schemeClr val="tx1"/>
                </a:solidFill>
                <a:latin typeface="Pfizer Tomorrow" panose="02010503040201060303" pitchFamily="2" charset="77"/>
                <a:ea typeface="+mj-ea"/>
                <a:cs typeface="+mj-cs"/>
              </a:rPr>
              <a:t>3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5090" y="1342390"/>
            <a:ext cx="5389880" cy="23260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5090" y="3820795"/>
            <a:ext cx="5389880" cy="23482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Caixa de Texto 18"/>
          <p:cNvSpPr txBox="1"/>
          <p:nvPr/>
        </p:nvSpPr>
        <p:spPr>
          <a:xfrm>
            <a:off x="6068695" y="3820795"/>
            <a:ext cx="285750" cy="238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altLang="en-US" sz="1600" b="1" spc="-25" dirty="0">
                <a:solidFill>
                  <a:schemeClr val="tx1"/>
                </a:solidFill>
                <a:latin typeface="Pfizer Tomorrow" panose="02010503040201060303" pitchFamily="2" charset="77"/>
                <a:ea typeface="+mj-ea"/>
                <a:cs typeface="+mj-cs"/>
              </a:rPr>
              <a:t>4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436600B-B02B-E353-BAF9-CFC127CA5A06}"/>
              </a:ext>
            </a:extLst>
          </p:cNvPr>
          <p:cNvSpPr txBox="1"/>
          <p:nvPr/>
        </p:nvSpPr>
        <p:spPr>
          <a:xfrm>
            <a:off x="432054" y="5890409"/>
            <a:ext cx="5922392" cy="347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b="1" dirty="0"/>
              <a:t>Adaptado de: </a:t>
            </a:r>
            <a:r>
              <a:rPr lang="pt-BR" sz="800" dirty="0"/>
              <a:t>BRASIL. Ministério da Saúde. e‑SUS APS versão 5.4.30. Disponível em: &lt;https://sisaps.saude.gov.br/sistemas/</a:t>
            </a:r>
            <a:r>
              <a:rPr lang="pt-BR" sz="800" dirty="0" err="1"/>
              <a:t>esusaps</a:t>
            </a:r>
            <a:r>
              <a:rPr lang="pt-BR" sz="800" dirty="0"/>
              <a:t>/blog/versao-5-4-30/&gt;. Acesso em: 27 fev. 2026.</a:t>
            </a:r>
          </a:p>
        </p:txBody>
      </p:sp>
      <p:sp>
        <p:nvSpPr>
          <p:cNvPr id="11" name="Google Shape;13316;p122">
            <a:extLst>
              <a:ext uri="{FF2B5EF4-FFF2-40B4-BE49-F238E27FC236}">
                <a16:creationId xmlns:a16="http://schemas.microsoft.com/office/drawing/2014/main" id="{70F64026-5501-94DA-A353-08EBEDD87B01}"/>
              </a:ext>
            </a:extLst>
          </p:cNvPr>
          <p:cNvSpPr txBox="1"/>
          <p:nvPr/>
        </p:nvSpPr>
        <p:spPr>
          <a:xfrm>
            <a:off x="1426210" y="6209665"/>
            <a:ext cx="9596120" cy="71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0000C9"/>
              </a:buClr>
              <a:buSzPts val="800"/>
              <a:buFont typeface="Quattrocento Sans"/>
              <a:buNone/>
              <a:defRPr sz="8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</a:defRPr>
            </a:lvl1pPr>
          </a:lstStyle>
          <a:p>
            <a:pPr lvl="0"/>
            <a:r>
              <a:rPr lang="pt-BR" altLang="en-US" dirty="0">
                <a:sym typeface="Quattrocento Sans"/>
              </a:rPr>
              <a:t>1. </a:t>
            </a:r>
            <a:r>
              <a:rPr lang="pt-BR" dirty="0"/>
              <a:t>BRASIL. Ministério da Saúde. e‑SUS APS versão 5.4.30. Disponível em: &lt;https://sisaps.saude.gov.br/sistemas/</a:t>
            </a:r>
            <a:r>
              <a:rPr lang="pt-BR" dirty="0" err="1"/>
              <a:t>esusaps</a:t>
            </a:r>
            <a:r>
              <a:rPr lang="pt-BR" dirty="0"/>
              <a:t>/blog/versao-5-4-30/&gt;. Acesso em: 27 fev. 2026 </a:t>
            </a:r>
          </a:p>
          <a:p>
            <a:pPr lvl="0"/>
            <a:r>
              <a:rPr lang="pt-BR" altLang="en-US" dirty="0">
                <a:sym typeface="Quattrocento Sans"/>
              </a:rPr>
              <a:t>2-</a:t>
            </a:r>
            <a:r>
              <a:rPr lang="en-US" altLang="pt-BR" dirty="0">
                <a:sym typeface="Quattrocento Sans"/>
              </a:rPr>
              <a:t>BRASIL. </a:t>
            </a:r>
            <a:r>
              <a:rPr lang="en-US" altLang="pt-BR" dirty="0" err="1">
                <a:sym typeface="Quattrocento Sans"/>
              </a:rPr>
              <a:t>Minist</a:t>
            </a:r>
            <a:r>
              <a:rPr lang="en-US" altLang="en-US" dirty="0" err="1">
                <a:sym typeface="Quattrocento Sans"/>
              </a:rPr>
              <a:t>é</a:t>
            </a:r>
            <a:r>
              <a:rPr lang="en-US" altLang="pt-BR" dirty="0" err="1">
                <a:sym typeface="Quattrocento Sans"/>
              </a:rPr>
              <a:t>rio</a:t>
            </a:r>
            <a:r>
              <a:rPr lang="en-US" altLang="pt-BR" dirty="0">
                <a:sym typeface="Quattrocento Sans"/>
              </a:rPr>
              <a:t> da </a:t>
            </a:r>
            <a:r>
              <a:rPr lang="en-US" altLang="pt-BR" dirty="0" err="1">
                <a:sym typeface="Quattrocento Sans"/>
              </a:rPr>
              <a:t>Sa</a:t>
            </a:r>
            <a:r>
              <a:rPr lang="en-US" altLang="en-US" dirty="0" err="1">
                <a:sym typeface="Quattrocento Sans"/>
              </a:rPr>
              <a:t>ú</a:t>
            </a:r>
            <a:r>
              <a:rPr lang="en-US" altLang="pt-BR" dirty="0" err="1">
                <a:sym typeface="Quattrocento Sans"/>
              </a:rPr>
              <a:t>de</a:t>
            </a:r>
            <a:r>
              <a:rPr lang="en-US" altLang="pt-BR" dirty="0">
                <a:sym typeface="Quattrocento Sans"/>
              </a:rPr>
              <a:t>. </a:t>
            </a:r>
            <a:r>
              <a:rPr lang="en-US" altLang="pt-BR" dirty="0" err="1">
                <a:sym typeface="Quattrocento Sans"/>
              </a:rPr>
              <a:t>Secretaria</a:t>
            </a:r>
            <a:r>
              <a:rPr lang="en-US" altLang="pt-BR" dirty="0">
                <a:sym typeface="Quattrocento Sans"/>
              </a:rPr>
              <a:t> de Aten</a:t>
            </a:r>
            <a:r>
              <a:rPr lang="" altLang="en-US" dirty="0">
                <a:sym typeface="Quattrocento Sans"/>
              </a:rPr>
              <a:t>ç</a:t>
            </a:r>
            <a:r>
              <a:rPr lang="en-US" altLang="en-US" dirty="0" err="1">
                <a:sym typeface="Quattrocento Sans"/>
              </a:rPr>
              <a:t>ã</a:t>
            </a:r>
            <a:r>
              <a:rPr lang="en-US" altLang="pt-BR" dirty="0" err="1">
                <a:sym typeface="Quattrocento Sans"/>
              </a:rPr>
              <a:t>o</a:t>
            </a:r>
            <a:r>
              <a:rPr lang="en-US" altLang="pt-BR" dirty="0">
                <a:sym typeface="Quattrocento Sans"/>
              </a:rPr>
              <a:t> </a:t>
            </a:r>
            <a:r>
              <a:rPr lang="en-US" altLang="pt-BR" dirty="0" err="1">
                <a:sym typeface="Quattrocento Sans"/>
              </a:rPr>
              <a:t>Prim</a:t>
            </a:r>
            <a:r>
              <a:rPr lang="en-US" altLang="en-US" dirty="0" err="1">
                <a:sym typeface="Quattrocento Sans"/>
              </a:rPr>
              <a:t>á</a:t>
            </a:r>
            <a:r>
              <a:rPr lang="en-US" altLang="pt-BR" dirty="0" err="1">
                <a:sym typeface="Quattrocento Sans"/>
              </a:rPr>
              <a:t>ria</a:t>
            </a:r>
            <a:r>
              <a:rPr lang="en-US" altLang="pt-BR" dirty="0">
                <a:sym typeface="Quattrocento Sans"/>
              </a:rPr>
              <a:t> à </a:t>
            </a:r>
            <a:r>
              <a:rPr lang="en-US" altLang="pt-BR" dirty="0" err="1">
                <a:sym typeface="Quattrocento Sans"/>
              </a:rPr>
              <a:t>Sa</a:t>
            </a:r>
            <a:r>
              <a:rPr lang="en-US" altLang="en-US" dirty="0" err="1">
                <a:sym typeface="Quattrocento Sans"/>
              </a:rPr>
              <a:t>ú</a:t>
            </a:r>
            <a:r>
              <a:rPr lang="en-US" altLang="pt-BR" dirty="0" err="1">
                <a:sym typeface="Quattrocento Sans"/>
              </a:rPr>
              <a:t>de</a:t>
            </a:r>
            <a:r>
              <a:rPr lang="en-US" altLang="pt-BR" dirty="0">
                <a:sym typeface="Quattrocento Sans"/>
              </a:rPr>
              <a:t>.</a:t>
            </a:r>
            <a:r>
              <a:rPr lang="pt-BR" altLang="en-US" dirty="0">
                <a:sym typeface="Quattrocento Sans"/>
              </a:rPr>
              <a:t> </a:t>
            </a:r>
            <a:r>
              <a:rPr lang="en-US" altLang="pt-BR" dirty="0">
                <a:sym typeface="Quattrocento Sans"/>
              </a:rPr>
              <a:t>Manual do e-SUS Aten</a:t>
            </a:r>
            <a:r>
              <a:rPr lang="" altLang="en-US" dirty="0">
                <a:sym typeface="Quattrocento Sans"/>
              </a:rPr>
              <a:t>ç</a:t>
            </a:r>
            <a:r>
              <a:rPr lang="en-US" altLang="en-US" dirty="0" err="1">
                <a:sym typeface="Quattrocento Sans"/>
              </a:rPr>
              <a:t>ã</a:t>
            </a:r>
            <a:r>
              <a:rPr lang="en-US" altLang="pt-BR" dirty="0" err="1">
                <a:sym typeface="Quattrocento Sans"/>
              </a:rPr>
              <a:t>o</a:t>
            </a:r>
            <a:r>
              <a:rPr lang="en-US" altLang="pt-BR" dirty="0">
                <a:sym typeface="Quattrocento Sans"/>
              </a:rPr>
              <a:t> </a:t>
            </a:r>
            <a:r>
              <a:rPr lang="en-US" altLang="pt-BR" dirty="0" err="1">
                <a:sym typeface="Quattrocento Sans"/>
              </a:rPr>
              <a:t>Prim</a:t>
            </a:r>
            <a:r>
              <a:rPr lang="en-US" altLang="en-US" dirty="0" err="1">
                <a:sym typeface="Quattrocento Sans"/>
              </a:rPr>
              <a:t>á</a:t>
            </a:r>
            <a:r>
              <a:rPr lang="en-US" altLang="pt-BR" dirty="0" err="1">
                <a:sym typeface="Quattrocento Sans"/>
              </a:rPr>
              <a:t>ria</a:t>
            </a:r>
            <a:r>
              <a:rPr lang="en-US" altLang="pt-BR" dirty="0">
                <a:sym typeface="Quattrocento Sans"/>
              </a:rPr>
              <a:t> à </a:t>
            </a:r>
            <a:r>
              <a:rPr lang="en-US" altLang="pt-BR" dirty="0" err="1">
                <a:sym typeface="Quattrocento Sans"/>
              </a:rPr>
              <a:t>Sa</a:t>
            </a:r>
            <a:r>
              <a:rPr lang="en-US" altLang="en-US" dirty="0" err="1">
                <a:sym typeface="Quattrocento Sans"/>
              </a:rPr>
              <a:t>ú</a:t>
            </a:r>
            <a:r>
              <a:rPr lang="en-US" altLang="pt-BR" dirty="0" err="1">
                <a:sym typeface="Quattrocento Sans"/>
              </a:rPr>
              <a:t>de</a:t>
            </a:r>
            <a:r>
              <a:rPr lang="en-US" altLang="pt-BR" dirty="0">
                <a:sym typeface="Quattrocento Sans"/>
              </a:rPr>
              <a:t> (e-SUS APS). Bras</a:t>
            </a:r>
            <a:r>
              <a:rPr lang="en-US" altLang="en-US" dirty="0">
                <a:sym typeface="Quattrocento Sans"/>
              </a:rPr>
              <a:t>í</a:t>
            </a:r>
            <a:r>
              <a:rPr lang="en-US" altLang="pt-BR" dirty="0">
                <a:sym typeface="Quattrocento Sans"/>
              </a:rPr>
              <a:t>lia, DF: </a:t>
            </a:r>
            <a:r>
              <a:rPr lang="en-US" altLang="pt-BR" dirty="0" err="1">
                <a:sym typeface="Quattrocento Sans"/>
              </a:rPr>
              <a:t>Minist</a:t>
            </a:r>
            <a:r>
              <a:rPr lang="en-US" altLang="en-US" dirty="0" err="1">
                <a:sym typeface="Quattrocento Sans"/>
              </a:rPr>
              <a:t>é</a:t>
            </a:r>
            <a:r>
              <a:rPr lang="en-US" altLang="pt-BR" dirty="0" err="1">
                <a:sym typeface="Quattrocento Sans"/>
              </a:rPr>
              <a:t>rio</a:t>
            </a:r>
            <a:r>
              <a:rPr lang="en-US" altLang="pt-BR" dirty="0">
                <a:sym typeface="Quattrocento Sans"/>
              </a:rPr>
              <a:t> da </a:t>
            </a:r>
            <a:r>
              <a:rPr lang="en-US" altLang="pt-BR" dirty="0" err="1">
                <a:sym typeface="Quattrocento Sans"/>
              </a:rPr>
              <a:t>Sa</a:t>
            </a:r>
            <a:r>
              <a:rPr lang="en-US" altLang="en-US" dirty="0" err="1">
                <a:sym typeface="Quattrocento Sans"/>
              </a:rPr>
              <a:t>ú</a:t>
            </a:r>
            <a:r>
              <a:rPr lang="en-US" altLang="pt-BR" dirty="0" err="1">
                <a:sym typeface="Quattrocento Sans"/>
              </a:rPr>
              <a:t>de</a:t>
            </a:r>
            <a:r>
              <a:rPr lang="en-US" altLang="pt-BR" dirty="0">
                <a:sym typeface="Quattrocento Sans"/>
              </a:rPr>
              <a:t>. </a:t>
            </a:r>
            <a:r>
              <a:rPr lang="en-US" altLang="pt-BR" dirty="0" err="1">
                <a:sym typeface="Quattrocento Sans"/>
              </a:rPr>
              <a:t>Dispon</a:t>
            </a:r>
            <a:r>
              <a:rPr lang="en-US" altLang="en-US" dirty="0" err="1">
                <a:sym typeface="Quattrocento Sans"/>
              </a:rPr>
              <a:t>í</a:t>
            </a:r>
            <a:r>
              <a:rPr lang="en-US" altLang="pt-BR" dirty="0" err="1">
                <a:sym typeface="Quattrocento Sans"/>
              </a:rPr>
              <a:t>vel</a:t>
            </a:r>
            <a:r>
              <a:rPr lang="en-US" altLang="pt-BR" dirty="0">
                <a:sym typeface="Quattrocento Sans"/>
              </a:rPr>
              <a:t> e</a:t>
            </a:r>
            <a:r>
              <a:rPr lang="pt-BR" altLang="en-US" dirty="0">
                <a:sym typeface="Quattrocento Sans"/>
              </a:rPr>
              <a:t>m: </a:t>
            </a:r>
            <a:r>
              <a:rPr lang="en-US" altLang="pt-BR" dirty="0">
                <a:sym typeface="Quattrocento Sans"/>
              </a:rPr>
              <a:t>https://sisaps.saude.gov.br/sistemas/esusaps/docs/manual/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66" name="Google Shape;16166;p14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306647" y="6445215"/>
            <a:ext cx="1209675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67" name="Google Shape;16167;p144"/>
          <p:cNvSpPr txBox="1"/>
          <p:nvPr/>
        </p:nvSpPr>
        <p:spPr>
          <a:xfrm>
            <a:off x="290797" y="442344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</a:pPr>
            <a:endParaRPr sz="2400" b="1" i="0" u="none" strike="noStrike" cap="none" baseline="30000">
              <a:solidFill>
                <a:srgbClr val="0000C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68" name="Google Shape;16168;p144"/>
          <p:cNvSpPr/>
          <p:nvPr/>
        </p:nvSpPr>
        <p:spPr>
          <a:xfrm>
            <a:off x="9399639" y="6414897"/>
            <a:ext cx="1858200" cy="33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69" name="Google Shape;16169;p144"/>
          <p:cNvSpPr txBox="1">
            <a:spLocks noGrp="1"/>
          </p:cNvSpPr>
          <p:nvPr>
            <p:ph type="title"/>
          </p:nvPr>
        </p:nvSpPr>
        <p:spPr>
          <a:xfrm>
            <a:off x="447040" y="484505"/>
            <a:ext cx="8556625" cy="397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>
              <a:buClr>
                <a:srgbClr val="0000C9"/>
              </a:buClr>
              <a:buSzPts val="2800"/>
            </a:pPr>
            <a:r>
              <a:rPr lang="pt-BR" altLang="en-US" sz="2800" dirty="0">
                <a:solidFill>
                  <a:srgbClr val="0000C9"/>
                </a:solidFill>
                <a:latin typeface="Tomorrow"/>
                <a:ea typeface="Tomorrow"/>
                <a:cs typeface="Tomorrow"/>
                <a:sym typeface="Tomorrow"/>
              </a:rPr>
              <a:t>e-SUS PEC¹</a:t>
            </a:r>
            <a:r>
              <a:rPr lang="pt-BR" altLang="en-US" sz="2800" baseline="30000" dirty="0">
                <a:solidFill>
                  <a:srgbClr val="0000C9"/>
                </a:solidFill>
              </a:rPr>
              <a:t>,</a:t>
            </a:r>
            <a:r>
              <a:rPr lang="pt-BR" altLang="en-US" sz="2800" dirty="0">
                <a:solidFill>
                  <a:srgbClr val="0000C9"/>
                </a:solidFill>
                <a:latin typeface="Tomorrow"/>
                <a:ea typeface="Tomorrow"/>
                <a:cs typeface="Tomorrow"/>
                <a:sym typeface="Tomorrow"/>
              </a:rPr>
              <a:t>²</a:t>
            </a:r>
          </a:p>
        </p:txBody>
      </p:sp>
      <p:sp>
        <p:nvSpPr>
          <p:cNvPr id="2" name="Retângulo 1"/>
          <p:cNvSpPr/>
          <p:nvPr/>
        </p:nvSpPr>
        <p:spPr>
          <a:xfrm>
            <a:off x="533400" y="6336272"/>
            <a:ext cx="893064" cy="439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Google Shape;13317;p12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33400" y="6399091"/>
            <a:ext cx="706245" cy="278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8580" y="275590"/>
            <a:ext cx="1353820" cy="1353820"/>
          </a:xfrm>
          <a:prstGeom prst="rect">
            <a:avLst/>
          </a:prstGeom>
        </p:spPr>
      </p:pic>
      <p:sp>
        <p:nvSpPr>
          <p:cNvPr id="31" name="Caixa de Texto 30"/>
          <p:cNvSpPr txBox="1"/>
          <p:nvPr/>
        </p:nvSpPr>
        <p:spPr>
          <a:xfrm>
            <a:off x="2350770" y="1461770"/>
            <a:ext cx="285750" cy="238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altLang="en-US" sz="1600" b="1" spc="-25" dirty="0">
                <a:solidFill>
                  <a:schemeClr val="tx1"/>
                </a:solidFill>
                <a:latin typeface="Pfizer Tomorrow" panose="02010503040201060303" pitchFamily="2" charset="77"/>
                <a:ea typeface="+mj-ea"/>
                <a:cs typeface="+mj-cs"/>
              </a:rPr>
              <a:t>5</a:t>
            </a: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1325" y="1365885"/>
            <a:ext cx="5464175" cy="4524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Retângulo 32"/>
          <p:cNvSpPr/>
          <p:nvPr/>
        </p:nvSpPr>
        <p:spPr>
          <a:xfrm>
            <a:off x="3156585" y="2051050"/>
            <a:ext cx="2449830" cy="19939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34" name="Retângulo 33"/>
          <p:cNvSpPr/>
          <p:nvPr/>
        </p:nvSpPr>
        <p:spPr>
          <a:xfrm>
            <a:off x="3156585" y="2916555"/>
            <a:ext cx="2449195" cy="18224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35" name="Retângulo 34"/>
          <p:cNvSpPr/>
          <p:nvPr/>
        </p:nvSpPr>
        <p:spPr>
          <a:xfrm>
            <a:off x="3156585" y="2475865"/>
            <a:ext cx="2449830" cy="22479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36" name="Retângulo 35"/>
          <p:cNvSpPr/>
          <p:nvPr/>
        </p:nvSpPr>
        <p:spPr>
          <a:xfrm>
            <a:off x="5789930" y="2475865"/>
            <a:ext cx="2399030" cy="22479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37" name="Retângulo 36"/>
          <p:cNvSpPr/>
          <p:nvPr/>
        </p:nvSpPr>
        <p:spPr>
          <a:xfrm>
            <a:off x="3156585" y="3354070"/>
            <a:ext cx="2390140" cy="1816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38" name="Retângulo 37"/>
          <p:cNvSpPr/>
          <p:nvPr/>
        </p:nvSpPr>
        <p:spPr>
          <a:xfrm>
            <a:off x="3156585" y="3782060"/>
            <a:ext cx="2390140" cy="18224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39" name="Retângulo 38"/>
          <p:cNvSpPr/>
          <p:nvPr/>
        </p:nvSpPr>
        <p:spPr>
          <a:xfrm>
            <a:off x="5779135" y="3790315"/>
            <a:ext cx="2390140" cy="18224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40" name="Retângulo 39"/>
          <p:cNvSpPr/>
          <p:nvPr/>
        </p:nvSpPr>
        <p:spPr>
          <a:xfrm>
            <a:off x="7508240" y="5493385"/>
            <a:ext cx="868045" cy="3968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B6564D8-C704-F306-E2E6-E0716208072C}"/>
              </a:ext>
            </a:extLst>
          </p:cNvPr>
          <p:cNvSpPr txBox="1"/>
          <p:nvPr/>
        </p:nvSpPr>
        <p:spPr>
          <a:xfrm>
            <a:off x="432053" y="5890410"/>
            <a:ext cx="875169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b="1" dirty="0"/>
              <a:t>Adaptado de: </a:t>
            </a:r>
            <a:r>
              <a:rPr lang="pt-BR" sz="800" dirty="0"/>
              <a:t>BRASIL. Ministério da Saúde. e‑SUS APS versão 5.4.30. Disponível em: &lt;https://sisaps.saude.gov.br/sistemas/</a:t>
            </a:r>
            <a:r>
              <a:rPr lang="pt-BR" sz="800" dirty="0" err="1"/>
              <a:t>esusaps</a:t>
            </a:r>
            <a:r>
              <a:rPr lang="pt-BR" sz="800" dirty="0"/>
              <a:t>/blog/versao-5-4-30/&gt;. Acesso em: 27 fev. 2026.</a:t>
            </a:r>
          </a:p>
        </p:txBody>
      </p:sp>
      <p:sp>
        <p:nvSpPr>
          <p:cNvPr id="6" name="Google Shape;13316;p122">
            <a:extLst>
              <a:ext uri="{FF2B5EF4-FFF2-40B4-BE49-F238E27FC236}">
                <a16:creationId xmlns:a16="http://schemas.microsoft.com/office/drawing/2014/main" id="{8F86431E-531B-C150-D2DF-4F1214D65C5A}"/>
              </a:ext>
            </a:extLst>
          </p:cNvPr>
          <p:cNvSpPr txBox="1"/>
          <p:nvPr/>
        </p:nvSpPr>
        <p:spPr>
          <a:xfrm>
            <a:off x="1426210" y="6209665"/>
            <a:ext cx="9596120" cy="71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0000C9"/>
              </a:buClr>
              <a:buSzPts val="800"/>
              <a:buFont typeface="Quattrocento Sans"/>
              <a:buNone/>
              <a:defRPr sz="8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</a:defRPr>
            </a:lvl1pPr>
          </a:lstStyle>
          <a:p>
            <a:pPr lvl="0"/>
            <a:r>
              <a:rPr lang="pt-BR" altLang="en-US" dirty="0">
                <a:sym typeface="Quattrocento Sans"/>
              </a:rPr>
              <a:t>1. </a:t>
            </a:r>
            <a:r>
              <a:rPr lang="pt-BR" dirty="0"/>
              <a:t>BRASIL. Ministério da Saúde. e‑SUS APS versão 5.4.30. Disponível em: &lt;https://sisaps.saude.gov.br/sistemas/</a:t>
            </a:r>
            <a:r>
              <a:rPr lang="pt-BR" dirty="0" err="1"/>
              <a:t>esusaps</a:t>
            </a:r>
            <a:r>
              <a:rPr lang="pt-BR" dirty="0"/>
              <a:t>/blog/versao-5-4-30/&gt;. Acesso em: 27 fev. 2026 </a:t>
            </a:r>
          </a:p>
          <a:p>
            <a:pPr lvl="0"/>
            <a:r>
              <a:rPr lang="pt-BR" altLang="en-US" dirty="0">
                <a:sym typeface="Quattrocento Sans"/>
              </a:rPr>
              <a:t>2-</a:t>
            </a:r>
            <a:r>
              <a:rPr lang="en-US" altLang="pt-BR" dirty="0">
                <a:sym typeface="Quattrocento Sans"/>
              </a:rPr>
              <a:t>BRASIL. </a:t>
            </a:r>
            <a:r>
              <a:rPr lang="en-US" altLang="pt-BR" dirty="0" err="1">
                <a:sym typeface="Quattrocento Sans"/>
              </a:rPr>
              <a:t>Minist</a:t>
            </a:r>
            <a:r>
              <a:rPr lang="en-US" altLang="en-US" dirty="0" err="1">
                <a:sym typeface="Quattrocento Sans"/>
              </a:rPr>
              <a:t>é</a:t>
            </a:r>
            <a:r>
              <a:rPr lang="en-US" altLang="pt-BR" dirty="0" err="1">
                <a:sym typeface="Quattrocento Sans"/>
              </a:rPr>
              <a:t>rio</a:t>
            </a:r>
            <a:r>
              <a:rPr lang="en-US" altLang="pt-BR" dirty="0">
                <a:sym typeface="Quattrocento Sans"/>
              </a:rPr>
              <a:t> da </a:t>
            </a:r>
            <a:r>
              <a:rPr lang="en-US" altLang="pt-BR" dirty="0" err="1">
                <a:sym typeface="Quattrocento Sans"/>
              </a:rPr>
              <a:t>Sa</a:t>
            </a:r>
            <a:r>
              <a:rPr lang="en-US" altLang="en-US" dirty="0" err="1">
                <a:sym typeface="Quattrocento Sans"/>
              </a:rPr>
              <a:t>ú</a:t>
            </a:r>
            <a:r>
              <a:rPr lang="en-US" altLang="pt-BR" dirty="0" err="1">
                <a:sym typeface="Quattrocento Sans"/>
              </a:rPr>
              <a:t>de</a:t>
            </a:r>
            <a:r>
              <a:rPr lang="en-US" altLang="pt-BR" dirty="0">
                <a:sym typeface="Quattrocento Sans"/>
              </a:rPr>
              <a:t>. </a:t>
            </a:r>
            <a:r>
              <a:rPr lang="en-US" altLang="pt-BR" dirty="0" err="1">
                <a:sym typeface="Quattrocento Sans"/>
              </a:rPr>
              <a:t>Secretaria</a:t>
            </a:r>
            <a:r>
              <a:rPr lang="en-US" altLang="pt-BR" dirty="0">
                <a:sym typeface="Quattrocento Sans"/>
              </a:rPr>
              <a:t> de Aten</a:t>
            </a:r>
            <a:r>
              <a:rPr lang="" altLang="en-US" dirty="0">
                <a:sym typeface="Quattrocento Sans"/>
              </a:rPr>
              <a:t>ç</a:t>
            </a:r>
            <a:r>
              <a:rPr lang="en-US" altLang="en-US" dirty="0" err="1">
                <a:sym typeface="Quattrocento Sans"/>
              </a:rPr>
              <a:t>ã</a:t>
            </a:r>
            <a:r>
              <a:rPr lang="en-US" altLang="pt-BR" dirty="0" err="1">
                <a:sym typeface="Quattrocento Sans"/>
              </a:rPr>
              <a:t>o</a:t>
            </a:r>
            <a:r>
              <a:rPr lang="en-US" altLang="pt-BR" dirty="0">
                <a:sym typeface="Quattrocento Sans"/>
              </a:rPr>
              <a:t> </a:t>
            </a:r>
            <a:r>
              <a:rPr lang="en-US" altLang="pt-BR" dirty="0" err="1">
                <a:sym typeface="Quattrocento Sans"/>
              </a:rPr>
              <a:t>Prim</a:t>
            </a:r>
            <a:r>
              <a:rPr lang="en-US" altLang="en-US" dirty="0" err="1">
                <a:sym typeface="Quattrocento Sans"/>
              </a:rPr>
              <a:t>á</a:t>
            </a:r>
            <a:r>
              <a:rPr lang="en-US" altLang="pt-BR" dirty="0" err="1">
                <a:sym typeface="Quattrocento Sans"/>
              </a:rPr>
              <a:t>ria</a:t>
            </a:r>
            <a:r>
              <a:rPr lang="en-US" altLang="pt-BR" dirty="0">
                <a:sym typeface="Quattrocento Sans"/>
              </a:rPr>
              <a:t> à </a:t>
            </a:r>
            <a:r>
              <a:rPr lang="en-US" altLang="pt-BR" dirty="0" err="1">
                <a:sym typeface="Quattrocento Sans"/>
              </a:rPr>
              <a:t>Sa</a:t>
            </a:r>
            <a:r>
              <a:rPr lang="en-US" altLang="en-US" dirty="0" err="1">
                <a:sym typeface="Quattrocento Sans"/>
              </a:rPr>
              <a:t>ú</a:t>
            </a:r>
            <a:r>
              <a:rPr lang="en-US" altLang="pt-BR" dirty="0" err="1">
                <a:sym typeface="Quattrocento Sans"/>
              </a:rPr>
              <a:t>de</a:t>
            </a:r>
            <a:r>
              <a:rPr lang="en-US" altLang="pt-BR" dirty="0">
                <a:sym typeface="Quattrocento Sans"/>
              </a:rPr>
              <a:t>.</a:t>
            </a:r>
            <a:r>
              <a:rPr lang="pt-BR" altLang="en-US" dirty="0">
                <a:sym typeface="Quattrocento Sans"/>
              </a:rPr>
              <a:t> </a:t>
            </a:r>
            <a:r>
              <a:rPr lang="en-US" altLang="pt-BR" dirty="0">
                <a:sym typeface="Quattrocento Sans"/>
              </a:rPr>
              <a:t>Manual do e-SUS Aten</a:t>
            </a:r>
            <a:r>
              <a:rPr lang="" altLang="en-US" dirty="0">
                <a:sym typeface="Quattrocento Sans"/>
              </a:rPr>
              <a:t>ç</a:t>
            </a:r>
            <a:r>
              <a:rPr lang="en-US" altLang="en-US" dirty="0" err="1">
                <a:sym typeface="Quattrocento Sans"/>
              </a:rPr>
              <a:t>ã</a:t>
            </a:r>
            <a:r>
              <a:rPr lang="en-US" altLang="pt-BR" dirty="0" err="1">
                <a:sym typeface="Quattrocento Sans"/>
              </a:rPr>
              <a:t>o</a:t>
            </a:r>
            <a:r>
              <a:rPr lang="en-US" altLang="pt-BR" dirty="0">
                <a:sym typeface="Quattrocento Sans"/>
              </a:rPr>
              <a:t> </a:t>
            </a:r>
            <a:r>
              <a:rPr lang="en-US" altLang="pt-BR" dirty="0" err="1">
                <a:sym typeface="Quattrocento Sans"/>
              </a:rPr>
              <a:t>Prim</a:t>
            </a:r>
            <a:r>
              <a:rPr lang="en-US" altLang="en-US" dirty="0" err="1">
                <a:sym typeface="Quattrocento Sans"/>
              </a:rPr>
              <a:t>á</a:t>
            </a:r>
            <a:r>
              <a:rPr lang="en-US" altLang="pt-BR" dirty="0" err="1">
                <a:sym typeface="Quattrocento Sans"/>
              </a:rPr>
              <a:t>ria</a:t>
            </a:r>
            <a:r>
              <a:rPr lang="en-US" altLang="pt-BR" dirty="0">
                <a:sym typeface="Quattrocento Sans"/>
              </a:rPr>
              <a:t> à </a:t>
            </a:r>
            <a:r>
              <a:rPr lang="en-US" altLang="pt-BR" dirty="0" err="1">
                <a:sym typeface="Quattrocento Sans"/>
              </a:rPr>
              <a:t>Sa</a:t>
            </a:r>
            <a:r>
              <a:rPr lang="en-US" altLang="en-US" dirty="0" err="1">
                <a:sym typeface="Quattrocento Sans"/>
              </a:rPr>
              <a:t>ú</a:t>
            </a:r>
            <a:r>
              <a:rPr lang="en-US" altLang="pt-BR" dirty="0" err="1">
                <a:sym typeface="Quattrocento Sans"/>
              </a:rPr>
              <a:t>de</a:t>
            </a:r>
            <a:r>
              <a:rPr lang="en-US" altLang="pt-BR" dirty="0">
                <a:sym typeface="Quattrocento Sans"/>
              </a:rPr>
              <a:t> (e-SUS APS). Bras</a:t>
            </a:r>
            <a:r>
              <a:rPr lang="en-US" altLang="en-US" dirty="0">
                <a:sym typeface="Quattrocento Sans"/>
              </a:rPr>
              <a:t>í</a:t>
            </a:r>
            <a:r>
              <a:rPr lang="en-US" altLang="pt-BR" dirty="0">
                <a:sym typeface="Quattrocento Sans"/>
              </a:rPr>
              <a:t>lia, DF: </a:t>
            </a:r>
            <a:r>
              <a:rPr lang="en-US" altLang="pt-BR" dirty="0" err="1">
                <a:sym typeface="Quattrocento Sans"/>
              </a:rPr>
              <a:t>Minist</a:t>
            </a:r>
            <a:r>
              <a:rPr lang="en-US" altLang="en-US" dirty="0" err="1">
                <a:sym typeface="Quattrocento Sans"/>
              </a:rPr>
              <a:t>é</a:t>
            </a:r>
            <a:r>
              <a:rPr lang="en-US" altLang="pt-BR" dirty="0" err="1">
                <a:sym typeface="Quattrocento Sans"/>
              </a:rPr>
              <a:t>rio</a:t>
            </a:r>
            <a:r>
              <a:rPr lang="en-US" altLang="pt-BR" dirty="0">
                <a:sym typeface="Quattrocento Sans"/>
              </a:rPr>
              <a:t> da </a:t>
            </a:r>
            <a:r>
              <a:rPr lang="en-US" altLang="pt-BR" dirty="0" err="1">
                <a:sym typeface="Quattrocento Sans"/>
              </a:rPr>
              <a:t>Sa</a:t>
            </a:r>
            <a:r>
              <a:rPr lang="en-US" altLang="en-US" dirty="0" err="1">
                <a:sym typeface="Quattrocento Sans"/>
              </a:rPr>
              <a:t>ú</a:t>
            </a:r>
            <a:r>
              <a:rPr lang="en-US" altLang="pt-BR" dirty="0" err="1">
                <a:sym typeface="Quattrocento Sans"/>
              </a:rPr>
              <a:t>de</a:t>
            </a:r>
            <a:r>
              <a:rPr lang="en-US" altLang="pt-BR" dirty="0">
                <a:sym typeface="Quattrocento Sans"/>
              </a:rPr>
              <a:t>. </a:t>
            </a:r>
            <a:r>
              <a:rPr lang="en-US" altLang="pt-BR" dirty="0" err="1">
                <a:sym typeface="Quattrocento Sans"/>
              </a:rPr>
              <a:t>Dispon</a:t>
            </a:r>
            <a:r>
              <a:rPr lang="en-US" altLang="en-US" dirty="0" err="1">
                <a:sym typeface="Quattrocento Sans"/>
              </a:rPr>
              <a:t>í</a:t>
            </a:r>
            <a:r>
              <a:rPr lang="en-US" altLang="pt-BR" dirty="0" err="1">
                <a:sym typeface="Quattrocento Sans"/>
              </a:rPr>
              <a:t>vel</a:t>
            </a:r>
            <a:r>
              <a:rPr lang="en-US" altLang="pt-BR" dirty="0">
                <a:sym typeface="Quattrocento Sans"/>
              </a:rPr>
              <a:t> e</a:t>
            </a:r>
            <a:r>
              <a:rPr lang="pt-BR" altLang="en-US" dirty="0">
                <a:sym typeface="Quattrocento Sans"/>
              </a:rPr>
              <a:t>m: </a:t>
            </a:r>
            <a:r>
              <a:rPr lang="en-US" altLang="pt-BR" dirty="0">
                <a:sym typeface="Quattrocento Sans"/>
              </a:rPr>
              <a:t>https://sisaps.saude.gov.br/sistemas/esusaps/docs/manual/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66" name="Google Shape;16166;p14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306647" y="6445215"/>
            <a:ext cx="1209675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67" name="Google Shape;16167;p144"/>
          <p:cNvSpPr txBox="1"/>
          <p:nvPr/>
        </p:nvSpPr>
        <p:spPr>
          <a:xfrm>
            <a:off x="290797" y="442344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</a:pPr>
            <a:endParaRPr sz="2400" b="1" i="0" u="none" strike="noStrike" cap="none" baseline="30000">
              <a:solidFill>
                <a:srgbClr val="0000C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68" name="Google Shape;16168;p144"/>
          <p:cNvSpPr/>
          <p:nvPr/>
        </p:nvSpPr>
        <p:spPr>
          <a:xfrm>
            <a:off x="9399639" y="6414897"/>
            <a:ext cx="1858200" cy="33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69" name="Google Shape;16169;p144"/>
          <p:cNvSpPr txBox="1">
            <a:spLocks noGrp="1"/>
          </p:cNvSpPr>
          <p:nvPr>
            <p:ph type="title"/>
          </p:nvPr>
        </p:nvSpPr>
        <p:spPr>
          <a:xfrm>
            <a:off x="447040" y="484505"/>
            <a:ext cx="8556625" cy="397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>
              <a:buClr>
                <a:srgbClr val="0000C9"/>
              </a:buClr>
              <a:buSzPts val="2800"/>
            </a:pPr>
            <a:r>
              <a:rPr lang="pt-BR" altLang="en-US" sz="2800" dirty="0">
                <a:solidFill>
                  <a:srgbClr val="0000C9"/>
                </a:solidFill>
                <a:latin typeface="Tomorrow"/>
                <a:ea typeface="Tomorrow"/>
                <a:cs typeface="Tomorrow"/>
                <a:sym typeface="Tomorrow"/>
              </a:rPr>
              <a:t>e-SUS CDS¹</a:t>
            </a:r>
            <a:r>
              <a:rPr lang="pt-BR" altLang="en-US" sz="2800" baseline="30000" dirty="0">
                <a:solidFill>
                  <a:srgbClr val="0000C9"/>
                </a:solidFill>
              </a:rPr>
              <a:t>,</a:t>
            </a:r>
            <a:r>
              <a:rPr lang="pt-BR" altLang="en-US" sz="2800" dirty="0">
                <a:solidFill>
                  <a:srgbClr val="0000C9"/>
                </a:solidFill>
                <a:latin typeface="Tomorrow"/>
                <a:ea typeface="Tomorrow"/>
                <a:cs typeface="Tomorrow"/>
                <a:sym typeface="Tomorrow"/>
              </a:rPr>
              <a:t>²</a:t>
            </a:r>
          </a:p>
        </p:txBody>
      </p:sp>
      <p:sp>
        <p:nvSpPr>
          <p:cNvPr id="2" name="Retângulo 1"/>
          <p:cNvSpPr/>
          <p:nvPr/>
        </p:nvSpPr>
        <p:spPr>
          <a:xfrm>
            <a:off x="533400" y="6336272"/>
            <a:ext cx="893064" cy="439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Google Shape;13317;p12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33400" y="6399091"/>
            <a:ext cx="706245" cy="278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0562" y="65403"/>
            <a:ext cx="1173480" cy="1173480"/>
          </a:xfrm>
          <a:prstGeom prst="rect">
            <a:avLst/>
          </a:prstGeom>
        </p:spPr>
      </p:pic>
      <p:sp>
        <p:nvSpPr>
          <p:cNvPr id="9" name="Caixa de Texto 8"/>
          <p:cNvSpPr txBox="1"/>
          <p:nvPr/>
        </p:nvSpPr>
        <p:spPr>
          <a:xfrm>
            <a:off x="161290" y="865054"/>
            <a:ext cx="285750" cy="238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altLang="en-US" sz="1600" b="1" spc="-25" dirty="0">
                <a:solidFill>
                  <a:schemeClr val="tx1"/>
                </a:solidFill>
                <a:latin typeface="Pfizer Tomorrow" panose="02010503040201060303" pitchFamily="2" charset="77"/>
                <a:ea typeface="+mj-ea"/>
                <a:cs typeface="+mj-cs"/>
              </a:rPr>
              <a:t>1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040" y="865054"/>
            <a:ext cx="5240020" cy="22523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tângulo 11"/>
          <p:cNvSpPr/>
          <p:nvPr/>
        </p:nvSpPr>
        <p:spPr>
          <a:xfrm>
            <a:off x="471805" y="1765484"/>
            <a:ext cx="840740" cy="18986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13" name="Retângulo 12"/>
          <p:cNvSpPr/>
          <p:nvPr/>
        </p:nvSpPr>
        <p:spPr>
          <a:xfrm>
            <a:off x="471805" y="2671629"/>
            <a:ext cx="840740" cy="13017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040" y="3177724"/>
            <a:ext cx="5210175" cy="26593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Caixa de Texto 14"/>
          <p:cNvSpPr txBox="1"/>
          <p:nvPr/>
        </p:nvSpPr>
        <p:spPr>
          <a:xfrm>
            <a:off x="161290" y="3242494"/>
            <a:ext cx="285750" cy="238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altLang="en-US" sz="1600" b="1" spc="-25" dirty="0">
                <a:solidFill>
                  <a:schemeClr val="tx1"/>
                </a:solidFill>
                <a:latin typeface="Pfizer Tomorrow" panose="02010503040201060303" pitchFamily="2" charset="77"/>
                <a:ea typeface="+mj-ea"/>
                <a:cs typeface="+mj-cs"/>
              </a:rPr>
              <a:t>2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4997450" y="4556309"/>
            <a:ext cx="485775" cy="1473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17" name="Retângulo 16"/>
          <p:cNvSpPr/>
          <p:nvPr/>
        </p:nvSpPr>
        <p:spPr>
          <a:xfrm>
            <a:off x="826770" y="4213409"/>
            <a:ext cx="485775" cy="147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18" name="Caixa de Texto 17"/>
          <p:cNvSpPr txBox="1"/>
          <p:nvPr/>
        </p:nvSpPr>
        <p:spPr>
          <a:xfrm>
            <a:off x="6096000" y="1330112"/>
            <a:ext cx="285750" cy="238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altLang="en-US" sz="1600" b="1" spc="-25" dirty="0">
                <a:solidFill>
                  <a:schemeClr val="tx1"/>
                </a:solidFill>
                <a:latin typeface="Pfizer Tomorrow" panose="02010503040201060303" pitchFamily="2" charset="77"/>
                <a:ea typeface="+mj-ea"/>
                <a:cs typeface="+mj-cs"/>
              </a:rPr>
              <a:t>3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1750" y="1392977"/>
            <a:ext cx="5692775" cy="35039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Retângulo 19"/>
          <p:cNvSpPr/>
          <p:nvPr/>
        </p:nvSpPr>
        <p:spPr>
          <a:xfrm>
            <a:off x="6598920" y="2351192"/>
            <a:ext cx="1264285" cy="138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21" name="Retângulo 20"/>
          <p:cNvSpPr/>
          <p:nvPr/>
        </p:nvSpPr>
        <p:spPr>
          <a:xfrm>
            <a:off x="8042910" y="2385482"/>
            <a:ext cx="649605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22" name="Retângulo 21"/>
          <p:cNvSpPr/>
          <p:nvPr/>
        </p:nvSpPr>
        <p:spPr>
          <a:xfrm>
            <a:off x="8903335" y="2385482"/>
            <a:ext cx="649605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6B231E-BD38-20CF-4BEF-6ED9B79CE3B6}"/>
              </a:ext>
            </a:extLst>
          </p:cNvPr>
          <p:cNvSpPr txBox="1"/>
          <p:nvPr/>
        </p:nvSpPr>
        <p:spPr>
          <a:xfrm>
            <a:off x="432053" y="5890410"/>
            <a:ext cx="875169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b="1" dirty="0"/>
              <a:t>Adaptado de: </a:t>
            </a:r>
            <a:r>
              <a:rPr lang="pt-BR" sz="800" dirty="0"/>
              <a:t>BRASIL. Ministério da Saúde. e‑SUS APS versão 5.4.30. Disponível em: &lt;https://sisaps.saude.gov.br/sistemas/</a:t>
            </a:r>
            <a:r>
              <a:rPr lang="pt-BR" sz="800" dirty="0" err="1"/>
              <a:t>esusaps</a:t>
            </a:r>
            <a:r>
              <a:rPr lang="pt-BR" sz="800" dirty="0"/>
              <a:t>/blog/versao-5-4-30/&gt;. Acesso em: 27 fev. 2026.</a:t>
            </a:r>
          </a:p>
        </p:txBody>
      </p:sp>
      <p:sp>
        <p:nvSpPr>
          <p:cNvPr id="5" name="Google Shape;13316;p122">
            <a:extLst>
              <a:ext uri="{FF2B5EF4-FFF2-40B4-BE49-F238E27FC236}">
                <a16:creationId xmlns:a16="http://schemas.microsoft.com/office/drawing/2014/main" id="{56405DB4-8DDA-62B6-CC07-C1830C22161F}"/>
              </a:ext>
            </a:extLst>
          </p:cNvPr>
          <p:cNvSpPr txBox="1"/>
          <p:nvPr/>
        </p:nvSpPr>
        <p:spPr>
          <a:xfrm>
            <a:off x="1426210" y="6209665"/>
            <a:ext cx="9596120" cy="71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0000C9"/>
              </a:buClr>
              <a:buSzPts val="800"/>
              <a:buFont typeface="Quattrocento Sans"/>
              <a:buNone/>
              <a:defRPr sz="8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</a:defRPr>
            </a:lvl1pPr>
          </a:lstStyle>
          <a:p>
            <a:pPr lvl="0"/>
            <a:r>
              <a:rPr lang="pt-BR" altLang="en-US" dirty="0">
                <a:sym typeface="Quattrocento Sans"/>
              </a:rPr>
              <a:t>1. </a:t>
            </a:r>
            <a:r>
              <a:rPr lang="pt-BR" dirty="0"/>
              <a:t>BRASIL. Ministério da Saúde. e‑SUS APS versão 5.4.30. Disponível em: &lt;https://sisaps.saude.gov.br/sistemas/</a:t>
            </a:r>
            <a:r>
              <a:rPr lang="pt-BR" dirty="0" err="1"/>
              <a:t>esusaps</a:t>
            </a:r>
            <a:r>
              <a:rPr lang="pt-BR" dirty="0"/>
              <a:t>/blog/versao-5-4-30/&gt;. Acesso em: 27 fev. 2026 </a:t>
            </a:r>
          </a:p>
          <a:p>
            <a:pPr lvl="0"/>
            <a:r>
              <a:rPr lang="pt-BR" altLang="en-US" dirty="0">
                <a:sym typeface="Quattrocento Sans"/>
              </a:rPr>
              <a:t>2-</a:t>
            </a:r>
            <a:r>
              <a:rPr lang="en-US" altLang="pt-BR" dirty="0">
                <a:sym typeface="Quattrocento Sans"/>
              </a:rPr>
              <a:t>BRASIL. </a:t>
            </a:r>
            <a:r>
              <a:rPr lang="en-US" altLang="pt-BR" dirty="0" err="1">
                <a:sym typeface="Quattrocento Sans"/>
              </a:rPr>
              <a:t>Minist</a:t>
            </a:r>
            <a:r>
              <a:rPr lang="en-US" altLang="en-US" dirty="0" err="1">
                <a:sym typeface="Quattrocento Sans"/>
              </a:rPr>
              <a:t>é</a:t>
            </a:r>
            <a:r>
              <a:rPr lang="en-US" altLang="pt-BR" dirty="0" err="1">
                <a:sym typeface="Quattrocento Sans"/>
              </a:rPr>
              <a:t>rio</a:t>
            </a:r>
            <a:r>
              <a:rPr lang="en-US" altLang="pt-BR" dirty="0">
                <a:sym typeface="Quattrocento Sans"/>
              </a:rPr>
              <a:t> da </a:t>
            </a:r>
            <a:r>
              <a:rPr lang="en-US" altLang="pt-BR" dirty="0" err="1">
                <a:sym typeface="Quattrocento Sans"/>
              </a:rPr>
              <a:t>Sa</a:t>
            </a:r>
            <a:r>
              <a:rPr lang="en-US" altLang="en-US" dirty="0" err="1">
                <a:sym typeface="Quattrocento Sans"/>
              </a:rPr>
              <a:t>ú</a:t>
            </a:r>
            <a:r>
              <a:rPr lang="en-US" altLang="pt-BR" dirty="0" err="1">
                <a:sym typeface="Quattrocento Sans"/>
              </a:rPr>
              <a:t>de</a:t>
            </a:r>
            <a:r>
              <a:rPr lang="en-US" altLang="pt-BR" dirty="0">
                <a:sym typeface="Quattrocento Sans"/>
              </a:rPr>
              <a:t>. </a:t>
            </a:r>
            <a:r>
              <a:rPr lang="en-US" altLang="pt-BR" dirty="0" err="1">
                <a:sym typeface="Quattrocento Sans"/>
              </a:rPr>
              <a:t>Secretaria</a:t>
            </a:r>
            <a:r>
              <a:rPr lang="en-US" altLang="pt-BR" dirty="0">
                <a:sym typeface="Quattrocento Sans"/>
              </a:rPr>
              <a:t> de Aten</a:t>
            </a:r>
            <a:r>
              <a:rPr lang="" altLang="en-US" dirty="0">
                <a:sym typeface="Quattrocento Sans"/>
              </a:rPr>
              <a:t>ç</a:t>
            </a:r>
            <a:r>
              <a:rPr lang="en-US" altLang="en-US" dirty="0" err="1">
                <a:sym typeface="Quattrocento Sans"/>
              </a:rPr>
              <a:t>ã</a:t>
            </a:r>
            <a:r>
              <a:rPr lang="en-US" altLang="pt-BR" dirty="0" err="1">
                <a:sym typeface="Quattrocento Sans"/>
              </a:rPr>
              <a:t>o</a:t>
            </a:r>
            <a:r>
              <a:rPr lang="en-US" altLang="pt-BR" dirty="0">
                <a:sym typeface="Quattrocento Sans"/>
              </a:rPr>
              <a:t> </a:t>
            </a:r>
            <a:r>
              <a:rPr lang="en-US" altLang="pt-BR" dirty="0" err="1">
                <a:sym typeface="Quattrocento Sans"/>
              </a:rPr>
              <a:t>Prim</a:t>
            </a:r>
            <a:r>
              <a:rPr lang="en-US" altLang="en-US" dirty="0" err="1">
                <a:sym typeface="Quattrocento Sans"/>
              </a:rPr>
              <a:t>á</a:t>
            </a:r>
            <a:r>
              <a:rPr lang="en-US" altLang="pt-BR" dirty="0" err="1">
                <a:sym typeface="Quattrocento Sans"/>
              </a:rPr>
              <a:t>ria</a:t>
            </a:r>
            <a:r>
              <a:rPr lang="en-US" altLang="pt-BR" dirty="0">
                <a:sym typeface="Quattrocento Sans"/>
              </a:rPr>
              <a:t> à </a:t>
            </a:r>
            <a:r>
              <a:rPr lang="en-US" altLang="pt-BR" dirty="0" err="1">
                <a:sym typeface="Quattrocento Sans"/>
              </a:rPr>
              <a:t>Sa</a:t>
            </a:r>
            <a:r>
              <a:rPr lang="en-US" altLang="en-US" dirty="0" err="1">
                <a:sym typeface="Quattrocento Sans"/>
              </a:rPr>
              <a:t>ú</a:t>
            </a:r>
            <a:r>
              <a:rPr lang="en-US" altLang="pt-BR" dirty="0" err="1">
                <a:sym typeface="Quattrocento Sans"/>
              </a:rPr>
              <a:t>de</a:t>
            </a:r>
            <a:r>
              <a:rPr lang="en-US" altLang="pt-BR" dirty="0">
                <a:sym typeface="Quattrocento Sans"/>
              </a:rPr>
              <a:t>.</a:t>
            </a:r>
            <a:r>
              <a:rPr lang="pt-BR" altLang="en-US" dirty="0">
                <a:sym typeface="Quattrocento Sans"/>
              </a:rPr>
              <a:t> </a:t>
            </a:r>
            <a:r>
              <a:rPr lang="en-US" altLang="pt-BR" dirty="0">
                <a:sym typeface="Quattrocento Sans"/>
              </a:rPr>
              <a:t>Manual do e-SUS Aten</a:t>
            </a:r>
            <a:r>
              <a:rPr lang="" altLang="en-US" dirty="0">
                <a:sym typeface="Quattrocento Sans"/>
              </a:rPr>
              <a:t>ç</a:t>
            </a:r>
            <a:r>
              <a:rPr lang="en-US" altLang="en-US" dirty="0" err="1">
                <a:sym typeface="Quattrocento Sans"/>
              </a:rPr>
              <a:t>ã</a:t>
            </a:r>
            <a:r>
              <a:rPr lang="en-US" altLang="pt-BR" dirty="0" err="1">
                <a:sym typeface="Quattrocento Sans"/>
              </a:rPr>
              <a:t>o</a:t>
            </a:r>
            <a:r>
              <a:rPr lang="en-US" altLang="pt-BR" dirty="0">
                <a:sym typeface="Quattrocento Sans"/>
              </a:rPr>
              <a:t> </a:t>
            </a:r>
            <a:r>
              <a:rPr lang="en-US" altLang="pt-BR" dirty="0" err="1">
                <a:sym typeface="Quattrocento Sans"/>
              </a:rPr>
              <a:t>Prim</a:t>
            </a:r>
            <a:r>
              <a:rPr lang="en-US" altLang="en-US" dirty="0" err="1">
                <a:sym typeface="Quattrocento Sans"/>
              </a:rPr>
              <a:t>á</a:t>
            </a:r>
            <a:r>
              <a:rPr lang="en-US" altLang="pt-BR" dirty="0" err="1">
                <a:sym typeface="Quattrocento Sans"/>
              </a:rPr>
              <a:t>ria</a:t>
            </a:r>
            <a:r>
              <a:rPr lang="en-US" altLang="pt-BR" dirty="0">
                <a:sym typeface="Quattrocento Sans"/>
              </a:rPr>
              <a:t> à </a:t>
            </a:r>
            <a:r>
              <a:rPr lang="en-US" altLang="pt-BR" dirty="0" err="1">
                <a:sym typeface="Quattrocento Sans"/>
              </a:rPr>
              <a:t>Sa</a:t>
            </a:r>
            <a:r>
              <a:rPr lang="en-US" altLang="en-US" dirty="0" err="1">
                <a:sym typeface="Quattrocento Sans"/>
              </a:rPr>
              <a:t>ú</a:t>
            </a:r>
            <a:r>
              <a:rPr lang="en-US" altLang="pt-BR" dirty="0" err="1">
                <a:sym typeface="Quattrocento Sans"/>
              </a:rPr>
              <a:t>de</a:t>
            </a:r>
            <a:r>
              <a:rPr lang="en-US" altLang="pt-BR" dirty="0">
                <a:sym typeface="Quattrocento Sans"/>
              </a:rPr>
              <a:t> (e-SUS APS). Bras</a:t>
            </a:r>
            <a:r>
              <a:rPr lang="en-US" altLang="en-US" dirty="0">
                <a:sym typeface="Quattrocento Sans"/>
              </a:rPr>
              <a:t>í</a:t>
            </a:r>
            <a:r>
              <a:rPr lang="en-US" altLang="pt-BR" dirty="0">
                <a:sym typeface="Quattrocento Sans"/>
              </a:rPr>
              <a:t>lia, DF: </a:t>
            </a:r>
            <a:r>
              <a:rPr lang="en-US" altLang="pt-BR" dirty="0" err="1">
                <a:sym typeface="Quattrocento Sans"/>
              </a:rPr>
              <a:t>Minist</a:t>
            </a:r>
            <a:r>
              <a:rPr lang="en-US" altLang="en-US" dirty="0" err="1">
                <a:sym typeface="Quattrocento Sans"/>
              </a:rPr>
              <a:t>é</a:t>
            </a:r>
            <a:r>
              <a:rPr lang="en-US" altLang="pt-BR" dirty="0" err="1">
                <a:sym typeface="Quattrocento Sans"/>
              </a:rPr>
              <a:t>rio</a:t>
            </a:r>
            <a:r>
              <a:rPr lang="en-US" altLang="pt-BR" dirty="0">
                <a:sym typeface="Quattrocento Sans"/>
              </a:rPr>
              <a:t> da </a:t>
            </a:r>
            <a:r>
              <a:rPr lang="en-US" altLang="pt-BR" dirty="0" err="1">
                <a:sym typeface="Quattrocento Sans"/>
              </a:rPr>
              <a:t>Sa</a:t>
            </a:r>
            <a:r>
              <a:rPr lang="en-US" altLang="en-US" dirty="0" err="1">
                <a:sym typeface="Quattrocento Sans"/>
              </a:rPr>
              <a:t>ú</a:t>
            </a:r>
            <a:r>
              <a:rPr lang="en-US" altLang="pt-BR" dirty="0" err="1">
                <a:sym typeface="Quattrocento Sans"/>
              </a:rPr>
              <a:t>de</a:t>
            </a:r>
            <a:r>
              <a:rPr lang="en-US" altLang="pt-BR" dirty="0">
                <a:sym typeface="Quattrocento Sans"/>
              </a:rPr>
              <a:t>. </a:t>
            </a:r>
            <a:r>
              <a:rPr lang="en-US" altLang="pt-BR" dirty="0" err="1">
                <a:sym typeface="Quattrocento Sans"/>
              </a:rPr>
              <a:t>Dispon</a:t>
            </a:r>
            <a:r>
              <a:rPr lang="en-US" altLang="en-US" dirty="0" err="1">
                <a:sym typeface="Quattrocento Sans"/>
              </a:rPr>
              <a:t>í</a:t>
            </a:r>
            <a:r>
              <a:rPr lang="en-US" altLang="pt-BR" dirty="0" err="1">
                <a:sym typeface="Quattrocento Sans"/>
              </a:rPr>
              <a:t>vel</a:t>
            </a:r>
            <a:r>
              <a:rPr lang="en-US" altLang="pt-BR" dirty="0">
                <a:sym typeface="Quattrocento Sans"/>
              </a:rPr>
              <a:t> e</a:t>
            </a:r>
            <a:r>
              <a:rPr lang="pt-BR" altLang="en-US" dirty="0">
                <a:sym typeface="Quattrocento Sans"/>
              </a:rPr>
              <a:t>m: </a:t>
            </a:r>
            <a:r>
              <a:rPr lang="en-US" altLang="pt-BR" dirty="0">
                <a:sym typeface="Quattrocento Sans"/>
              </a:rPr>
              <a:t>https://sisaps.saude.gov.br/sistemas/esusaps/docs/manual/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66" name="Google Shape;16166;p14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306647" y="6445215"/>
            <a:ext cx="1209675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67" name="Google Shape;16167;p144"/>
          <p:cNvSpPr txBox="1"/>
          <p:nvPr/>
        </p:nvSpPr>
        <p:spPr>
          <a:xfrm>
            <a:off x="290797" y="442344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</a:pPr>
            <a:endParaRPr sz="2400" b="1" i="0" u="none" strike="noStrike" cap="none" baseline="30000">
              <a:solidFill>
                <a:srgbClr val="0000C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68" name="Google Shape;16168;p144"/>
          <p:cNvSpPr/>
          <p:nvPr/>
        </p:nvSpPr>
        <p:spPr>
          <a:xfrm>
            <a:off x="9399639" y="6414897"/>
            <a:ext cx="1858200" cy="33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69" name="Google Shape;16169;p144"/>
          <p:cNvSpPr txBox="1">
            <a:spLocks noGrp="1"/>
          </p:cNvSpPr>
          <p:nvPr>
            <p:ph type="title"/>
          </p:nvPr>
        </p:nvSpPr>
        <p:spPr>
          <a:xfrm>
            <a:off x="447040" y="484505"/>
            <a:ext cx="8556625" cy="397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>
              <a:buClr>
                <a:srgbClr val="0000C9"/>
              </a:buClr>
              <a:buSzPts val="2800"/>
            </a:pPr>
            <a:r>
              <a:rPr lang="pt-BR" altLang="en-US" sz="2800" dirty="0">
                <a:solidFill>
                  <a:srgbClr val="0000C9"/>
                </a:solidFill>
                <a:latin typeface="Tomorrow"/>
                <a:ea typeface="Tomorrow"/>
                <a:cs typeface="Tomorrow"/>
                <a:sym typeface="Tomorrow"/>
              </a:rPr>
              <a:t>e-SUS CDS</a:t>
            </a:r>
            <a:r>
              <a:rPr lang="pt-BR" altLang="en-US" sz="2800" dirty="0">
                <a:solidFill>
                  <a:srgbClr val="0000C9"/>
                </a:solidFill>
              </a:rPr>
              <a:t>¹</a:t>
            </a:r>
            <a:r>
              <a:rPr lang="pt-BR" altLang="en-US" sz="2800" baseline="30000" dirty="0">
                <a:solidFill>
                  <a:srgbClr val="0000C9"/>
                </a:solidFill>
              </a:rPr>
              <a:t>,</a:t>
            </a:r>
            <a:r>
              <a:rPr lang="pt-BR" altLang="en-US" sz="2800" dirty="0">
                <a:solidFill>
                  <a:srgbClr val="0000C9"/>
                </a:solidFill>
              </a:rPr>
              <a:t>²</a:t>
            </a:r>
            <a:endParaRPr lang="pt-BR" altLang="en-US" sz="2800" dirty="0">
              <a:solidFill>
                <a:srgbClr val="0000C9"/>
              </a:solidFill>
              <a:latin typeface="Tomorrow"/>
              <a:ea typeface="Tomorrow"/>
              <a:cs typeface="Tomorrow"/>
              <a:sym typeface="Tomorrow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3400" y="6336272"/>
            <a:ext cx="893064" cy="439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Google Shape;13317;p12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33400" y="6399091"/>
            <a:ext cx="706245" cy="278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8580" y="275590"/>
            <a:ext cx="1353820" cy="1353820"/>
          </a:xfrm>
          <a:prstGeom prst="rect">
            <a:avLst/>
          </a:prstGeom>
        </p:spPr>
      </p:pic>
      <p:sp>
        <p:nvSpPr>
          <p:cNvPr id="4" name="Caixa de Texto 3"/>
          <p:cNvSpPr txBox="1"/>
          <p:nvPr/>
        </p:nvSpPr>
        <p:spPr>
          <a:xfrm>
            <a:off x="177800" y="1323975"/>
            <a:ext cx="285750" cy="238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altLang="en-US" sz="1600" b="1" spc="-25" dirty="0">
                <a:solidFill>
                  <a:schemeClr val="tx1"/>
                </a:solidFill>
                <a:latin typeface="Pfizer Tomorrow" panose="02010503040201060303" pitchFamily="2" charset="77"/>
                <a:ea typeface="+mj-ea"/>
                <a:cs typeface="+mj-cs"/>
              </a:rPr>
              <a:t>4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7200" y="1329055"/>
            <a:ext cx="6942455" cy="42729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tângulo 5"/>
          <p:cNvSpPr/>
          <p:nvPr/>
        </p:nvSpPr>
        <p:spPr>
          <a:xfrm>
            <a:off x="7848600" y="3185795"/>
            <a:ext cx="666750" cy="29464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rcRect t="4187"/>
          <a:stretch>
            <a:fillRect/>
          </a:stretch>
        </p:blipFill>
        <p:spPr>
          <a:xfrm>
            <a:off x="4248785" y="3887470"/>
            <a:ext cx="7679690" cy="23393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Retângulo 25"/>
          <p:cNvSpPr/>
          <p:nvPr/>
        </p:nvSpPr>
        <p:spPr>
          <a:xfrm>
            <a:off x="10873740" y="5792470"/>
            <a:ext cx="1004570" cy="39814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9" name="Google Shape;13316;p122">
            <a:extLst>
              <a:ext uri="{FF2B5EF4-FFF2-40B4-BE49-F238E27FC236}">
                <a16:creationId xmlns:a16="http://schemas.microsoft.com/office/drawing/2014/main" id="{583DB680-2A55-0016-4D08-43E47EBA558B}"/>
              </a:ext>
            </a:extLst>
          </p:cNvPr>
          <p:cNvSpPr txBox="1"/>
          <p:nvPr/>
        </p:nvSpPr>
        <p:spPr>
          <a:xfrm>
            <a:off x="1426210" y="6209665"/>
            <a:ext cx="9596120" cy="71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0000C9"/>
              </a:buClr>
              <a:buSzPts val="800"/>
              <a:buFont typeface="Quattrocento Sans"/>
              <a:buNone/>
              <a:defRPr sz="8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</a:defRPr>
            </a:lvl1pPr>
          </a:lstStyle>
          <a:p>
            <a:pPr lvl="0"/>
            <a:r>
              <a:rPr lang="pt-BR" altLang="en-US" dirty="0">
                <a:sym typeface="Quattrocento Sans"/>
              </a:rPr>
              <a:t>1. </a:t>
            </a:r>
            <a:r>
              <a:rPr lang="pt-BR" dirty="0"/>
              <a:t>BRASIL. Ministério da Saúde. e‑SUS APS versão 5.4.30. Disponível em: &lt;https://sisaps.saude.gov.br/sistemas/</a:t>
            </a:r>
            <a:r>
              <a:rPr lang="pt-BR" dirty="0" err="1"/>
              <a:t>esusaps</a:t>
            </a:r>
            <a:r>
              <a:rPr lang="pt-BR" dirty="0"/>
              <a:t>/blog/versao-5-4-30/&gt;. Acesso em: 27 fev. 2026 </a:t>
            </a:r>
          </a:p>
          <a:p>
            <a:pPr lvl="0"/>
            <a:r>
              <a:rPr lang="pt-BR" altLang="en-US" dirty="0">
                <a:sym typeface="Quattrocento Sans"/>
              </a:rPr>
              <a:t>2-</a:t>
            </a:r>
            <a:r>
              <a:rPr lang="en-US" altLang="pt-BR" dirty="0">
                <a:sym typeface="Quattrocento Sans"/>
              </a:rPr>
              <a:t>BRASIL. </a:t>
            </a:r>
            <a:r>
              <a:rPr lang="en-US" altLang="pt-BR" dirty="0" err="1">
                <a:sym typeface="Quattrocento Sans"/>
              </a:rPr>
              <a:t>Minist</a:t>
            </a:r>
            <a:r>
              <a:rPr lang="en-US" altLang="en-US" dirty="0" err="1">
                <a:sym typeface="Quattrocento Sans"/>
              </a:rPr>
              <a:t>é</a:t>
            </a:r>
            <a:r>
              <a:rPr lang="en-US" altLang="pt-BR" dirty="0" err="1">
                <a:sym typeface="Quattrocento Sans"/>
              </a:rPr>
              <a:t>rio</a:t>
            </a:r>
            <a:r>
              <a:rPr lang="en-US" altLang="pt-BR" dirty="0">
                <a:sym typeface="Quattrocento Sans"/>
              </a:rPr>
              <a:t> da </a:t>
            </a:r>
            <a:r>
              <a:rPr lang="en-US" altLang="pt-BR" dirty="0" err="1">
                <a:sym typeface="Quattrocento Sans"/>
              </a:rPr>
              <a:t>Sa</a:t>
            </a:r>
            <a:r>
              <a:rPr lang="en-US" altLang="en-US" dirty="0" err="1">
                <a:sym typeface="Quattrocento Sans"/>
              </a:rPr>
              <a:t>ú</a:t>
            </a:r>
            <a:r>
              <a:rPr lang="en-US" altLang="pt-BR" dirty="0" err="1">
                <a:sym typeface="Quattrocento Sans"/>
              </a:rPr>
              <a:t>de</a:t>
            </a:r>
            <a:r>
              <a:rPr lang="en-US" altLang="pt-BR" dirty="0">
                <a:sym typeface="Quattrocento Sans"/>
              </a:rPr>
              <a:t>. </a:t>
            </a:r>
            <a:r>
              <a:rPr lang="en-US" altLang="pt-BR" dirty="0" err="1">
                <a:sym typeface="Quattrocento Sans"/>
              </a:rPr>
              <a:t>Secretaria</a:t>
            </a:r>
            <a:r>
              <a:rPr lang="en-US" altLang="pt-BR" dirty="0">
                <a:sym typeface="Quattrocento Sans"/>
              </a:rPr>
              <a:t> de Aten</a:t>
            </a:r>
            <a:r>
              <a:rPr lang="" altLang="en-US" dirty="0">
                <a:sym typeface="Quattrocento Sans"/>
              </a:rPr>
              <a:t>ç</a:t>
            </a:r>
            <a:r>
              <a:rPr lang="en-US" altLang="en-US" dirty="0" err="1">
                <a:sym typeface="Quattrocento Sans"/>
              </a:rPr>
              <a:t>ã</a:t>
            </a:r>
            <a:r>
              <a:rPr lang="en-US" altLang="pt-BR" dirty="0" err="1">
                <a:sym typeface="Quattrocento Sans"/>
              </a:rPr>
              <a:t>o</a:t>
            </a:r>
            <a:r>
              <a:rPr lang="en-US" altLang="pt-BR" dirty="0">
                <a:sym typeface="Quattrocento Sans"/>
              </a:rPr>
              <a:t> </a:t>
            </a:r>
            <a:r>
              <a:rPr lang="en-US" altLang="pt-BR" dirty="0" err="1">
                <a:sym typeface="Quattrocento Sans"/>
              </a:rPr>
              <a:t>Prim</a:t>
            </a:r>
            <a:r>
              <a:rPr lang="en-US" altLang="en-US" dirty="0" err="1">
                <a:sym typeface="Quattrocento Sans"/>
              </a:rPr>
              <a:t>á</a:t>
            </a:r>
            <a:r>
              <a:rPr lang="en-US" altLang="pt-BR" dirty="0" err="1">
                <a:sym typeface="Quattrocento Sans"/>
              </a:rPr>
              <a:t>ria</a:t>
            </a:r>
            <a:r>
              <a:rPr lang="en-US" altLang="pt-BR" dirty="0">
                <a:sym typeface="Quattrocento Sans"/>
              </a:rPr>
              <a:t> à </a:t>
            </a:r>
            <a:r>
              <a:rPr lang="en-US" altLang="pt-BR" dirty="0" err="1">
                <a:sym typeface="Quattrocento Sans"/>
              </a:rPr>
              <a:t>Sa</a:t>
            </a:r>
            <a:r>
              <a:rPr lang="en-US" altLang="en-US" dirty="0" err="1">
                <a:sym typeface="Quattrocento Sans"/>
              </a:rPr>
              <a:t>ú</a:t>
            </a:r>
            <a:r>
              <a:rPr lang="en-US" altLang="pt-BR" dirty="0" err="1">
                <a:sym typeface="Quattrocento Sans"/>
              </a:rPr>
              <a:t>de</a:t>
            </a:r>
            <a:r>
              <a:rPr lang="en-US" altLang="pt-BR" dirty="0">
                <a:sym typeface="Quattrocento Sans"/>
              </a:rPr>
              <a:t>.</a:t>
            </a:r>
            <a:r>
              <a:rPr lang="pt-BR" altLang="en-US" dirty="0">
                <a:sym typeface="Quattrocento Sans"/>
              </a:rPr>
              <a:t> </a:t>
            </a:r>
            <a:r>
              <a:rPr lang="en-US" altLang="pt-BR" dirty="0">
                <a:sym typeface="Quattrocento Sans"/>
              </a:rPr>
              <a:t>Manual do e-SUS Aten</a:t>
            </a:r>
            <a:r>
              <a:rPr lang="" altLang="en-US" dirty="0">
                <a:sym typeface="Quattrocento Sans"/>
              </a:rPr>
              <a:t>ç</a:t>
            </a:r>
            <a:r>
              <a:rPr lang="en-US" altLang="en-US" dirty="0" err="1">
                <a:sym typeface="Quattrocento Sans"/>
              </a:rPr>
              <a:t>ã</a:t>
            </a:r>
            <a:r>
              <a:rPr lang="en-US" altLang="pt-BR" dirty="0" err="1">
                <a:sym typeface="Quattrocento Sans"/>
              </a:rPr>
              <a:t>o</a:t>
            </a:r>
            <a:r>
              <a:rPr lang="en-US" altLang="pt-BR" dirty="0">
                <a:sym typeface="Quattrocento Sans"/>
              </a:rPr>
              <a:t> </a:t>
            </a:r>
            <a:r>
              <a:rPr lang="en-US" altLang="pt-BR" dirty="0" err="1">
                <a:sym typeface="Quattrocento Sans"/>
              </a:rPr>
              <a:t>Prim</a:t>
            </a:r>
            <a:r>
              <a:rPr lang="en-US" altLang="en-US" dirty="0" err="1">
                <a:sym typeface="Quattrocento Sans"/>
              </a:rPr>
              <a:t>á</a:t>
            </a:r>
            <a:r>
              <a:rPr lang="en-US" altLang="pt-BR" dirty="0" err="1">
                <a:sym typeface="Quattrocento Sans"/>
              </a:rPr>
              <a:t>ria</a:t>
            </a:r>
            <a:r>
              <a:rPr lang="en-US" altLang="pt-BR" dirty="0">
                <a:sym typeface="Quattrocento Sans"/>
              </a:rPr>
              <a:t> à </a:t>
            </a:r>
            <a:r>
              <a:rPr lang="en-US" altLang="pt-BR" dirty="0" err="1">
                <a:sym typeface="Quattrocento Sans"/>
              </a:rPr>
              <a:t>Sa</a:t>
            </a:r>
            <a:r>
              <a:rPr lang="en-US" altLang="en-US" dirty="0" err="1">
                <a:sym typeface="Quattrocento Sans"/>
              </a:rPr>
              <a:t>ú</a:t>
            </a:r>
            <a:r>
              <a:rPr lang="en-US" altLang="pt-BR" dirty="0" err="1">
                <a:sym typeface="Quattrocento Sans"/>
              </a:rPr>
              <a:t>de</a:t>
            </a:r>
            <a:r>
              <a:rPr lang="en-US" altLang="pt-BR" dirty="0">
                <a:sym typeface="Quattrocento Sans"/>
              </a:rPr>
              <a:t> (e-SUS APS). Bras</a:t>
            </a:r>
            <a:r>
              <a:rPr lang="en-US" altLang="en-US" dirty="0">
                <a:sym typeface="Quattrocento Sans"/>
              </a:rPr>
              <a:t>í</a:t>
            </a:r>
            <a:r>
              <a:rPr lang="en-US" altLang="pt-BR" dirty="0">
                <a:sym typeface="Quattrocento Sans"/>
              </a:rPr>
              <a:t>lia, DF: </a:t>
            </a:r>
            <a:r>
              <a:rPr lang="en-US" altLang="pt-BR" dirty="0" err="1">
                <a:sym typeface="Quattrocento Sans"/>
              </a:rPr>
              <a:t>Minist</a:t>
            </a:r>
            <a:r>
              <a:rPr lang="en-US" altLang="en-US" dirty="0" err="1">
                <a:sym typeface="Quattrocento Sans"/>
              </a:rPr>
              <a:t>é</a:t>
            </a:r>
            <a:r>
              <a:rPr lang="en-US" altLang="pt-BR" dirty="0" err="1">
                <a:sym typeface="Quattrocento Sans"/>
              </a:rPr>
              <a:t>rio</a:t>
            </a:r>
            <a:r>
              <a:rPr lang="en-US" altLang="pt-BR" dirty="0">
                <a:sym typeface="Quattrocento Sans"/>
              </a:rPr>
              <a:t> da </a:t>
            </a:r>
            <a:r>
              <a:rPr lang="en-US" altLang="pt-BR" dirty="0" err="1">
                <a:sym typeface="Quattrocento Sans"/>
              </a:rPr>
              <a:t>Sa</a:t>
            </a:r>
            <a:r>
              <a:rPr lang="en-US" altLang="en-US" dirty="0" err="1">
                <a:sym typeface="Quattrocento Sans"/>
              </a:rPr>
              <a:t>ú</a:t>
            </a:r>
            <a:r>
              <a:rPr lang="en-US" altLang="pt-BR" dirty="0" err="1">
                <a:sym typeface="Quattrocento Sans"/>
              </a:rPr>
              <a:t>de</a:t>
            </a:r>
            <a:r>
              <a:rPr lang="en-US" altLang="pt-BR" dirty="0">
                <a:sym typeface="Quattrocento Sans"/>
              </a:rPr>
              <a:t>. </a:t>
            </a:r>
            <a:r>
              <a:rPr lang="en-US" altLang="pt-BR" dirty="0" err="1">
                <a:sym typeface="Quattrocento Sans"/>
              </a:rPr>
              <a:t>Dispon</a:t>
            </a:r>
            <a:r>
              <a:rPr lang="en-US" altLang="en-US" dirty="0" err="1">
                <a:sym typeface="Quattrocento Sans"/>
              </a:rPr>
              <a:t>í</a:t>
            </a:r>
            <a:r>
              <a:rPr lang="en-US" altLang="pt-BR" dirty="0" err="1">
                <a:sym typeface="Quattrocento Sans"/>
              </a:rPr>
              <a:t>vel</a:t>
            </a:r>
            <a:r>
              <a:rPr lang="en-US" altLang="pt-BR" dirty="0">
                <a:sym typeface="Quattrocento Sans"/>
              </a:rPr>
              <a:t> e</a:t>
            </a:r>
            <a:r>
              <a:rPr lang="pt-BR" altLang="en-US" dirty="0">
                <a:sym typeface="Quattrocento Sans"/>
              </a:rPr>
              <a:t>m: </a:t>
            </a:r>
            <a:r>
              <a:rPr lang="en-US" altLang="pt-BR" dirty="0">
                <a:sym typeface="Quattrocento Sans"/>
              </a:rPr>
              <a:t>https://sisaps.saude.gov.br/sistemas/esusaps/docs/manual/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66" name="Google Shape;16166;p14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306647" y="6445215"/>
            <a:ext cx="1209675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67" name="Google Shape;16167;p144"/>
          <p:cNvSpPr txBox="1"/>
          <p:nvPr/>
        </p:nvSpPr>
        <p:spPr>
          <a:xfrm>
            <a:off x="290797" y="442344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</a:pPr>
            <a:endParaRPr sz="2400" b="1" i="0" u="none" strike="noStrike" cap="none" baseline="30000">
              <a:solidFill>
                <a:srgbClr val="0000C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68" name="Google Shape;16168;p144"/>
          <p:cNvSpPr/>
          <p:nvPr/>
        </p:nvSpPr>
        <p:spPr>
          <a:xfrm>
            <a:off x="9399639" y="6414897"/>
            <a:ext cx="1858200" cy="33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69" name="Google Shape;16169;p144"/>
          <p:cNvSpPr txBox="1">
            <a:spLocks noGrp="1"/>
          </p:cNvSpPr>
          <p:nvPr>
            <p:ph type="title"/>
          </p:nvPr>
        </p:nvSpPr>
        <p:spPr>
          <a:xfrm>
            <a:off x="447040" y="484505"/>
            <a:ext cx="8556625" cy="397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>
              <a:buClr>
                <a:srgbClr val="0000C9"/>
              </a:buClr>
              <a:buSzPts val="2800"/>
            </a:pPr>
            <a:r>
              <a:rPr lang="pt-BR" altLang="en-US" sz="2800" dirty="0">
                <a:solidFill>
                  <a:srgbClr val="0000C9"/>
                </a:solidFill>
                <a:latin typeface="Tomorrow"/>
                <a:ea typeface="Tomorrow"/>
                <a:cs typeface="Tomorrow"/>
                <a:sym typeface="Tomorrow"/>
              </a:rPr>
              <a:t>e-SUS: Busca ativa </a:t>
            </a:r>
            <a:r>
              <a:rPr lang="pt-BR" altLang="en-US" sz="2800" dirty="0">
                <a:solidFill>
                  <a:srgbClr val="0000C9"/>
                </a:solidFill>
              </a:rPr>
              <a:t>¹</a:t>
            </a:r>
            <a:r>
              <a:rPr lang="pt-BR" altLang="en-US" sz="2800" baseline="30000" dirty="0">
                <a:solidFill>
                  <a:srgbClr val="0000C9"/>
                </a:solidFill>
              </a:rPr>
              <a:t>,</a:t>
            </a:r>
            <a:r>
              <a:rPr lang="pt-BR" altLang="en-US" sz="2800" dirty="0">
                <a:solidFill>
                  <a:srgbClr val="0000C9"/>
                </a:solidFill>
              </a:rPr>
              <a:t>²</a:t>
            </a:r>
            <a:endParaRPr lang="pt-BR" altLang="en-US" sz="2800" dirty="0">
              <a:solidFill>
                <a:srgbClr val="0000C9"/>
              </a:solidFill>
              <a:latin typeface="Tomorrow"/>
              <a:ea typeface="Tomorrow"/>
              <a:cs typeface="Tomorrow"/>
              <a:sym typeface="Tomorrow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3400" y="6336272"/>
            <a:ext cx="893064" cy="439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Google Shape;13317;p12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33400" y="6399091"/>
            <a:ext cx="706245" cy="278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8580" y="275590"/>
            <a:ext cx="1353820" cy="1353820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843280" y="4570730"/>
            <a:ext cx="485775" cy="147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20" name="Retângulo 19"/>
          <p:cNvSpPr/>
          <p:nvPr/>
        </p:nvSpPr>
        <p:spPr>
          <a:xfrm>
            <a:off x="6617970" y="2259330"/>
            <a:ext cx="1264285" cy="138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21" name="Retângulo 20"/>
          <p:cNvSpPr/>
          <p:nvPr/>
        </p:nvSpPr>
        <p:spPr>
          <a:xfrm>
            <a:off x="8061960" y="2293620"/>
            <a:ext cx="649605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22" name="Retângulo 21"/>
          <p:cNvSpPr/>
          <p:nvPr/>
        </p:nvSpPr>
        <p:spPr>
          <a:xfrm>
            <a:off x="8922385" y="2293620"/>
            <a:ext cx="649605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24" name="Retângulo 23"/>
          <p:cNvSpPr/>
          <p:nvPr/>
        </p:nvSpPr>
        <p:spPr>
          <a:xfrm>
            <a:off x="9933940" y="2321560"/>
            <a:ext cx="649605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25" name="Retângulo 24"/>
          <p:cNvSpPr/>
          <p:nvPr/>
        </p:nvSpPr>
        <p:spPr>
          <a:xfrm>
            <a:off x="10812780" y="2292350"/>
            <a:ext cx="649605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015" y="1167765"/>
            <a:ext cx="7632700" cy="30600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tângulo 11"/>
          <p:cNvSpPr/>
          <p:nvPr/>
        </p:nvSpPr>
        <p:spPr>
          <a:xfrm>
            <a:off x="280670" y="1834515"/>
            <a:ext cx="900430" cy="1047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13" name="Retângulo 12"/>
          <p:cNvSpPr/>
          <p:nvPr/>
        </p:nvSpPr>
        <p:spPr>
          <a:xfrm>
            <a:off x="280670" y="2007870"/>
            <a:ext cx="900430" cy="793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14" name="Retângulo 13"/>
          <p:cNvSpPr/>
          <p:nvPr/>
        </p:nvSpPr>
        <p:spPr>
          <a:xfrm>
            <a:off x="120015" y="1591310"/>
            <a:ext cx="1271905" cy="17462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2515" y="1591310"/>
            <a:ext cx="6799580" cy="46031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Retângulo 17"/>
          <p:cNvSpPr/>
          <p:nvPr/>
        </p:nvSpPr>
        <p:spPr>
          <a:xfrm>
            <a:off x="7052945" y="2788285"/>
            <a:ext cx="1419225" cy="20891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19" name="Retângulo 18"/>
          <p:cNvSpPr/>
          <p:nvPr/>
        </p:nvSpPr>
        <p:spPr>
          <a:xfrm>
            <a:off x="10772775" y="3699510"/>
            <a:ext cx="620395" cy="2781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23" name="Retângulo 22"/>
          <p:cNvSpPr/>
          <p:nvPr/>
        </p:nvSpPr>
        <p:spPr>
          <a:xfrm>
            <a:off x="10687050" y="5773420"/>
            <a:ext cx="705485" cy="25146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01C4001-B635-C45C-AACA-68190416E7F0}"/>
              </a:ext>
            </a:extLst>
          </p:cNvPr>
          <p:cNvSpPr txBox="1"/>
          <p:nvPr/>
        </p:nvSpPr>
        <p:spPr>
          <a:xfrm>
            <a:off x="432053" y="5668317"/>
            <a:ext cx="44504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b="1" dirty="0"/>
              <a:t>Adaptado de: </a:t>
            </a:r>
            <a:r>
              <a:rPr lang="pt-BR" sz="800" dirty="0"/>
              <a:t>BRASIL. Ministério da Saúde. e‑SUS APS versão 5.4.30. Disponível em: &lt;https://sisaps.saude.gov.br/sistemas/</a:t>
            </a:r>
            <a:r>
              <a:rPr lang="pt-BR" sz="800" dirty="0" err="1"/>
              <a:t>esusaps</a:t>
            </a:r>
            <a:r>
              <a:rPr lang="pt-BR" sz="800" dirty="0"/>
              <a:t>/blog/versao-5-4-30/&gt;. Acesso em: 27 fev. 2026.</a:t>
            </a:r>
          </a:p>
        </p:txBody>
      </p:sp>
      <p:sp>
        <p:nvSpPr>
          <p:cNvPr id="5" name="Google Shape;13316;p122">
            <a:extLst>
              <a:ext uri="{FF2B5EF4-FFF2-40B4-BE49-F238E27FC236}">
                <a16:creationId xmlns:a16="http://schemas.microsoft.com/office/drawing/2014/main" id="{82882CF7-B7AD-05F2-C157-073A50E48C76}"/>
              </a:ext>
            </a:extLst>
          </p:cNvPr>
          <p:cNvSpPr txBox="1"/>
          <p:nvPr/>
        </p:nvSpPr>
        <p:spPr>
          <a:xfrm>
            <a:off x="1426210" y="6209665"/>
            <a:ext cx="9596120" cy="71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0000C9"/>
              </a:buClr>
              <a:buSzPts val="800"/>
              <a:buFont typeface="Quattrocento Sans"/>
              <a:buNone/>
              <a:defRPr sz="8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</a:defRPr>
            </a:lvl1pPr>
          </a:lstStyle>
          <a:p>
            <a:pPr lvl="0"/>
            <a:r>
              <a:rPr lang="pt-BR" altLang="en-US" dirty="0">
                <a:sym typeface="Quattrocento Sans"/>
              </a:rPr>
              <a:t>1. </a:t>
            </a:r>
            <a:r>
              <a:rPr lang="pt-BR" dirty="0"/>
              <a:t>BRASIL. Ministério da Saúde. e‑SUS APS versão 5.4.30. Disponível em: &lt;https://sisaps.saude.gov.br/sistemas/</a:t>
            </a:r>
            <a:r>
              <a:rPr lang="pt-BR" dirty="0" err="1"/>
              <a:t>esusaps</a:t>
            </a:r>
            <a:r>
              <a:rPr lang="pt-BR" dirty="0"/>
              <a:t>/blog/versao-5-4-30/&gt;. Acesso em: 27 fev. 2026 </a:t>
            </a:r>
          </a:p>
          <a:p>
            <a:pPr lvl="0"/>
            <a:r>
              <a:rPr lang="pt-BR" altLang="en-US" dirty="0">
                <a:sym typeface="Quattrocento Sans"/>
              </a:rPr>
              <a:t>2-</a:t>
            </a:r>
            <a:r>
              <a:rPr lang="en-US" altLang="pt-BR" dirty="0">
                <a:sym typeface="Quattrocento Sans"/>
              </a:rPr>
              <a:t>BRASIL. </a:t>
            </a:r>
            <a:r>
              <a:rPr lang="en-US" altLang="pt-BR" dirty="0" err="1">
                <a:sym typeface="Quattrocento Sans"/>
              </a:rPr>
              <a:t>Minist</a:t>
            </a:r>
            <a:r>
              <a:rPr lang="en-US" altLang="en-US" dirty="0" err="1">
                <a:sym typeface="Quattrocento Sans"/>
              </a:rPr>
              <a:t>é</a:t>
            </a:r>
            <a:r>
              <a:rPr lang="en-US" altLang="pt-BR" dirty="0" err="1">
                <a:sym typeface="Quattrocento Sans"/>
              </a:rPr>
              <a:t>rio</a:t>
            </a:r>
            <a:r>
              <a:rPr lang="en-US" altLang="pt-BR" dirty="0">
                <a:sym typeface="Quattrocento Sans"/>
              </a:rPr>
              <a:t> da </a:t>
            </a:r>
            <a:r>
              <a:rPr lang="en-US" altLang="pt-BR" dirty="0" err="1">
                <a:sym typeface="Quattrocento Sans"/>
              </a:rPr>
              <a:t>Sa</a:t>
            </a:r>
            <a:r>
              <a:rPr lang="en-US" altLang="en-US" dirty="0" err="1">
                <a:sym typeface="Quattrocento Sans"/>
              </a:rPr>
              <a:t>ú</a:t>
            </a:r>
            <a:r>
              <a:rPr lang="en-US" altLang="pt-BR" dirty="0" err="1">
                <a:sym typeface="Quattrocento Sans"/>
              </a:rPr>
              <a:t>de</a:t>
            </a:r>
            <a:r>
              <a:rPr lang="en-US" altLang="pt-BR" dirty="0">
                <a:sym typeface="Quattrocento Sans"/>
              </a:rPr>
              <a:t>. </a:t>
            </a:r>
            <a:r>
              <a:rPr lang="en-US" altLang="pt-BR" dirty="0" err="1">
                <a:sym typeface="Quattrocento Sans"/>
              </a:rPr>
              <a:t>Secretaria</a:t>
            </a:r>
            <a:r>
              <a:rPr lang="en-US" altLang="pt-BR" dirty="0">
                <a:sym typeface="Quattrocento Sans"/>
              </a:rPr>
              <a:t> de Aten</a:t>
            </a:r>
            <a:r>
              <a:rPr lang="" altLang="en-US" dirty="0">
                <a:sym typeface="Quattrocento Sans"/>
              </a:rPr>
              <a:t>ç</a:t>
            </a:r>
            <a:r>
              <a:rPr lang="en-US" altLang="en-US" dirty="0" err="1">
                <a:sym typeface="Quattrocento Sans"/>
              </a:rPr>
              <a:t>ã</a:t>
            </a:r>
            <a:r>
              <a:rPr lang="en-US" altLang="pt-BR" dirty="0" err="1">
                <a:sym typeface="Quattrocento Sans"/>
              </a:rPr>
              <a:t>o</a:t>
            </a:r>
            <a:r>
              <a:rPr lang="en-US" altLang="pt-BR" dirty="0">
                <a:sym typeface="Quattrocento Sans"/>
              </a:rPr>
              <a:t> </a:t>
            </a:r>
            <a:r>
              <a:rPr lang="en-US" altLang="pt-BR" dirty="0" err="1">
                <a:sym typeface="Quattrocento Sans"/>
              </a:rPr>
              <a:t>Prim</a:t>
            </a:r>
            <a:r>
              <a:rPr lang="en-US" altLang="en-US" dirty="0" err="1">
                <a:sym typeface="Quattrocento Sans"/>
              </a:rPr>
              <a:t>á</a:t>
            </a:r>
            <a:r>
              <a:rPr lang="en-US" altLang="pt-BR" dirty="0" err="1">
                <a:sym typeface="Quattrocento Sans"/>
              </a:rPr>
              <a:t>ria</a:t>
            </a:r>
            <a:r>
              <a:rPr lang="en-US" altLang="pt-BR" dirty="0">
                <a:sym typeface="Quattrocento Sans"/>
              </a:rPr>
              <a:t> à </a:t>
            </a:r>
            <a:r>
              <a:rPr lang="en-US" altLang="pt-BR" dirty="0" err="1">
                <a:sym typeface="Quattrocento Sans"/>
              </a:rPr>
              <a:t>Sa</a:t>
            </a:r>
            <a:r>
              <a:rPr lang="en-US" altLang="en-US" dirty="0" err="1">
                <a:sym typeface="Quattrocento Sans"/>
              </a:rPr>
              <a:t>ú</a:t>
            </a:r>
            <a:r>
              <a:rPr lang="en-US" altLang="pt-BR" dirty="0" err="1">
                <a:sym typeface="Quattrocento Sans"/>
              </a:rPr>
              <a:t>de</a:t>
            </a:r>
            <a:r>
              <a:rPr lang="en-US" altLang="pt-BR" dirty="0">
                <a:sym typeface="Quattrocento Sans"/>
              </a:rPr>
              <a:t>.</a:t>
            </a:r>
            <a:r>
              <a:rPr lang="pt-BR" altLang="en-US" dirty="0">
                <a:sym typeface="Quattrocento Sans"/>
              </a:rPr>
              <a:t> </a:t>
            </a:r>
            <a:r>
              <a:rPr lang="en-US" altLang="pt-BR" dirty="0">
                <a:sym typeface="Quattrocento Sans"/>
              </a:rPr>
              <a:t>Manual do e-SUS Aten</a:t>
            </a:r>
            <a:r>
              <a:rPr lang="" altLang="en-US" dirty="0">
                <a:sym typeface="Quattrocento Sans"/>
              </a:rPr>
              <a:t>ç</a:t>
            </a:r>
            <a:r>
              <a:rPr lang="en-US" altLang="en-US" dirty="0" err="1">
                <a:sym typeface="Quattrocento Sans"/>
              </a:rPr>
              <a:t>ã</a:t>
            </a:r>
            <a:r>
              <a:rPr lang="en-US" altLang="pt-BR" dirty="0" err="1">
                <a:sym typeface="Quattrocento Sans"/>
              </a:rPr>
              <a:t>o</a:t>
            </a:r>
            <a:r>
              <a:rPr lang="en-US" altLang="pt-BR" dirty="0">
                <a:sym typeface="Quattrocento Sans"/>
              </a:rPr>
              <a:t> </a:t>
            </a:r>
            <a:r>
              <a:rPr lang="en-US" altLang="pt-BR" dirty="0" err="1">
                <a:sym typeface="Quattrocento Sans"/>
              </a:rPr>
              <a:t>Prim</a:t>
            </a:r>
            <a:r>
              <a:rPr lang="en-US" altLang="en-US" dirty="0" err="1">
                <a:sym typeface="Quattrocento Sans"/>
              </a:rPr>
              <a:t>á</a:t>
            </a:r>
            <a:r>
              <a:rPr lang="en-US" altLang="pt-BR" dirty="0" err="1">
                <a:sym typeface="Quattrocento Sans"/>
              </a:rPr>
              <a:t>ria</a:t>
            </a:r>
            <a:r>
              <a:rPr lang="en-US" altLang="pt-BR" dirty="0">
                <a:sym typeface="Quattrocento Sans"/>
              </a:rPr>
              <a:t> à </a:t>
            </a:r>
            <a:r>
              <a:rPr lang="en-US" altLang="pt-BR" dirty="0" err="1">
                <a:sym typeface="Quattrocento Sans"/>
              </a:rPr>
              <a:t>Sa</a:t>
            </a:r>
            <a:r>
              <a:rPr lang="en-US" altLang="en-US" dirty="0" err="1">
                <a:sym typeface="Quattrocento Sans"/>
              </a:rPr>
              <a:t>ú</a:t>
            </a:r>
            <a:r>
              <a:rPr lang="en-US" altLang="pt-BR" dirty="0" err="1">
                <a:sym typeface="Quattrocento Sans"/>
              </a:rPr>
              <a:t>de</a:t>
            </a:r>
            <a:r>
              <a:rPr lang="en-US" altLang="pt-BR" dirty="0">
                <a:sym typeface="Quattrocento Sans"/>
              </a:rPr>
              <a:t> (e-SUS APS). Bras</a:t>
            </a:r>
            <a:r>
              <a:rPr lang="en-US" altLang="en-US" dirty="0">
                <a:sym typeface="Quattrocento Sans"/>
              </a:rPr>
              <a:t>í</a:t>
            </a:r>
            <a:r>
              <a:rPr lang="en-US" altLang="pt-BR" dirty="0">
                <a:sym typeface="Quattrocento Sans"/>
              </a:rPr>
              <a:t>lia, DF: </a:t>
            </a:r>
            <a:r>
              <a:rPr lang="en-US" altLang="pt-BR" dirty="0" err="1">
                <a:sym typeface="Quattrocento Sans"/>
              </a:rPr>
              <a:t>Minist</a:t>
            </a:r>
            <a:r>
              <a:rPr lang="en-US" altLang="en-US" dirty="0" err="1">
                <a:sym typeface="Quattrocento Sans"/>
              </a:rPr>
              <a:t>é</a:t>
            </a:r>
            <a:r>
              <a:rPr lang="en-US" altLang="pt-BR" dirty="0" err="1">
                <a:sym typeface="Quattrocento Sans"/>
              </a:rPr>
              <a:t>rio</a:t>
            </a:r>
            <a:r>
              <a:rPr lang="en-US" altLang="pt-BR" dirty="0">
                <a:sym typeface="Quattrocento Sans"/>
              </a:rPr>
              <a:t> da </a:t>
            </a:r>
            <a:r>
              <a:rPr lang="en-US" altLang="pt-BR" dirty="0" err="1">
                <a:sym typeface="Quattrocento Sans"/>
              </a:rPr>
              <a:t>Sa</a:t>
            </a:r>
            <a:r>
              <a:rPr lang="en-US" altLang="en-US" dirty="0" err="1">
                <a:sym typeface="Quattrocento Sans"/>
              </a:rPr>
              <a:t>ú</a:t>
            </a:r>
            <a:r>
              <a:rPr lang="en-US" altLang="pt-BR" dirty="0" err="1">
                <a:sym typeface="Quattrocento Sans"/>
              </a:rPr>
              <a:t>de</a:t>
            </a:r>
            <a:r>
              <a:rPr lang="en-US" altLang="pt-BR" dirty="0">
                <a:sym typeface="Quattrocento Sans"/>
              </a:rPr>
              <a:t>. </a:t>
            </a:r>
            <a:r>
              <a:rPr lang="en-US" altLang="pt-BR" dirty="0" err="1">
                <a:sym typeface="Quattrocento Sans"/>
              </a:rPr>
              <a:t>Dispon</a:t>
            </a:r>
            <a:r>
              <a:rPr lang="en-US" altLang="en-US" dirty="0" err="1">
                <a:sym typeface="Quattrocento Sans"/>
              </a:rPr>
              <a:t>í</a:t>
            </a:r>
            <a:r>
              <a:rPr lang="en-US" altLang="pt-BR" dirty="0" err="1">
                <a:sym typeface="Quattrocento Sans"/>
              </a:rPr>
              <a:t>vel</a:t>
            </a:r>
            <a:r>
              <a:rPr lang="en-US" altLang="pt-BR" dirty="0">
                <a:sym typeface="Quattrocento Sans"/>
              </a:rPr>
              <a:t> e</a:t>
            </a:r>
            <a:r>
              <a:rPr lang="pt-BR" altLang="en-US" dirty="0">
                <a:sym typeface="Quattrocento Sans"/>
              </a:rPr>
              <a:t>m: </a:t>
            </a:r>
            <a:r>
              <a:rPr lang="en-US" altLang="pt-BR" dirty="0">
                <a:sym typeface="Quattrocento Sans"/>
              </a:rPr>
              <a:t>https://sisaps.saude.gov.br/sistemas/esusaps/docs/manual/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6" name="Google Shape;13026;p119"/>
          <p:cNvSpPr/>
          <p:nvPr/>
        </p:nvSpPr>
        <p:spPr>
          <a:xfrm>
            <a:off x="432966" y="525659"/>
            <a:ext cx="109503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5975" anchor="t" anchorCtr="0">
            <a:noAutofit/>
          </a:bodyPr>
          <a:lstStyle/>
          <a:p>
            <a:pPr lvl="0">
              <a:lnSpc>
                <a:spcPct val="80000"/>
              </a:lnSpc>
              <a:buClr>
                <a:srgbClr val="0000C9"/>
              </a:buClr>
              <a:buSzPts val="2400"/>
            </a:pPr>
            <a:r>
              <a:rPr lang="pt-BR" sz="2800" b="1" dirty="0">
                <a:solidFill>
                  <a:schemeClr val="accent1"/>
                </a:solidFill>
              </a:rPr>
              <a:t>Declaração de Conflito</a:t>
            </a:r>
            <a:r>
              <a:rPr lang="en-US" sz="2800" b="1" i="0" u="none" strike="noStrike" cap="none" dirty="0">
                <a:solidFill>
                  <a:srgbClr val="0000C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de Interesse</a:t>
            </a:r>
            <a:endParaRPr sz="2800" b="0" i="0" u="none" strike="noStrike" cap="none" baseline="30000" dirty="0">
              <a:solidFill>
                <a:srgbClr val="0000C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269" name="Google Shape;13269;p119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314771" y="6454107"/>
            <a:ext cx="706245" cy="2784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356766" y="1186069"/>
            <a:ext cx="8711034" cy="20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1800" dirty="0">
              <a:solidFill>
                <a:schemeClr val="accent1"/>
              </a:solidFill>
            </a:endParaRPr>
          </a:p>
          <a:p>
            <a:r>
              <a:rPr lang="pt-BR" altLang="en-US" dirty="0">
                <a:solidFill>
                  <a:schemeClr val="tx1"/>
                </a:solidFill>
              </a:rPr>
              <a:t>E</a:t>
            </a:r>
            <a:r>
              <a:rPr lang="en-US" altLang="pt-BR" dirty="0">
                <a:solidFill>
                  <a:schemeClr val="tx1"/>
                </a:solidFill>
              </a:rPr>
              <a:t>m conformidade com o art. 5</a:t>
            </a:r>
            <a:r>
              <a:rPr lang="en-US" altLang="en-US" dirty="0">
                <a:solidFill>
                  <a:schemeClr val="tx1"/>
                </a:solidFill>
              </a:rPr>
              <a:t>º</a:t>
            </a:r>
            <a:r>
              <a:rPr lang="en-US" altLang="pt-BR" dirty="0">
                <a:solidFill>
                  <a:schemeClr val="tx1"/>
                </a:solidFill>
              </a:rPr>
              <a:t>, </a:t>
            </a:r>
            <a:r>
              <a:rPr lang="zh-CN" altLang="en-US" dirty="0">
                <a:solidFill>
                  <a:schemeClr val="tx1"/>
                </a:solidFill>
              </a:rPr>
              <a:t>§</a:t>
            </a:r>
            <a:r>
              <a:rPr lang="en-US" altLang="pt-BR" dirty="0">
                <a:solidFill>
                  <a:schemeClr val="tx1"/>
                </a:solidFill>
              </a:rPr>
              <a:t>1</a:t>
            </a:r>
            <a:r>
              <a:rPr lang="en-US" altLang="en-US" dirty="0">
                <a:solidFill>
                  <a:schemeClr val="tx1"/>
                </a:solidFill>
              </a:rPr>
              <a:t>º</a:t>
            </a:r>
            <a:r>
              <a:rPr lang="en-US" altLang="pt-BR" dirty="0">
                <a:solidFill>
                  <a:schemeClr val="tx1"/>
                </a:solidFill>
              </a:rPr>
              <a:t>, da Lei n</a:t>
            </a:r>
            <a:r>
              <a:rPr lang="en-US" altLang="en-US" dirty="0">
                <a:solidFill>
                  <a:schemeClr val="tx1"/>
                </a:solidFill>
              </a:rPr>
              <a:t>º</a:t>
            </a:r>
            <a:r>
              <a:rPr lang="en-US" altLang="pt-BR" dirty="0">
                <a:solidFill>
                  <a:schemeClr val="tx1"/>
                </a:solidFill>
              </a:rPr>
              <a:t> 14.725/2023 (Regulamenta</a:t>
            </a:r>
            <a:r>
              <a:rPr lang="en-US" altLang="en-US" dirty="0">
                <a:solidFill>
                  <a:schemeClr val="tx1"/>
                </a:solidFill>
              </a:rPr>
              <a:t>çã</a:t>
            </a:r>
            <a:r>
              <a:rPr lang="en-US" altLang="pt-BR" dirty="0">
                <a:solidFill>
                  <a:schemeClr val="tx1"/>
                </a:solidFill>
              </a:rPr>
              <a:t>o da profiss</a:t>
            </a:r>
            <a:r>
              <a:rPr lang="en-US" altLang="en-US" dirty="0">
                <a:solidFill>
                  <a:schemeClr val="tx1"/>
                </a:solidFill>
              </a:rPr>
              <a:t>ã</a:t>
            </a:r>
            <a:r>
              <a:rPr lang="en-US" altLang="pt-BR" dirty="0">
                <a:solidFill>
                  <a:schemeClr val="tx1"/>
                </a:solidFill>
              </a:rPr>
              <a:t>o de Sanitarista).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Atuo como Sanitarista;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Os meus pré-requisitos para participar destas atividades são a autonomia do pensamento científico, a independência de opiniões e a liberdade de expressão, aspectos que esta empresa respeita.</a:t>
            </a:r>
            <a:br>
              <a:rPr lang="pt-BR" dirty="0">
                <a:solidFill>
                  <a:schemeClr val="tx1"/>
                </a:solidFill>
              </a:rPr>
            </a:br>
            <a:br>
              <a:rPr lang="pt-BR" dirty="0">
                <a:solidFill>
                  <a:schemeClr val="tx1"/>
                </a:solidFill>
              </a:rPr>
            </a:br>
            <a:r>
              <a:rPr lang="en-US" altLang="pt-BR" dirty="0">
                <a:solidFill>
                  <a:schemeClr val="tx1"/>
                </a:solidFill>
              </a:rPr>
              <a:t>N</a:t>
            </a:r>
            <a:r>
              <a:rPr lang="en-US" altLang="en-US" dirty="0">
                <a:solidFill>
                  <a:schemeClr val="tx1"/>
                </a:solidFill>
              </a:rPr>
              <a:t>ã</a:t>
            </a:r>
            <a:r>
              <a:rPr lang="en-US" altLang="pt-BR" dirty="0">
                <a:solidFill>
                  <a:schemeClr val="tx1"/>
                </a:solidFill>
              </a:rPr>
              <a:t>o h</a:t>
            </a:r>
            <a:r>
              <a:rPr lang="en-US" altLang="en-US" dirty="0">
                <a:solidFill>
                  <a:schemeClr val="tx1"/>
                </a:solidFill>
              </a:rPr>
              <a:t>á</a:t>
            </a:r>
            <a:r>
              <a:rPr lang="en-US" altLang="pt-BR" dirty="0">
                <a:solidFill>
                  <a:schemeClr val="tx1"/>
                </a:solidFill>
              </a:rPr>
              <a:t> conflito de interesse que comprometa a </a:t>
            </a:r>
            <a:r>
              <a:rPr lang="en-US" altLang="en-US" dirty="0">
                <a:solidFill>
                  <a:schemeClr val="tx1"/>
                </a:solidFill>
              </a:rPr>
              <a:t>é</a:t>
            </a:r>
            <a:r>
              <a:rPr lang="en-US" altLang="pt-BR" dirty="0">
                <a:solidFill>
                  <a:schemeClr val="tx1"/>
                </a:solidFill>
              </a:rPr>
              <a:t>tica, a transpar</a:t>
            </a:r>
            <a:r>
              <a:rPr lang="en-US" altLang="en-US" dirty="0">
                <a:solidFill>
                  <a:schemeClr val="tx1"/>
                </a:solidFill>
              </a:rPr>
              <a:t>ê</a:t>
            </a:r>
            <a:r>
              <a:rPr lang="en-US" altLang="pt-BR" dirty="0">
                <a:solidFill>
                  <a:schemeClr val="tx1"/>
                </a:solidFill>
              </a:rPr>
              <a:t>ncia ou a integridade profissional.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66" name="Google Shape;16166;p14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306647" y="6445215"/>
            <a:ext cx="1209675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67" name="Google Shape;16167;p144"/>
          <p:cNvSpPr txBox="1"/>
          <p:nvPr/>
        </p:nvSpPr>
        <p:spPr>
          <a:xfrm>
            <a:off x="290797" y="442344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</a:pPr>
            <a:endParaRPr sz="2400" b="1" i="0" u="none" strike="noStrike" cap="none" baseline="30000">
              <a:solidFill>
                <a:srgbClr val="0000C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68" name="Google Shape;16168;p144"/>
          <p:cNvSpPr/>
          <p:nvPr/>
        </p:nvSpPr>
        <p:spPr>
          <a:xfrm>
            <a:off x="9399639" y="6414897"/>
            <a:ext cx="1858200" cy="33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69" name="Google Shape;16169;p144"/>
          <p:cNvSpPr txBox="1">
            <a:spLocks noGrp="1"/>
          </p:cNvSpPr>
          <p:nvPr>
            <p:ph type="title"/>
          </p:nvPr>
        </p:nvSpPr>
        <p:spPr>
          <a:xfrm>
            <a:off x="447040" y="484505"/>
            <a:ext cx="8556625" cy="397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>
              <a:buClr>
                <a:srgbClr val="0000C9"/>
              </a:buClr>
              <a:buSzPts val="2800"/>
            </a:pPr>
            <a:r>
              <a:rPr lang="pt-BR" altLang="en-US" sz="2800" dirty="0">
                <a:solidFill>
                  <a:srgbClr val="0000C9"/>
                </a:solidFill>
                <a:latin typeface="Tomorrow"/>
                <a:ea typeface="Tomorrow"/>
                <a:cs typeface="Tomorrow"/>
                <a:sym typeface="Tomorrow"/>
              </a:rPr>
              <a:t>e-SUS: Busca ativa</a:t>
            </a:r>
            <a:r>
              <a:rPr lang="pt-BR" altLang="en-US" sz="2800" dirty="0">
                <a:solidFill>
                  <a:srgbClr val="0000C9"/>
                </a:solidFill>
              </a:rPr>
              <a:t>¹</a:t>
            </a:r>
            <a:r>
              <a:rPr lang="pt-BR" altLang="en-US" sz="2800" baseline="30000" dirty="0">
                <a:solidFill>
                  <a:srgbClr val="0000C9"/>
                </a:solidFill>
              </a:rPr>
              <a:t>,</a:t>
            </a:r>
            <a:r>
              <a:rPr lang="pt-BR" altLang="en-US" sz="2800" dirty="0">
                <a:solidFill>
                  <a:srgbClr val="0000C9"/>
                </a:solidFill>
              </a:rPr>
              <a:t>²</a:t>
            </a:r>
            <a:endParaRPr lang="pt-BR" altLang="en-US" sz="2800" dirty="0">
              <a:solidFill>
                <a:srgbClr val="0000C9"/>
              </a:solidFill>
              <a:latin typeface="Tomorrow"/>
              <a:ea typeface="Tomorrow"/>
              <a:cs typeface="Tomorrow"/>
              <a:sym typeface="Tomorrow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3400" y="6336272"/>
            <a:ext cx="893064" cy="439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Google Shape;13317;p12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33400" y="6399091"/>
            <a:ext cx="706245" cy="278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8580" y="275590"/>
            <a:ext cx="1353820" cy="135382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599682" y="1928955"/>
            <a:ext cx="1264285" cy="138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8962" y="1119965"/>
            <a:ext cx="5996940" cy="46240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tângulo 5"/>
          <p:cNvSpPr/>
          <p:nvPr/>
        </p:nvSpPr>
        <p:spPr>
          <a:xfrm>
            <a:off x="6920992" y="3505025"/>
            <a:ext cx="995680" cy="4241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8" name="Retângulo 7"/>
          <p:cNvSpPr/>
          <p:nvPr/>
        </p:nvSpPr>
        <p:spPr>
          <a:xfrm>
            <a:off x="7188327" y="5367480"/>
            <a:ext cx="675640" cy="37655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9" name="Retângulo 8"/>
          <p:cNvSpPr/>
          <p:nvPr/>
        </p:nvSpPr>
        <p:spPr>
          <a:xfrm>
            <a:off x="2197862" y="3244040"/>
            <a:ext cx="875030" cy="26098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DA6AF3F-8090-985C-8F51-A0F00B848EE3}"/>
              </a:ext>
            </a:extLst>
          </p:cNvPr>
          <p:cNvSpPr txBox="1"/>
          <p:nvPr/>
        </p:nvSpPr>
        <p:spPr>
          <a:xfrm>
            <a:off x="432053" y="5890410"/>
            <a:ext cx="875169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b="1" dirty="0"/>
              <a:t>Adaptado de: </a:t>
            </a:r>
            <a:r>
              <a:rPr lang="pt-BR" sz="800" dirty="0"/>
              <a:t>BRASIL. Ministério da Saúde. e‑SUS APS versão 5.4.30. Disponível em: &lt;https://sisaps.saude.gov.br/sistemas/</a:t>
            </a:r>
            <a:r>
              <a:rPr lang="pt-BR" sz="800" dirty="0" err="1"/>
              <a:t>esusaps</a:t>
            </a:r>
            <a:r>
              <a:rPr lang="pt-BR" sz="800" dirty="0"/>
              <a:t>/blog/versao-5-4-30/&gt;. Acesso em: 27 fev. 2026.</a:t>
            </a:r>
          </a:p>
        </p:txBody>
      </p:sp>
      <p:sp>
        <p:nvSpPr>
          <p:cNvPr id="11" name="Google Shape;13316;p122">
            <a:extLst>
              <a:ext uri="{FF2B5EF4-FFF2-40B4-BE49-F238E27FC236}">
                <a16:creationId xmlns:a16="http://schemas.microsoft.com/office/drawing/2014/main" id="{B56E76A7-0A51-108F-29A3-3319AE6EFE12}"/>
              </a:ext>
            </a:extLst>
          </p:cNvPr>
          <p:cNvSpPr txBox="1"/>
          <p:nvPr/>
        </p:nvSpPr>
        <p:spPr>
          <a:xfrm>
            <a:off x="1426210" y="6209665"/>
            <a:ext cx="9596120" cy="71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0000C9"/>
              </a:buClr>
              <a:buSzPts val="800"/>
              <a:buFont typeface="Quattrocento Sans"/>
              <a:buNone/>
              <a:defRPr sz="8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</a:defRPr>
            </a:lvl1pPr>
          </a:lstStyle>
          <a:p>
            <a:pPr lvl="0"/>
            <a:r>
              <a:rPr lang="pt-BR" altLang="en-US" dirty="0">
                <a:sym typeface="Quattrocento Sans"/>
              </a:rPr>
              <a:t>1. </a:t>
            </a:r>
            <a:r>
              <a:rPr lang="pt-BR" dirty="0"/>
              <a:t>BRASIL. Ministério da Saúde. e‑SUS APS versão 5.4.30. Disponível em: &lt;https://sisaps.saude.gov.br/sistemas/</a:t>
            </a:r>
            <a:r>
              <a:rPr lang="pt-BR" dirty="0" err="1"/>
              <a:t>esusaps</a:t>
            </a:r>
            <a:r>
              <a:rPr lang="pt-BR" dirty="0"/>
              <a:t>/blog/versao-5-4-30/&gt;. Acesso em: 27 fev. 2026 </a:t>
            </a:r>
          </a:p>
          <a:p>
            <a:pPr lvl="0"/>
            <a:r>
              <a:rPr lang="pt-BR" altLang="en-US" dirty="0">
                <a:sym typeface="Quattrocento Sans"/>
              </a:rPr>
              <a:t>2-</a:t>
            </a:r>
            <a:r>
              <a:rPr lang="en-US" altLang="pt-BR" dirty="0">
                <a:sym typeface="Quattrocento Sans"/>
              </a:rPr>
              <a:t>BRASIL. </a:t>
            </a:r>
            <a:r>
              <a:rPr lang="en-US" altLang="pt-BR" dirty="0" err="1">
                <a:sym typeface="Quattrocento Sans"/>
              </a:rPr>
              <a:t>Minist</a:t>
            </a:r>
            <a:r>
              <a:rPr lang="en-US" altLang="en-US" dirty="0" err="1">
                <a:sym typeface="Quattrocento Sans"/>
              </a:rPr>
              <a:t>é</a:t>
            </a:r>
            <a:r>
              <a:rPr lang="en-US" altLang="pt-BR" dirty="0" err="1">
                <a:sym typeface="Quattrocento Sans"/>
              </a:rPr>
              <a:t>rio</a:t>
            </a:r>
            <a:r>
              <a:rPr lang="en-US" altLang="pt-BR" dirty="0">
                <a:sym typeface="Quattrocento Sans"/>
              </a:rPr>
              <a:t> da </a:t>
            </a:r>
            <a:r>
              <a:rPr lang="en-US" altLang="pt-BR" dirty="0" err="1">
                <a:sym typeface="Quattrocento Sans"/>
              </a:rPr>
              <a:t>Sa</a:t>
            </a:r>
            <a:r>
              <a:rPr lang="en-US" altLang="en-US" dirty="0" err="1">
                <a:sym typeface="Quattrocento Sans"/>
              </a:rPr>
              <a:t>ú</a:t>
            </a:r>
            <a:r>
              <a:rPr lang="en-US" altLang="pt-BR" dirty="0" err="1">
                <a:sym typeface="Quattrocento Sans"/>
              </a:rPr>
              <a:t>de</a:t>
            </a:r>
            <a:r>
              <a:rPr lang="en-US" altLang="pt-BR" dirty="0">
                <a:sym typeface="Quattrocento Sans"/>
              </a:rPr>
              <a:t>. </a:t>
            </a:r>
            <a:r>
              <a:rPr lang="en-US" altLang="pt-BR" dirty="0" err="1">
                <a:sym typeface="Quattrocento Sans"/>
              </a:rPr>
              <a:t>Secretaria</a:t>
            </a:r>
            <a:r>
              <a:rPr lang="en-US" altLang="pt-BR" dirty="0">
                <a:sym typeface="Quattrocento Sans"/>
              </a:rPr>
              <a:t> de Aten</a:t>
            </a:r>
            <a:r>
              <a:rPr lang="" altLang="en-US" dirty="0">
                <a:sym typeface="Quattrocento Sans"/>
              </a:rPr>
              <a:t>ç</a:t>
            </a:r>
            <a:r>
              <a:rPr lang="en-US" altLang="en-US" dirty="0" err="1">
                <a:sym typeface="Quattrocento Sans"/>
              </a:rPr>
              <a:t>ã</a:t>
            </a:r>
            <a:r>
              <a:rPr lang="en-US" altLang="pt-BR" dirty="0" err="1">
                <a:sym typeface="Quattrocento Sans"/>
              </a:rPr>
              <a:t>o</a:t>
            </a:r>
            <a:r>
              <a:rPr lang="en-US" altLang="pt-BR" dirty="0">
                <a:sym typeface="Quattrocento Sans"/>
              </a:rPr>
              <a:t> </a:t>
            </a:r>
            <a:r>
              <a:rPr lang="en-US" altLang="pt-BR" dirty="0" err="1">
                <a:sym typeface="Quattrocento Sans"/>
              </a:rPr>
              <a:t>Prim</a:t>
            </a:r>
            <a:r>
              <a:rPr lang="en-US" altLang="en-US" dirty="0" err="1">
                <a:sym typeface="Quattrocento Sans"/>
              </a:rPr>
              <a:t>á</a:t>
            </a:r>
            <a:r>
              <a:rPr lang="en-US" altLang="pt-BR" dirty="0" err="1">
                <a:sym typeface="Quattrocento Sans"/>
              </a:rPr>
              <a:t>ria</a:t>
            </a:r>
            <a:r>
              <a:rPr lang="en-US" altLang="pt-BR" dirty="0">
                <a:sym typeface="Quattrocento Sans"/>
              </a:rPr>
              <a:t> à </a:t>
            </a:r>
            <a:r>
              <a:rPr lang="en-US" altLang="pt-BR" dirty="0" err="1">
                <a:sym typeface="Quattrocento Sans"/>
              </a:rPr>
              <a:t>Sa</a:t>
            </a:r>
            <a:r>
              <a:rPr lang="en-US" altLang="en-US" dirty="0" err="1">
                <a:sym typeface="Quattrocento Sans"/>
              </a:rPr>
              <a:t>ú</a:t>
            </a:r>
            <a:r>
              <a:rPr lang="en-US" altLang="pt-BR" dirty="0" err="1">
                <a:sym typeface="Quattrocento Sans"/>
              </a:rPr>
              <a:t>de</a:t>
            </a:r>
            <a:r>
              <a:rPr lang="en-US" altLang="pt-BR" dirty="0">
                <a:sym typeface="Quattrocento Sans"/>
              </a:rPr>
              <a:t>.</a:t>
            </a:r>
            <a:r>
              <a:rPr lang="pt-BR" altLang="en-US" dirty="0">
                <a:sym typeface="Quattrocento Sans"/>
              </a:rPr>
              <a:t> </a:t>
            </a:r>
            <a:r>
              <a:rPr lang="en-US" altLang="pt-BR" dirty="0">
                <a:sym typeface="Quattrocento Sans"/>
              </a:rPr>
              <a:t>Manual do e-SUS Aten</a:t>
            </a:r>
            <a:r>
              <a:rPr lang="" altLang="en-US" dirty="0">
                <a:sym typeface="Quattrocento Sans"/>
              </a:rPr>
              <a:t>ç</a:t>
            </a:r>
            <a:r>
              <a:rPr lang="en-US" altLang="en-US" dirty="0" err="1">
                <a:sym typeface="Quattrocento Sans"/>
              </a:rPr>
              <a:t>ã</a:t>
            </a:r>
            <a:r>
              <a:rPr lang="en-US" altLang="pt-BR" dirty="0" err="1">
                <a:sym typeface="Quattrocento Sans"/>
              </a:rPr>
              <a:t>o</a:t>
            </a:r>
            <a:r>
              <a:rPr lang="en-US" altLang="pt-BR" dirty="0">
                <a:sym typeface="Quattrocento Sans"/>
              </a:rPr>
              <a:t> </a:t>
            </a:r>
            <a:r>
              <a:rPr lang="en-US" altLang="pt-BR" dirty="0" err="1">
                <a:sym typeface="Quattrocento Sans"/>
              </a:rPr>
              <a:t>Prim</a:t>
            </a:r>
            <a:r>
              <a:rPr lang="en-US" altLang="en-US" dirty="0" err="1">
                <a:sym typeface="Quattrocento Sans"/>
              </a:rPr>
              <a:t>á</a:t>
            </a:r>
            <a:r>
              <a:rPr lang="en-US" altLang="pt-BR" dirty="0" err="1">
                <a:sym typeface="Quattrocento Sans"/>
              </a:rPr>
              <a:t>ria</a:t>
            </a:r>
            <a:r>
              <a:rPr lang="en-US" altLang="pt-BR" dirty="0">
                <a:sym typeface="Quattrocento Sans"/>
              </a:rPr>
              <a:t> à </a:t>
            </a:r>
            <a:r>
              <a:rPr lang="en-US" altLang="pt-BR" dirty="0" err="1">
                <a:sym typeface="Quattrocento Sans"/>
              </a:rPr>
              <a:t>Sa</a:t>
            </a:r>
            <a:r>
              <a:rPr lang="en-US" altLang="en-US" dirty="0" err="1">
                <a:sym typeface="Quattrocento Sans"/>
              </a:rPr>
              <a:t>ú</a:t>
            </a:r>
            <a:r>
              <a:rPr lang="en-US" altLang="pt-BR" dirty="0" err="1">
                <a:sym typeface="Quattrocento Sans"/>
              </a:rPr>
              <a:t>de</a:t>
            </a:r>
            <a:r>
              <a:rPr lang="en-US" altLang="pt-BR" dirty="0">
                <a:sym typeface="Quattrocento Sans"/>
              </a:rPr>
              <a:t> (e-SUS APS). Bras</a:t>
            </a:r>
            <a:r>
              <a:rPr lang="en-US" altLang="en-US" dirty="0">
                <a:sym typeface="Quattrocento Sans"/>
              </a:rPr>
              <a:t>í</a:t>
            </a:r>
            <a:r>
              <a:rPr lang="en-US" altLang="pt-BR" dirty="0">
                <a:sym typeface="Quattrocento Sans"/>
              </a:rPr>
              <a:t>lia, DF: </a:t>
            </a:r>
            <a:r>
              <a:rPr lang="en-US" altLang="pt-BR" dirty="0" err="1">
                <a:sym typeface="Quattrocento Sans"/>
              </a:rPr>
              <a:t>Minist</a:t>
            </a:r>
            <a:r>
              <a:rPr lang="en-US" altLang="en-US" dirty="0" err="1">
                <a:sym typeface="Quattrocento Sans"/>
              </a:rPr>
              <a:t>é</a:t>
            </a:r>
            <a:r>
              <a:rPr lang="en-US" altLang="pt-BR" dirty="0" err="1">
                <a:sym typeface="Quattrocento Sans"/>
              </a:rPr>
              <a:t>rio</a:t>
            </a:r>
            <a:r>
              <a:rPr lang="en-US" altLang="pt-BR" dirty="0">
                <a:sym typeface="Quattrocento Sans"/>
              </a:rPr>
              <a:t> da </a:t>
            </a:r>
            <a:r>
              <a:rPr lang="en-US" altLang="pt-BR" dirty="0" err="1">
                <a:sym typeface="Quattrocento Sans"/>
              </a:rPr>
              <a:t>Sa</a:t>
            </a:r>
            <a:r>
              <a:rPr lang="en-US" altLang="en-US" dirty="0" err="1">
                <a:sym typeface="Quattrocento Sans"/>
              </a:rPr>
              <a:t>ú</a:t>
            </a:r>
            <a:r>
              <a:rPr lang="en-US" altLang="pt-BR" dirty="0" err="1">
                <a:sym typeface="Quattrocento Sans"/>
              </a:rPr>
              <a:t>de</a:t>
            </a:r>
            <a:r>
              <a:rPr lang="en-US" altLang="pt-BR" dirty="0">
                <a:sym typeface="Quattrocento Sans"/>
              </a:rPr>
              <a:t>. </a:t>
            </a:r>
            <a:r>
              <a:rPr lang="en-US" altLang="pt-BR" dirty="0" err="1">
                <a:sym typeface="Quattrocento Sans"/>
              </a:rPr>
              <a:t>Dispon</a:t>
            </a:r>
            <a:r>
              <a:rPr lang="en-US" altLang="en-US" dirty="0" err="1">
                <a:sym typeface="Quattrocento Sans"/>
              </a:rPr>
              <a:t>í</a:t>
            </a:r>
            <a:r>
              <a:rPr lang="en-US" altLang="pt-BR" dirty="0" err="1">
                <a:sym typeface="Quattrocento Sans"/>
              </a:rPr>
              <a:t>vel</a:t>
            </a:r>
            <a:r>
              <a:rPr lang="en-US" altLang="pt-BR" dirty="0">
                <a:sym typeface="Quattrocento Sans"/>
              </a:rPr>
              <a:t> e</a:t>
            </a:r>
            <a:r>
              <a:rPr lang="pt-BR" altLang="en-US" dirty="0">
                <a:sym typeface="Quattrocento Sans"/>
              </a:rPr>
              <a:t>m: </a:t>
            </a:r>
            <a:r>
              <a:rPr lang="en-US" altLang="pt-BR" dirty="0">
                <a:sym typeface="Quattrocento Sans"/>
              </a:rPr>
              <a:t>https://sisaps.saude.gov.br/sistemas/esusaps/docs/manual/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9" name="Google Shape;16649;p157"/>
          <p:cNvSpPr txBox="1"/>
          <p:nvPr/>
        </p:nvSpPr>
        <p:spPr>
          <a:xfrm>
            <a:off x="3443400" y="5493048"/>
            <a:ext cx="5305200" cy="127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 algn="ctr">
              <a:buNone/>
            </a:pPr>
            <a:r>
              <a:rPr lang="pt-BR" sz="1100" dirty="0">
                <a:solidFill>
                  <a:schemeClr val="bg1"/>
                </a:solidFill>
              </a:rPr>
              <a:t>Esse material é destinado a gestores de saúde do mercado público e privado e profissionais não prescritores de saúde. Material fornecido contêm Premissas Declaradas e/ou informações factuais referenciadas para a avaliação das condições de Acesso ao Mercado e não se destinam a fins promocionais.</a:t>
            </a:r>
          </a:p>
          <a:p>
            <a:pPr marL="0" indent="0" algn="ctr">
              <a:buNone/>
            </a:pPr>
            <a:r>
              <a:rPr lang="pt-BR" sz="1100" dirty="0">
                <a:solidFill>
                  <a:schemeClr val="bg1"/>
                </a:solidFill>
              </a:rPr>
              <a:t>Proibido o compartilhar.</a:t>
            </a:r>
          </a:p>
          <a:p>
            <a:pPr marL="0" indent="0" algn="ctr">
              <a:buNone/>
            </a:pPr>
            <a:endParaRPr lang="pt-BR" sz="1100" dirty="0">
              <a:solidFill>
                <a:srgbClr val="FFFFFF"/>
              </a:solidFill>
              <a:latin typeface="Tomorrow"/>
              <a:ea typeface="Tomorrow"/>
              <a:cs typeface="Tomorrow"/>
              <a:sym typeface="Tomorrow"/>
            </a:endParaRPr>
          </a:p>
          <a:p>
            <a:pPr marL="0" indent="0" algn="ctr">
              <a:buNone/>
            </a:pPr>
            <a:r>
              <a:rPr lang="pt-BR" sz="1100" b="1" dirty="0">
                <a:solidFill>
                  <a:srgbClr val="FFFFFF"/>
                </a:solidFill>
                <a:latin typeface="Tomorrow"/>
                <a:ea typeface="Tomorrow"/>
                <a:cs typeface="Tomorrow"/>
                <a:sym typeface="Tomorrow"/>
              </a:rPr>
              <a:t>PP-UNP-BRA-6706</a:t>
            </a:r>
          </a:p>
        </p:txBody>
      </p:sp>
      <p:sp>
        <p:nvSpPr>
          <p:cNvPr id="16650" name="Google Shape;16650;p157"/>
          <p:cNvSpPr txBox="1"/>
          <p:nvPr/>
        </p:nvSpPr>
        <p:spPr>
          <a:xfrm>
            <a:off x="612281" y="3189616"/>
            <a:ext cx="4429200" cy="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omorrow"/>
              <a:buNone/>
            </a:pPr>
            <a:r>
              <a:rPr lang="en-US" sz="4400" b="1">
                <a:solidFill>
                  <a:srgbClr val="FFFFFF"/>
                </a:solidFill>
                <a:latin typeface="Tomorrow"/>
                <a:ea typeface="Tomorrow"/>
                <a:cs typeface="Tomorrow"/>
                <a:sym typeface="Tomorrow"/>
              </a:rPr>
              <a:t>Muito obrigada!</a:t>
            </a:r>
            <a:endParaRPr sz="4400" b="1" i="0" u="none" strike="noStrike" cap="none">
              <a:solidFill>
                <a:srgbClr val="FFFFFF"/>
              </a:solidFill>
              <a:latin typeface="Tomorrow"/>
              <a:ea typeface="Tomorrow"/>
              <a:cs typeface="Tomorrow"/>
              <a:sym typeface="Tomorrow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0352" y="6091080"/>
            <a:ext cx="1444752" cy="679200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4" name="Google Shape;15814;p140"/>
          <p:cNvSpPr txBox="1">
            <a:spLocks noGrp="1"/>
          </p:cNvSpPr>
          <p:nvPr>
            <p:ph type="title"/>
          </p:nvPr>
        </p:nvSpPr>
        <p:spPr>
          <a:xfrm>
            <a:off x="4577532" y="2663843"/>
            <a:ext cx="68412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A"/>
              </a:buClr>
              <a:buSzPts val="6000"/>
              <a:buFont typeface="Tomorrow"/>
              <a:buNone/>
            </a:pPr>
            <a:r>
              <a:rPr lang="pt-BR" sz="6000" b="1" dirty="0">
                <a:solidFill>
                  <a:srgbClr val="0000CA"/>
                </a:solidFill>
                <a:latin typeface="Pfizer Tomorrow" panose="02010503040201060303" pitchFamily="50" charset="0"/>
                <a:sym typeface="+mn-ea"/>
              </a:rPr>
              <a:t>SISTEMAS DE INFORMAÇÃO EM IMUNIZAÇÃO</a:t>
            </a:r>
            <a:endParaRPr lang="pt-BR" altLang="en-US" sz="6000" b="1" u="sng" dirty="0">
              <a:solidFill>
                <a:srgbClr val="0000CA"/>
              </a:solidFill>
              <a:latin typeface="Tomorrow"/>
              <a:ea typeface="Tomorrow"/>
              <a:cs typeface="Tomorrow"/>
              <a:sym typeface="Tomorrow"/>
            </a:endParaRPr>
          </a:p>
        </p:txBody>
      </p:sp>
      <p:pic>
        <p:nvPicPr>
          <p:cNvPr id="15816" name="Google Shape;15816;p140" descr="Covid-19 com preenchimento sólido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3634" y="2453990"/>
            <a:ext cx="1734015" cy="1734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17" name="Google Shape;15817;p140" descr="Covid-19 estrutura de tópicos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156010" y="3978154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66" name="Google Shape;16166;p14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306647" y="6445215"/>
            <a:ext cx="1209675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67" name="Google Shape;16167;p144"/>
          <p:cNvSpPr txBox="1"/>
          <p:nvPr/>
        </p:nvSpPr>
        <p:spPr>
          <a:xfrm>
            <a:off x="290797" y="442344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</a:pPr>
            <a:endParaRPr sz="2400" b="1" i="0" u="none" strike="noStrike" cap="none" baseline="30000">
              <a:solidFill>
                <a:srgbClr val="0000C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68" name="Google Shape;16168;p144"/>
          <p:cNvSpPr/>
          <p:nvPr/>
        </p:nvSpPr>
        <p:spPr>
          <a:xfrm>
            <a:off x="9399639" y="6414897"/>
            <a:ext cx="1858200" cy="33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69" name="Google Shape;16169;p144"/>
          <p:cNvSpPr txBox="1">
            <a:spLocks noGrp="1"/>
          </p:cNvSpPr>
          <p:nvPr>
            <p:ph type="title"/>
          </p:nvPr>
        </p:nvSpPr>
        <p:spPr>
          <a:xfrm>
            <a:off x="447040" y="484505"/>
            <a:ext cx="8556625" cy="397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9"/>
              </a:buClr>
              <a:buSzPts val="2800"/>
              <a:buFont typeface="Tomorrow"/>
              <a:buNone/>
            </a:pPr>
            <a:r>
              <a:rPr lang="pt-BR" altLang="en-US" sz="2800" dirty="0">
                <a:solidFill>
                  <a:srgbClr val="0000C9"/>
                </a:solidFill>
                <a:latin typeface="Tomorrow"/>
                <a:ea typeface="Tomorrow"/>
                <a:cs typeface="Tomorrow"/>
                <a:sym typeface="Tomorrow"/>
              </a:rPr>
              <a:t>SISTEMA DE INFORMAÇÃO EM IMUNIZAÇÃO </a:t>
            </a:r>
            <a:r>
              <a:rPr lang="pt-BR" altLang="en-US" sz="2800" baseline="30000" dirty="0">
                <a:solidFill>
                  <a:srgbClr val="0000C9"/>
                </a:solidFill>
                <a:latin typeface="Tomorrow"/>
                <a:ea typeface="Tomorrow"/>
                <a:cs typeface="Tomorrow"/>
                <a:sym typeface="Tomorrow"/>
              </a:rPr>
              <a:t>1-4</a:t>
            </a:r>
          </a:p>
        </p:txBody>
      </p:sp>
      <p:sp>
        <p:nvSpPr>
          <p:cNvPr id="2" name="Retângulo 1"/>
          <p:cNvSpPr/>
          <p:nvPr/>
        </p:nvSpPr>
        <p:spPr>
          <a:xfrm>
            <a:off x="533400" y="6336272"/>
            <a:ext cx="893064" cy="439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Google Shape;13317;p12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33400" y="6399091"/>
            <a:ext cx="706245" cy="278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rcRect b="14742"/>
          <a:stretch>
            <a:fillRect/>
          </a:stretch>
        </p:blipFill>
        <p:spPr>
          <a:xfrm>
            <a:off x="3646132" y="2800700"/>
            <a:ext cx="1937385" cy="23209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960" y="1304851"/>
            <a:ext cx="2070100" cy="1662430"/>
          </a:xfrm>
          <a:prstGeom prst="rect">
            <a:avLst/>
          </a:prstGeom>
        </p:spPr>
      </p:pic>
      <p:pic>
        <p:nvPicPr>
          <p:cNvPr id="9" name="Imagem 8"/>
          <p:cNvPicPr/>
          <p:nvPr/>
        </p:nvPicPr>
        <p:blipFill>
          <a:blip r:embed="rId7"/>
          <a:stretch>
            <a:fillRect/>
          </a:stretch>
        </p:blipFill>
        <p:spPr>
          <a:xfrm>
            <a:off x="5852905" y="1174676"/>
            <a:ext cx="2878455" cy="1922780"/>
          </a:xfrm>
          <a:prstGeom prst="rect">
            <a:avLst/>
          </a:prstGeom>
        </p:spPr>
      </p:pic>
      <p:pic>
        <p:nvPicPr>
          <p:cNvPr id="10" name="Imagem 9"/>
          <p:cNvPicPr/>
          <p:nvPr/>
        </p:nvPicPr>
        <p:blipFill>
          <a:blip r:embed="rId8"/>
          <a:stretch>
            <a:fillRect/>
          </a:stretch>
        </p:blipFill>
        <p:spPr>
          <a:xfrm>
            <a:off x="9230322" y="2659504"/>
            <a:ext cx="2286000" cy="2286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47040" y="5437989"/>
            <a:ext cx="110692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1"/>
                </a:solidFill>
                <a:sym typeface="Lato"/>
              </a:rPr>
              <a:t>SIES: </a:t>
            </a:r>
            <a:r>
              <a:rPr lang="pt-BR" sz="1200" dirty="0">
                <a:solidFill>
                  <a:schemeClr val="tx1"/>
                </a:solidFill>
                <a:sym typeface="Lato"/>
              </a:rPr>
              <a:t>Sistema de Informação de Insumos Estratégicos</a:t>
            </a:r>
            <a:r>
              <a:rPr lang="pt-BR" sz="1200" b="1" dirty="0">
                <a:solidFill>
                  <a:schemeClr val="tx1"/>
                </a:solidFill>
                <a:sym typeface="Lato"/>
              </a:rPr>
              <a:t>; SI-PNI: </a:t>
            </a:r>
            <a:r>
              <a:rPr lang="pt-BR" sz="1200" dirty="0">
                <a:solidFill>
                  <a:schemeClr val="tx1"/>
                </a:solidFill>
                <a:sym typeface="Lato"/>
              </a:rPr>
              <a:t>Sistema de Informação do Programa Nacional de Imunizações; </a:t>
            </a:r>
            <a:r>
              <a:rPr lang="pt-BR" sz="1200" b="1" dirty="0">
                <a:solidFill>
                  <a:schemeClr val="tx1"/>
                </a:solidFill>
                <a:sym typeface="Lato"/>
              </a:rPr>
              <a:t>SUS: </a:t>
            </a:r>
            <a:r>
              <a:rPr lang="pt-BR" sz="1200" dirty="0">
                <a:solidFill>
                  <a:schemeClr val="tx1"/>
                </a:solidFill>
                <a:sym typeface="Lato"/>
              </a:rPr>
              <a:t>Sistema Único de Saúde  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5" name="Google Shape;13316;p122">
            <a:extLst>
              <a:ext uri="{FF2B5EF4-FFF2-40B4-BE49-F238E27FC236}">
                <a16:creationId xmlns:a16="http://schemas.microsoft.com/office/drawing/2014/main" id="{D5030E5C-7FE2-B7CA-2D52-8F83DFFA6545}"/>
              </a:ext>
            </a:extLst>
          </p:cNvPr>
          <p:cNvSpPr txBox="1"/>
          <p:nvPr/>
        </p:nvSpPr>
        <p:spPr>
          <a:xfrm>
            <a:off x="1504360" y="6168851"/>
            <a:ext cx="9596120" cy="47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000C9"/>
              </a:buClr>
              <a:buSzPts val="800"/>
            </a:pPr>
            <a:r>
              <a:rPr lang="pt-BR" altLang="en-US" sz="800" b="1" i="0" u="none" strike="noStrike" cap="none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1. </a:t>
            </a:r>
            <a:r>
              <a:rPr lang="pt-BR" altLang="pt-BR" sz="800" b="0" i="0" u="none" strike="noStrike" cap="none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BRASIL. Ministério da Saúde. SIES – Sistema de Informação de Insumos Estratégicos. Disponível em: &lt;http://sies.saude.gov.br/senha.asp&gt;. Acesso em: 03 mar. 2026. </a:t>
            </a:r>
            <a:r>
              <a:rPr lang="pt-BR" altLang="pt-BR" sz="800" b="1" i="0" u="none" strike="noStrike" cap="none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2. </a:t>
            </a:r>
            <a:r>
              <a:rPr lang="pt-BR" sz="800" dirty="0"/>
              <a:t>BRASIL. Ministério da Saúde. Sistema de Informação do Programa Nacional de Imunizações – SI-</a:t>
            </a:r>
            <a:r>
              <a:rPr lang="pt-BR" sz="800" dirty="0" err="1"/>
              <a:t>PNI.Página</a:t>
            </a:r>
            <a:r>
              <a:rPr lang="pt-BR" sz="800" dirty="0"/>
              <a:t> de login. Disponível em: &lt;https://si-pni.saude.gov.br/#/login&gt;.Acesso em: 27 fev. 2026. </a:t>
            </a:r>
            <a:r>
              <a:rPr lang="pt-BR" sz="800" b="1" dirty="0"/>
              <a:t>3. </a:t>
            </a:r>
            <a:r>
              <a:rPr lang="pt-BR" sz="800" dirty="0"/>
              <a:t>BRASIL. Ministério da Saúde. e‑SUS APS versão 5.4.30. Disponível em: &lt;https://sisaps.saude.gov.br/sistemas/</a:t>
            </a:r>
            <a:r>
              <a:rPr lang="pt-BR" sz="800" dirty="0" err="1"/>
              <a:t>esusaps</a:t>
            </a:r>
            <a:r>
              <a:rPr lang="pt-BR" sz="800" dirty="0"/>
              <a:t>/blog/versao-5-4-30/&gt;. Acesso em: 27 fev. 2026 </a:t>
            </a:r>
            <a:r>
              <a:rPr lang="pt-BR" sz="800" b="1" dirty="0"/>
              <a:t>4. </a:t>
            </a:r>
            <a:r>
              <a:rPr lang="pt-BR" sz="800" dirty="0"/>
              <a:t>BRASIL. Ministério da Saúde. Manual e-SUS Vacinação (versão 3.3.4). Disponível em: &lt;https://sisaps.saude.gov.br/sistemas/</a:t>
            </a:r>
            <a:r>
              <a:rPr lang="pt-BR" sz="800" dirty="0" err="1"/>
              <a:t>esusaps</a:t>
            </a:r>
            <a:r>
              <a:rPr lang="pt-BR" sz="800" dirty="0"/>
              <a:t>/</a:t>
            </a:r>
            <a:r>
              <a:rPr lang="pt-BR" sz="800" dirty="0" err="1"/>
              <a:t>docs</a:t>
            </a:r>
            <a:r>
              <a:rPr lang="pt-BR" sz="800" dirty="0"/>
              <a:t>/manual/VACINACAO/&gt;. Acesso em: 03 mar. 2026.</a:t>
            </a:r>
            <a:endParaRPr lang="en-US" altLang="pt-BR" sz="800" b="0" i="0" u="none" strike="noStrike" cap="none" dirty="0">
              <a:solidFill>
                <a:schemeClr val="tx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34F571C-032F-1FD5-396B-2CF963C17161}"/>
              </a:ext>
            </a:extLst>
          </p:cNvPr>
          <p:cNvSpPr txBox="1"/>
          <p:nvPr/>
        </p:nvSpPr>
        <p:spPr>
          <a:xfrm>
            <a:off x="1426464" y="128528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E95E915-4250-DED7-4B1F-6B72D44A55EE}"/>
              </a:ext>
            </a:extLst>
          </p:cNvPr>
          <p:cNvSpPr txBox="1"/>
          <p:nvPr/>
        </p:nvSpPr>
        <p:spPr>
          <a:xfrm>
            <a:off x="5518302" y="265950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7DE3095-2092-E114-482A-F53612EF32A3}"/>
              </a:ext>
            </a:extLst>
          </p:cNvPr>
          <p:cNvSpPr txBox="1"/>
          <p:nvPr/>
        </p:nvSpPr>
        <p:spPr>
          <a:xfrm>
            <a:off x="7804302" y="102722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3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8238917-86EE-1171-4D4D-C2EC58C11E04}"/>
              </a:ext>
            </a:extLst>
          </p:cNvPr>
          <p:cNvSpPr txBox="1"/>
          <p:nvPr/>
        </p:nvSpPr>
        <p:spPr>
          <a:xfrm>
            <a:off x="10471302" y="286141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66" name="Google Shape;16166;p14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306647" y="6445215"/>
            <a:ext cx="1209675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67" name="Google Shape;16167;p144"/>
          <p:cNvSpPr txBox="1"/>
          <p:nvPr/>
        </p:nvSpPr>
        <p:spPr>
          <a:xfrm>
            <a:off x="290797" y="442344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</a:pPr>
            <a:endParaRPr sz="2400" b="1" i="0" u="none" strike="noStrike" cap="none" baseline="30000">
              <a:solidFill>
                <a:srgbClr val="0000C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68" name="Google Shape;16168;p144"/>
          <p:cNvSpPr/>
          <p:nvPr/>
        </p:nvSpPr>
        <p:spPr>
          <a:xfrm>
            <a:off x="9377547" y="6445704"/>
            <a:ext cx="1858200" cy="33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69" name="Google Shape;16169;p144"/>
          <p:cNvSpPr txBox="1">
            <a:spLocks noGrp="1"/>
          </p:cNvSpPr>
          <p:nvPr>
            <p:ph type="title"/>
          </p:nvPr>
        </p:nvSpPr>
        <p:spPr>
          <a:xfrm>
            <a:off x="447040" y="484505"/>
            <a:ext cx="8556625" cy="397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9"/>
              </a:buClr>
              <a:buSzPts val="2800"/>
              <a:buFont typeface="Tomorrow"/>
              <a:buNone/>
            </a:pPr>
            <a:r>
              <a:rPr lang="pt-BR" altLang="en-US" sz="2800">
                <a:solidFill>
                  <a:srgbClr val="0000C9"/>
                </a:solidFill>
                <a:latin typeface="Tomorrow"/>
                <a:ea typeface="Tomorrow"/>
                <a:cs typeface="Tomorrow"/>
                <a:sym typeface="Tomorrow"/>
              </a:rPr>
              <a:t>SISTEMA DE INFORMAÇÃO EM IMUNIZAÇÃO¹</a:t>
            </a:r>
          </a:p>
        </p:txBody>
      </p:sp>
      <p:sp>
        <p:nvSpPr>
          <p:cNvPr id="2" name="Retângulo 1"/>
          <p:cNvSpPr/>
          <p:nvPr/>
        </p:nvSpPr>
        <p:spPr>
          <a:xfrm>
            <a:off x="533400" y="6336272"/>
            <a:ext cx="893064" cy="439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Google Shape;13317;p12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33400" y="6399091"/>
            <a:ext cx="706245" cy="2784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/>
        </p:nvSpPr>
        <p:spPr>
          <a:xfrm>
            <a:off x="523875" y="1446530"/>
            <a:ext cx="11151870" cy="26555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7200" b="1" kern="1200" spc="-25" dirty="0">
                <a:solidFill>
                  <a:schemeClr val="accent1"/>
                </a:solidFill>
                <a:latin typeface="Pfizer Tomorrow" panose="02010503040201060303" pitchFamily="2" charset="77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pt-BR" altLang="en-US" sz="2000" b="0" dirty="0">
                <a:solidFill>
                  <a:schemeClr val="tx1"/>
                </a:solidFill>
              </a:rPr>
              <a:t>Deverão ser registrados nos sistemas: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en-US" sz="2000" b="0" dirty="0">
                <a:solidFill>
                  <a:schemeClr val="tx1"/>
                </a:solidFill>
              </a:rPr>
              <a:t>e-SUS APS;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en-US" sz="2000" b="0" dirty="0">
                <a:solidFill>
                  <a:schemeClr val="tx1"/>
                </a:solidFill>
              </a:rPr>
              <a:t>SI-PNI;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en-US" sz="2000" b="0" dirty="0">
                <a:solidFill>
                  <a:schemeClr val="tx1"/>
                </a:solidFill>
              </a:rPr>
              <a:t>Sistemas proprios ou terceiros que estejam devidamente integrados à RNDS ( Portaria GM/MS nº 5.66325, de 31/10/2024 e Nota Técnica nº 115/2024 DPNI/SVSA/MS.</a:t>
            </a: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1215390" y="4634865"/>
            <a:ext cx="10587355" cy="1226820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7200" b="1" kern="1200" spc="-25" dirty="0">
                <a:solidFill>
                  <a:schemeClr val="accent1"/>
                </a:solidFill>
                <a:latin typeface="Pfizer Tomorrow" panose="02010503040201060303" pitchFamily="2" charset="77"/>
                <a:ea typeface="+mj-ea"/>
                <a:cs typeface="+mj-cs"/>
              </a:defRPr>
            </a:lvl1pPr>
          </a:lstStyle>
          <a:p>
            <a:pPr indent="0" algn="just">
              <a:lnSpc>
                <a:spcPct val="150000"/>
              </a:lnSpc>
              <a:buFont typeface="Arial" panose="020B0604020202020204" pitchFamily="34" charset="0"/>
            </a:pPr>
            <a:r>
              <a:rPr lang="pt-BR" altLang="en-US" sz="1800" b="0" dirty="0">
                <a:solidFill>
                  <a:schemeClr val="tx1"/>
                </a:solidFill>
              </a:rPr>
              <a:t>Em situações nas quais os sistema de informação NÃO ESTIVEREM integrados à RNDS ou NÃO ATENDENDO os requesitos da referida Portaria, recomenda-se que os regsitros vacinais sejam realizados no sistema do MS.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465" y="4692015"/>
            <a:ext cx="952500" cy="952500"/>
          </a:xfrm>
          <a:prstGeom prst="rect">
            <a:avLst/>
          </a:prstGeom>
        </p:spPr>
      </p:pic>
      <p:sp>
        <p:nvSpPr>
          <p:cNvPr id="15" name="Retângulo arredondado 14"/>
          <p:cNvSpPr/>
          <p:nvPr/>
        </p:nvSpPr>
        <p:spPr>
          <a:xfrm>
            <a:off x="289560" y="4507865"/>
            <a:ext cx="11555095" cy="127747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13316" name="Google Shape;13316;p122"/>
          <p:cNvSpPr txBox="1"/>
          <p:nvPr/>
        </p:nvSpPr>
        <p:spPr>
          <a:xfrm>
            <a:off x="1512826" y="6438809"/>
            <a:ext cx="9596120" cy="47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9"/>
              </a:buClr>
              <a:buSzPts val="800"/>
              <a:buFont typeface="Quattrocento Sans"/>
              <a:buNone/>
            </a:pPr>
            <a:r>
              <a:rPr lang="pt-BR" altLang="en-US" sz="800" b="0" i="0" u="none" strike="noStrike" cap="none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1. </a:t>
            </a:r>
            <a:r>
              <a:rPr lang="pt-BR" altLang="pt-BR" sz="800" b="0" i="0" u="none" strike="noStrike" cap="none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BRASIL. Ministério da Saúde. Estratégia contra o vírus sincicial respiratório (VSR) para gestantes. Brasília: Ministério da Saúde, [s.d.]. Disponível em: &lt;https://bvsms.saude.gov.br/</a:t>
            </a:r>
            <a:r>
              <a:rPr lang="pt-BR" altLang="pt-BR" sz="800" b="0" i="0" u="none" strike="noStrike" cap="none" dirty="0" err="1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bvs</a:t>
            </a:r>
            <a:r>
              <a:rPr lang="pt-BR" altLang="pt-BR" sz="800" b="0" i="0" u="none" strike="noStrike" cap="none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/</a:t>
            </a:r>
            <a:r>
              <a:rPr lang="pt-BR" altLang="pt-BR" sz="800" b="0" i="0" u="none" strike="noStrike" cap="none" dirty="0" err="1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publicacoes</a:t>
            </a:r>
            <a:r>
              <a:rPr lang="pt-BR" altLang="pt-BR" sz="800" b="0" i="0" u="none" strike="noStrike" cap="none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/estrategia_vacinacao_vsr_gestantes.pdf&gt;. Acesso em: 26 fev. 2026.</a:t>
            </a:r>
            <a:endParaRPr lang="en-US" altLang="pt-BR" sz="800" b="0" i="0" u="none" strike="noStrike" cap="none" dirty="0">
              <a:solidFill>
                <a:schemeClr val="tx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B63A4C5-6ABB-5E6E-40A4-7DB4ADBC3E58}"/>
              </a:ext>
            </a:extLst>
          </p:cNvPr>
          <p:cNvSpPr txBox="1"/>
          <p:nvPr/>
        </p:nvSpPr>
        <p:spPr>
          <a:xfrm>
            <a:off x="447038" y="5961139"/>
            <a:ext cx="1155509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chemeClr val="tx1"/>
                </a:solidFill>
                <a:sym typeface="Lato"/>
              </a:rPr>
              <a:t>e-SUS APS: </a:t>
            </a:r>
            <a:r>
              <a:rPr lang="pt-BR" sz="1050" dirty="0">
                <a:solidFill>
                  <a:schemeClr val="tx1"/>
                </a:solidFill>
                <a:sym typeface="Lato"/>
              </a:rPr>
              <a:t>e‑SUS Atenção Primária à Saúde</a:t>
            </a:r>
            <a:r>
              <a:rPr lang="pt-BR" sz="1050" b="1" dirty="0">
                <a:solidFill>
                  <a:schemeClr val="tx1"/>
                </a:solidFill>
                <a:sym typeface="Lato"/>
              </a:rPr>
              <a:t>; SI-PNI: </a:t>
            </a:r>
            <a:r>
              <a:rPr lang="pt-BR" sz="1050" dirty="0">
                <a:solidFill>
                  <a:schemeClr val="tx1"/>
                </a:solidFill>
                <a:sym typeface="Lato"/>
              </a:rPr>
              <a:t>Sistema de Informação do Programa Nacional de Imunizações; </a:t>
            </a:r>
            <a:r>
              <a:rPr lang="pt-BR" sz="1050" b="1" dirty="0">
                <a:solidFill>
                  <a:schemeClr val="tx1"/>
                </a:solidFill>
                <a:sym typeface="Lato"/>
              </a:rPr>
              <a:t>RNDS: </a:t>
            </a:r>
            <a:r>
              <a:rPr lang="pt-BR" sz="1050" dirty="0">
                <a:solidFill>
                  <a:schemeClr val="tx1"/>
                </a:solidFill>
                <a:sym typeface="Lato"/>
              </a:rPr>
              <a:t>Rede Nacional de Dados em Saúde; </a:t>
            </a:r>
            <a:r>
              <a:rPr lang="pt-BR" sz="1050" b="1" dirty="0">
                <a:solidFill>
                  <a:schemeClr val="tx1"/>
                </a:solidFill>
                <a:sym typeface="Lato"/>
              </a:rPr>
              <a:t>GM/MS: </a:t>
            </a:r>
            <a:r>
              <a:rPr lang="pt-BR" sz="1050" dirty="0">
                <a:solidFill>
                  <a:schemeClr val="tx1"/>
                </a:solidFill>
                <a:sym typeface="Lato"/>
              </a:rPr>
              <a:t>Gabinete do Ministro do Ministério da Saúde; </a:t>
            </a:r>
            <a:r>
              <a:rPr lang="pt-BR" sz="1050" b="1" dirty="0">
                <a:solidFill>
                  <a:schemeClr val="tx1"/>
                </a:solidFill>
                <a:sym typeface="Lato"/>
              </a:rPr>
              <a:t>DPNI: </a:t>
            </a:r>
            <a:r>
              <a:rPr lang="pt-BR" sz="1050" dirty="0">
                <a:solidFill>
                  <a:schemeClr val="tx1"/>
                </a:solidFill>
                <a:sym typeface="Lato"/>
              </a:rPr>
              <a:t>Departamento do Programa Nacional de Imunizações; </a:t>
            </a:r>
            <a:r>
              <a:rPr lang="pt-BR" sz="1050" b="1" dirty="0">
                <a:solidFill>
                  <a:schemeClr val="tx1"/>
                </a:solidFill>
                <a:sym typeface="Lato"/>
              </a:rPr>
              <a:t>SVSA: </a:t>
            </a:r>
            <a:r>
              <a:rPr lang="pt-BR" sz="1050" dirty="0">
                <a:solidFill>
                  <a:schemeClr val="tx1"/>
                </a:solidFill>
                <a:sym typeface="Lato"/>
              </a:rPr>
              <a:t>Secretaria de Vigilância em Saúde e Ambiente; MS: Ministério da Saúde</a:t>
            </a:r>
            <a:endParaRPr lang="pt-BR" sz="105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66" name="Google Shape;16166;p14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306647" y="6445215"/>
            <a:ext cx="1209675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67" name="Google Shape;16167;p144"/>
          <p:cNvSpPr txBox="1"/>
          <p:nvPr/>
        </p:nvSpPr>
        <p:spPr>
          <a:xfrm>
            <a:off x="290797" y="442344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</a:pPr>
            <a:endParaRPr sz="2400" b="1" i="0" u="none" strike="noStrike" cap="none" baseline="30000">
              <a:solidFill>
                <a:srgbClr val="0000C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68" name="Google Shape;16168;p144"/>
          <p:cNvSpPr/>
          <p:nvPr/>
        </p:nvSpPr>
        <p:spPr>
          <a:xfrm>
            <a:off x="9399639" y="6414897"/>
            <a:ext cx="1858200" cy="33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69" name="Google Shape;16169;p144"/>
          <p:cNvSpPr txBox="1">
            <a:spLocks noGrp="1"/>
          </p:cNvSpPr>
          <p:nvPr>
            <p:ph type="title"/>
          </p:nvPr>
        </p:nvSpPr>
        <p:spPr>
          <a:xfrm>
            <a:off x="447040" y="484505"/>
            <a:ext cx="8556625" cy="397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9"/>
              </a:buClr>
              <a:buSzPts val="2800"/>
              <a:buFont typeface="Tomorrow"/>
              <a:buNone/>
            </a:pPr>
            <a:r>
              <a:rPr lang="pt-BR" altLang="en-US" sz="2800" dirty="0">
                <a:solidFill>
                  <a:srgbClr val="0000C9"/>
                </a:solidFill>
                <a:latin typeface="Tomorrow"/>
                <a:ea typeface="Tomorrow"/>
                <a:cs typeface="Tomorrow"/>
                <a:sym typeface="Tomorrow"/>
              </a:rPr>
              <a:t>SISTEMA DE INFORMAÇÃO EM IMUNIZAÇÃO</a:t>
            </a:r>
            <a:r>
              <a:rPr lang="pt-BR" altLang="en-US" sz="2800" baseline="30000" dirty="0">
                <a:solidFill>
                  <a:srgbClr val="0000C9"/>
                </a:solidFill>
                <a:latin typeface="Tomorrow"/>
                <a:ea typeface="Tomorrow"/>
                <a:cs typeface="Tomorrow"/>
                <a:sym typeface="Tomorrow"/>
              </a:rPr>
              <a:t>1-3</a:t>
            </a:r>
          </a:p>
        </p:txBody>
      </p:sp>
      <p:sp>
        <p:nvSpPr>
          <p:cNvPr id="2" name="Retângulo 1"/>
          <p:cNvSpPr/>
          <p:nvPr/>
        </p:nvSpPr>
        <p:spPr>
          <a:xfrm>
            <a:off x="533400" y="6336272"/>
            <a:ext cx="893064" cy="439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Google Shape;13317;p12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533400" y="6399091"/>
            <a:ext cx="706245" cy="2784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/>
        </p:nvSpPr>
        <p:spPr>
          <a:xfrm>
            <a:off x="523875" y="1347221"/>
            <a:ext cx="11151870" cy="16827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7200" b="1" kern="1200" spc="-25" dirty="0">
                <a:solidFill>
                  <a:schemeClr val="accent1"/>
                </a:solidFill>
                <a:latin typeface="Pfizer Tomorrow" panose="02010503040201060303" pitchFamily="2" charset="77"/>
                <a:ea typeface="+mj-ea"/>
                <a:cs typeface="+mj-cs"/>
              </a:defRPr>
            </a:lvl1pPr>
          </a:lstStyle>
          <a:p>
            <a:pPr marL="457200" lvl="0" indent="-457200" algn="just">
              <a:lnSpc>
                <a:spcPct val="150000"/>
              </a:lnSpc>
              <a:buClrTx/>
              <a:buSzTx/>
              <a:buFont typeface="Arial" panose="020B0604020202020204" pitchFamily="34" charset="0"/>
              <a:buAutoNum type="arabicPeriod"/>
            </a:pPr>
            <a:r>
              <a:rPr lang="pt-BR" altLang="en-US" sz="2000" b="0" dirty="0">
                <a:solidFill>
                  <a:schemeClr val="tx1"/>
                </a:solidFill>
                <a:sym typeface="+mn-ea"/>
              </a:rPr>
              <a:t>Registro nominal, apresentando o CNS ou o CPF do cidadão;</a:t>
            </a:r>
          </a:p>
          <a:p>
            <a:pPr marL="457200" lvl="0" indent="-457200" algn="just">
              <a:lnSpc>
                <a:spcPct val="150000"/>
              </a:lnSpc>
              <a:buClrTx/>
              <a:buSzTx/>
              <a:buFont typeface="Arial" panose="020B0604020202020204" pitchFamily="34" charset="0"/>
              <a:buAutoNum type="arabicPeriod"/>
            </a:pPr>
            <a:r>
              <a:rPr lang="pt-BR" altLang="en-US" sz="2000" b="0" dirty="0">
                <a:solidFill>
                  <a:schemeClr val="tx1"/>
                </a:solidFill>
                <a:sym typeface="+mn-ea"/>
              </a:rPr>
              <a:t>Transcrição de caderneta: Realizar em situações que as doses não estiverem no sistema de informação. (Nota Técnica nº2.2024 - CIMVAC/CGESCO/DESCO/SAPS/MS)</a:t>
            </a:r>
            <a:r>
              <a:rPr lang="pt-BR" altLang="en-US" sz="2000" b="0" baseline="30000" dirty="0">
                <a:solidFill>
                  <a:schemeClr val="tx1"/>
                </a:solidFill>
                <a:sym typeface="+mn-ea"/>
              </a:rPr>
              <a:t>2</a:t>
            </a:r>
            <a:endParaRPr lang="pt-BR" altLang="en-US" sz="2000" b="0" baseline="300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850265" y="2618955"/>
            <a:ext cx="11151870" cy="5200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7200" b="1" kern="1200" spc="-25" dirty="0">
                <a:solidFill>
                  <a:schemeClr val="accent1"/>
                </a:solidFill>
                <a:latin typeface="Pfizer Tomorrow" panose="02010503040201060303" pitchFamily="2" charset="77"/>
                <a:ea typeface="+mj-ea"/>
                <a:cs typeface="+mj-cs"/>
              </a:defRPr>
            </a:lvl1pPr>
          </a:lstStyle>
          <a:p>
            <a:pPr indent="0" algn="ctr">
              <a:lnSpc>
                <a:spcPct val="150000"/>
              </a:lnSpc>
              <a:buFont typeface="Arial" panose="020B0604020202020204" pitchFamily="34" charset="0"/>
            </a:pPr>
            <a:r>
              <a:rPr lang="pt-BR" altLang="en-US" sz="2000" dirty="0">
                <a:solidFill>
                  <a:schemeClr val="tx1"/>
                </a:solidFill>
              </a:rPr>
              <a:t>Parametrização dos Sistemas de Informação para Registro da Vcaina VVSR-Rec</a:t>
            </a:r>
          </a:p>
        </p:txBody>
      </p:sp>
      <p:graphicFrame>
        <p:nvGraphicFramePr>
          <p:cNvPr id="7" name="Tabela 6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1882492"/>
              </p:ext>
            </p:extLst>
          </p:nvPr>
        </p:nvGraphicFramePr>
        <p:xfrm>
          <a:off x="723265" y="3198075"/>
          <a:ext cx="11152505" cy="204838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736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1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0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5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50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1343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pt-BR" altLang="en-US" sz="1600"/>
                        <a:t>Código Imunobiológico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pt-BR" altLang="en-US" sz="1600" dirty="0"/>
                        <a:t>Nome Comum do Imunobiológico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pt-BR" altLang="en-US" sz="1600" dirty="0"/>
                        <a:t>Sigla do Imunobiológico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pt-BR" altLang="en-US" sz="1600"/>
                        <a:t>Estratégia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pt-BR" altLang="en-US" sz="1600"/>
                        <a:t>Descrição Dose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pt-BR" altLang="en-US" sz="1600"/>
                        <a:t>Sigla Dose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pt-BR" altLang="en-US" sz="1600"/>
                        <a:t>Gestante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pt-BR" altLang="en-US" sz="1600"/>
                        <a:t>Puérpera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pt-BR" altLang="en-US" sz="1600"/>
                        <a:t>108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pt-BR" altLang="en-US" sz="1600" dirty="0"/>
                        <a:t>Vacina Vírus sincicial respiratório A e B (recombinante)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pt-BR" altLang="en-US" sz="1600"/>
                        <a:t>VVSR-Rec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pt-BR" altLang="en-US" sz="1600"/>
                        <a:t>Rotina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pt-BR" altLang="en-US" sz="1600"/>
                        <a:t>Única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pt-BR" altLang="en-US" sz="1600"/>
                        <a:t>DU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pt-BR" altLang="en-US" sz="1600"/>
                        <a:t>SIM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pt-BR" altLang="en-US" sz="1600" dirty="0"/>
                        <a:t>NÃO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B3D946E2-51B2-A3B7-9CBC-1B834E089840}"/>
              </a:ext>
            </a:extLst>
          </p:cNvPr>
          <p:cNvSpPr txBox="1"/>
          <p:nvPr/>
        </p:nvSpPr>
        <p:spPr>
          <a:xfrm>
            <a:off x="447040" y="5681134"/>
            <a:ext cx="1155509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chemeClr val="tx1"/>
                </a:solidFill>
                <a:sym typeface="Lato"/>
              </a:rPr>
              <a:t>CNS: </a:t>
            </a:r>
            <a:r>
              <a:rPr lang="pt-BR" sz="1050" dirty="0">
                <a:solidFill>
                  <a:schemeClr val="tx1"/>
                </a:solidFill>
                <a:sym typeface="Lato"/>
              </a:rPr>
              <a:t>Cartão Nacional de Saúde</a:t>
            </a:r>
            <a:r>
              <a:rPr lang="pt-BR" sz="1050" b="1" dirty="0">
                <a:solidFill>
                  <a:schemeClr val="tx1"/>
                </a:solidFill>
                <a:sym typeface="Lato"/>
              </a:rPr>
              <a:t>; CPF: </a:t>
            </a:r>
            <a:r>
              <a:rPr lang="pt-BR" sz="1050" dirty="0">
                <a:solidFill>
                  <a:schemeClr val="tx1"/>
                </a:solidFill>
                <a:sym typeface="Lato"/>
              </a:rPr>
              <a:t>Cadastro de Pessoa Física; </a:t>
            </a:r>
            <a:r>
              <a:rPr lang="pt-BR" sz="1050" b="1" dirty="0">
                <a:solidFill>
                  <a:schemeClr val="tx1"/>
                </a:solidFill>
                <a:sym typeface="Lato"/>
              </a:rPr>
              <a:t>CIMVAC: </a:t>
            </a:r>
            <a:r>
              <a:rPr lang="pt-BR" sz="1050" dirty="0">
                <a:solidFill>
                  <a:schemeClr val="tx1"/>
                </a:solidFill>
                <a:sym typeface="Lato"/>
              </a:rPr>
              <a:t>Coordenação de Apoio à Imunização e Monitoramento das Coberturas Vacinais na Atenção Primária; </a:t>
            </a:r>
            <a:r>
              <a:rPr lang="pt-BR" sz="1050" b="1" dirty="0">
                <a:solidFill>
                  <a:schemeClr val="tx1"/>
                </a:solidFill>
                <a:sym typeface="Lato"/>
              </a:rPr>
              <a:t>CGESCO: </a:t>
            </a:r>
            <a:r>
              <a:rPr lang="pt-BR" sz="1050" dirty="0">
                <a:solidFill>
                  <a:schemeClr val="tx1"/>
                </a:solidFill>
                <a:sym typeface="Lato"/>
              </a:rPr>
              <a:t>Coordenação-Geral de Saúde da Família e Comunidade; </a:t>
            </a:r>
            <a:r>
              <a:rPr lang="pt-BR" sz="1050" b="1" dirty="0">
                <a:solidFill>
                  <a:schemeClr val="tx1"/>
                </a:solidFill>
                <a:sym typeface="Lato"/>
              </a:rPr>
              <a:t>DESCO: </a:t>
            </a:r>
            <a:r>
              <a:rPr lang="pt-BR" sz="1050" dirty="0">
                <a:solidFill>
                  <a:schemeClr val="tx1"/>
                </a:solidFill>
                <a:sym typeface="Lato"/>
              </a:rPr>
              <a:t>Departamento de Estratégias e Políticas de Saúde Comunitária; </a:t>
            </a:r>
            <a:r>
              <a:rPr lang="pt-BR" sz="1050" b="1" dirty="0">
                <a:solidFill>
                  <a:schemeClr val="tx1"/>
                </a:solidFill>
                <a:sym typeface="Lato"/>
              </a:rPr>
              <a:t>SAPS: </a:t>
            </a:r>
            <a:r>
              <a:rPr lang="pt-BR" sz="1050" dirty="0">
                <a:solidFill>
                  <a:schemeClr val="tx1"/>
                </a:solidFill>
                <a:sym typeface="Lato"/>
              </a:rPr>
              <a:t>Secretaria de Atenção Primária à Saúde; </a:t>
            </a:r>
            <a:r>
              <a:rPr lang="pt-BR" sz="1050" b="1" dirty="0">
                <a:solidFill>
                  <a:schemeClr val="tx1"/>
                </a:solidFill>
                <a:sym typeface="Lato"/>
              </a:rPr>
              <a:t>MS: </a:t>
            </a:r>
            <a:r>
              <a:rPr lang="pt-BR" sz="1050" dirty="0">
                <a:solidFill>
                  <a:schemeClr val="tx1"/>
                </a:solidFill>
                <a:sym typeface="Lato"/>
              </a:rPr>
              <a:t>Ministério da Saúde; </a:t>
            </a:r>
            <a:r>
              <a:rPr lang="pt-BR" sz="1050" b="1" dirty="0">
                <a:solidFill>
                  <a:schemeClr val="tx1"/>
                </a:solidFill>
                <a:sym typeface="Lato"/>
              </a:rPr>
              <a:t>VVSR‑</a:t>
            </a:r>
            <a:r>
              <a:rPr lang="pt-BR" sz="1050" b="1" dirty="0" err="1">
                <a:solidFill>
                  <a:schemeClr val="tx1"/>
                </a:solidFill>
                <a:sym typeface="Lato"/>
              </a:rPr>
              <a:t>Rec</a:t>
            </a:r>
            <a:r>
              <a:rPr lang="pt-BR" sz="1050" b="1" dirty="0">
                <a:solidFill>
                  <a:schemeClr val="tx1"/>
                </a:solidFill>
                <a:sym typeface="Lato"/>
              </a:rPr>
              <a:t>: </a:t>
            </a:r>
            <a:r>
              <a:rPr lang="pt-BR" sz="1050" dirty="0">
                <a:solidFill>
                  <a:schemeClr val="tx1"/>
                </a:solidFill>
                <a:sym typeface="Lato"/>
              </a:rPr>
              <a:t>Vacina Vírus Sincicial Respiratório A e B (Recombinante)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8" name="Google Shape;13316;p122">
            <a:extLst>
              <a:ext uri="{FF2B5EF4-FFF2-40B4-BE49-F238E27FC236}">
                <a16:creationId xmlns:a16="http://schemas.microsoft.com/office/drawing/2014/main" id="{768760D8-FBFE-7C78-63E7-B997F81FA910}"/>
              </a:ext>
            </a:extLst>
          </p:cNvPr>
          <p:cNvSpPr txBox="1"/>
          <p:nvPr/>
        </p:nvSpPr>
        <p:spPr>
          <a:xfrm>
            <a:off x="1512824" y="6286996"/>
            <a:ext cx="10679176" cy="47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000C9"/>
              </a:buClr>
              <a:buSzPts val="800"/>
            </a:pPr>
            <a:r>
              <a:rPr lang="pt-BR" altLang="en-US" sz="800" b="0" i="0" u="none" strike="noStrike" cap="none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1. </a:t>
            </a:r>
            <a:r>
              <a:rPr lang="pt-BR" altLang="pt-BR" sz="800" b="0" i="0" u="none" strike="noStrike" cap="none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BRASIL. Ministério da Saúde. Estratégia contra o vírus sincicial respiratório (VSR) para gestantes. Brasília: Ministério da Saúde, [s.d.]. Disponível em: &lt;https://bvsms.saude.gov.br/</a:t>
            </a:r>
            <a:r>
              <a:rPr lang="pt-BR" altLang="pt-BR" sz="800" b="0" i="0" u="none" strike="noStrike" cap="none" dirty="0" err="1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bvs</a:t>
            </a:r>
            <a:r>
              <a:rPr lang="pt-BR" altLang="pt-BR" sz="800" b="0" i="0" u="none" strike="noStrike" cap="none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/</a:t>
            </a:r>
            <a:r>
              <a:rPr lang="pt-BR" altLang="pt-BR" sz="800" b="0" i="0" u="none" strike="noStrike" cap="none" dirty="0" err="1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publicacoes</a:t>
            </a:r>
            <a:r>
              <a:rPr lang="pt-BR" altLang="pt-BR" sz="800" b="0" i="0" u="none" strike="noStrike" cap="none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/estrategia_vacinacao_vsr_gestantes.pdf&gt;. Acesso em: 26 fev. 2026. 2. BRASIL. Ministério da Saúde. Nota Técnica nº 2/2024 – CIMVAC/CGESCO/DESCO/SAPS/MS. Disponível em: &lt;https://www.gov.br/</a:t>
            </a:r>
            <a:r>
              <a:rPr lang="pt-BR" altLang="pt-BR" sz="800" b="0" i="0" u="none" strike="noStrike" cap="none" dirty="0" err="1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saude</a:t>
            </a:r>
            <a:r>
              <a:rPr lang="pt-BR" altLang="pt-BR" sz="800" b="0" i="0" u="none" strike="noStrike" cap="none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/</a:t>
            </a:r>
            <a:r>
              <a:rPr lang="pt-BR" altLang="pt-BR" sz="800" b="0" i="0" u="none" strike="noStrike" cap="none" dirty="0" err="1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pt-br</a:t>
            </a:r>
            <a:r>
              <a:rPr lang="pt-BR" altLang="pt-BR" sz="800" b="0" i="0" u="none" strike="noStrike" cap="none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/centrais-de-</a:t>
            </a:r>
            <a:r>
              <a:rPr lang="pt-BR" altLang="pt-BR" sz="800" b="0" i="0" u="none" strike="noStrike" cap="none" dirty="0" err="1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conteudo</a:t>
            </a:r>
            <a:r>
              <a:rPr lang="pt-BR" altLang="pt-BR" sz="800" b="0" i="0" u="none" strike="noStrike" cap="none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/</a:t>
            </a:r>
            <a:r>
              <a:rPr lang="pt-BR" altLang="pt-BR" sz="800" b="0" i="0" u="none" strike="noStrike" cap="none" dirty="0" err="1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publicacoes</a:t>
            </a:r>
            <a:r>
              <a:rPr lang="pt-BR" altLang="pt-BR" sz="800" b="0" i="0" u="none" strike="noStrike" cap="none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/notas-</a:t>
            </a:r>
            <a:r>
              <a:rPr lang="pt-BR" altLang="pt-BR" sz="800" b="0" i="0" u="none" strike="noStrike" cap="none" dirty="0" err="1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tecnicas</a:t>
            </a:r>
            <a:r>
              <a:rPr lang="pt-BR" altLang="pt-BR" sz="800" b="0" i="0" u="none" strike="noStrike" cap="none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/2024/nota-tecnica-no-2-2024-cimvac-cgesco-desco-saps-ms.pdf/</a:t>
            </a:r>
            <a:r>
              <a:rPr lang="pt-BR" altLang="pt-BR" sz="800" b="0" i="0" u="none" strike="noStrike" cap="none" dirty="0" err="1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view</a:t>
            </a:r>
            <a:r>
              <a:rPr lang="pt-BR" altLang="pt-BR" sz="800" b="0" i="0" u="none" strike="noStrike" cap="none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&gt;. Acesso em: 03 mar. 2026. </a:t>
            </a:r>
            <a:r>
              <a:rPr lang="pt-BR" altLang="pt-BR" sz="800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3. BRASIL. Ministério da Saúde. Estratégia contra o vírus sincicial respiratório (VSR) para gestantes. Brasília: Ministério da Saúde, [s.d.]. Disponível em: &lt;https://bvsms.saude.gov.br/</a:t>
            </a:r>
            <a:r>
              <a:rPr lang="pt-BR" altLang="pt-BR" sz="800" dirty="0" err="1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bvs</a:t>
            </a:r>
            <a:r>
              <a:rPr lang="pt-BR" altLang="pt-BR" sz="800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/</a:t>
            </a:r>
            <a:r>
              <a:rPr lang="pt-BR" altLang="pt-BR" sz="800" dirty="0" err="1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publicacoes</a:t>
            </a:r>
            <a:r>
              <a:rPr lang="pt-BR" altLang="pt-BR" sz="800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/estrategia_vacinacao_vsr_gestantes.pdf&gt;. Acesso em: 26 fev. 2026. </a:t>
            </a:r>
            <a:endParaRPr lang="en-US" altLang="pt-BR" sz="800" b="0" i="0" u="none" strike="noStrike" cap="none" dirty="0">
              <a:solidFill>
                <a:schemeClr val="tx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8F8C3D4-EA2C-0959-24B9-767D5E10764A}"/>
              </a:ext>
            </a:extLst>
          </p:cNvPr>
          <p:cNvSpPr txBox="1"/>
          <p:nvPr/>
        </p:nvSpPr>
        <p:spPr>
          <a:xfrm>
            <a:off x="723264" y="5275239"/>
            <a:ext cx="109353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800" b="1" i="0" u="none" strike="noStrike" cap="none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Adaptado de: </a:t>
            </a:r>
            <a:r>
              <a:rPr lang="pt-BR" altLang="pt-BR" sz="800" b="0" i="0" u="none" strike="noStrike" cap="none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BRASIL. Ministério da Saúde. Estratégia contra o vírus sincicial respiratório (VSR) para gestantes. Brasília: Ministério da Saúde, [s.d.]. Disponível em: &lt;https://bvsms.saude.gov.br/</a:t>
            </a:r>
            <a:r>
              <a:rPr lang="pt-BR" altLang="pt-BR" sz="800" b="0" i="0" u="none" strike="noStrike" cap="none" dirty="0" err="1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bvs</a:t>
            </a:r>
            <a:r>
              <a:rPr lang="pt-BR" altLang="pt-BR" sz="800" b="0" i="0" u="none" strike="noStrike" cap="none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/</a:t>
            </a:r>
            <a:r>
              <a:rPr lang="pt-BR" altLang="pt-BR" sz="800" b="0" i="0" u="none" strike="noStrike" cap="none" dirty="0" err="1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publicacoes</a:t>
            </a:r>
            <a:r>
              <a:rPr lang="pt-BR" altLang="pt-BR" sz="800" b="0" i="0" u="none" strike="noStrike" cap="none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/estrategia_vacinacao_vsr_gestantes.pdf&gt;. Acesso em: 26 fev. 2026. </a:t>
            </a:r>
            <a:endParaRPr lang="pt-BR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66" name="Google Shape;16166;p14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306647" y="6445215"/>
            <a:ext cx="1209675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67" name="Google Shape;16167;p144"/>
          <p:cNvSpPr txBox="1"/>
          <p:nvPr/>
        </p:nvSpPr>
        <p:spPr>
          <a:xfrm>
            <a:off x="290797" y="442344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</a:pPr>
            <a:endParaRPr sz="2400" b="1" i="0" u="none" strike="noStrike" cap="none" baseline="30000">
              <a:solidFill>
                <a:srgbClr val="0000C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68" name="Google Shape;16168;p144"/>
          <p:cNvSpPr/>
          <p:nvPr/>
        </p:nvSpPr>
        <p:spPr>
          <a:xfrm>
            <a:off x="9399639" y="6414897"/>
            <a:ext cx="1858200" cy="33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69" name="Google Shape;16169;p144"/>
          <p:cNvSpPr txBox="1">
            <a:spLocks noGrp="1"/>
          </p:cNvSpPr>
          <p:nvPr>
            <p:ph type="title"/>
          </p:nvPr>
        </p:nvSpPr>
        <p:spPr>
          <a:xfrm>
            <a:off x="447040" y="484505"/>
            <a:ext cx="8556625" cy="397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9"/>
              </a:buClr>
              <a:buSzPts val="2800"/>
              <a:buFont typeface="Tomorrow"/>
              <a:buNone/>
            </a:pPr>
            <a:r>
              <a:rPr lang="pt-BR" altLang="en-US" sz="2800" dirty="0">
                <a:solidFill>
                  <a:srgbClr val="0000C9"/>
                </a:solidFill>
                <a:latin typeface="Tomorrow"/>
                <a:ea typeface="Tomorrow"/>
                <a:cs typeface="Tomorrow"/>
                <a:sym typeface="Tomorrow"/>
              </a:rPr>
              <a:t>CNES¹</a:t>
            </a:r>
            <a:r>
              <a:rPr lang="pt-BR" altLang="en-US" sz="2800" baseline="30000" dirty="0">
                <a:solidFill>
                  <a:srgbClr val="0000C9"/>
                </a:solidFill>
                <a:latin typeface="Tomorrow"/>
                <a:ea typeface="Tomorrow"/>
                <a:cs typeface="Tomorrow"/>
                <a:sym typeface="Tomorrow"/>
              </a:rPr>
              <a:t>,2</a:t>
            </a:r>
          </a:p>
        </p:txBody>
      </p:sp>
      <p:sp>
        <p:nvSpPr>
          <p:cNvPr id="2" name="Retângulo 1"/>
          <p:cNvSpPr/>
          <p:nvPr/>
        </p:nvSpPr>
        <p:spPr>
          <a:xfrm>
            <a:off x="533400" y="6336272"/>
            <a:ext cx="893064" cy="439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Google Shape;13317;p12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33400" y="6399091"/>
            <a:ext cx="706245" cy="2784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/>
        </p:nvSpPr>
        <p:spPr>
          <a:xfrm>
            <a:off x="533400" y="970880"/>
            <a:ext cx="5572125" cy="19818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7200" b="1" kern="1200" spc="-25" dirty="0">
                <a:solidFill>
                  <a:schemeClr val="accent1"/>
                </a:solidFill>
                <a:latin typeface="Pfizer Tomorrow" panose="02010503040201060303" pitchFamily="2" charset="77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t-BR" altLang="en-US" sz="2000" b="0" dirty="0">
                <a:solidFill>
                  <a:schemeClr val="tx1"/>
                </a:solidFill>
                <a:sym typeface="+mn-ea"/>
              </a:rPr>
              <a:t>CNES do </a:t>
            </a:r>
            <a:r>
              <a:rPr lang="pt-BR" altLang="en-US" sz="2000" b="0" dirty="0" err="1">
                <a:solidFill>
                  <a:schemeClr val="tx1"/>
                </a:solidFill>
                <a:sym typeface="+mn-ea"/>
              </a:rPr>
              <a:t>estabecimento</a:t>
            </a:r>
            <a:r>
              <a:rPr lang="pt-BR" altLang="en-US" sz="2000" b="0" dirty="0">
                <a:solidFill>
                  <a:schemeClr val="tx1"/>
                </a:solidFill>
                <a:sym typeface="+mn-ea"/>
              </a:rPr>
              <a:t> ativo;</a:t>
            </a:r>
            <a:endParaRPr lang="pt-BR" altLang="en-US" sz="2000" b="0" dirty="0">
              <a:solidFill>
                <a:schemeClr val="tx1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t-BR" altLang="en-US" sz="2000" b="0" dirty="0">
                <a:solidFill>
                  <a:schemeClr val="tx1"/>
                </a:solidFill>
                <a:sym typeface="+mn-ea"/>
              </a:rPr>
              <a:t>Serviço de especialização 174 - Imunização;</a:t>
            </a:r>
            <a:endParaRPr lang="pt-BR" altLang="en-US" sz="2000" b="0" dirty="0">
              <a:solidFill>
                <a:schemeClr val="tx1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t-BR" altLang="en-US" sz="2000" b="0" dirty="0">
                <a:solidFill>
                  <a:schemeClr val="tx1"/>
                </a:solidFill>
                <a:sym typeface="+mn-ea"/>
              </a:rPr>
              <a:t>Classificação: </a:t>
            </a:r>
            <a:endParaRPr lang="pt-BR" altLang="en-US" sz="2000" b="0" dirty="0">
              <a:solidFill>
                <a:schemeClr val="tx1"/>
              </a:solidFill>
            </a:endParaRP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en-US" sz="2000" b="0" dirty="0">
                <a:solidFill>
                  <a:schemeClr val="tx1"/>
                </a:solidFill>
                <a:sym typeface="+mn-ea"/>
              </a:rPr>
              <a:t>001- Indivíduo Geral </a:t>
            </a:r>
            <a:endParaRPr lang="pt-BR" altLang="en-US" sz="2000" b="0" dirty="0">
              <a:solidFill>
                <a:schemeClr val="tx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8855" y="1370295"/>
            <a:ext cx="5845810" cy="18903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tângulo arredondado 8"/>
          <p:cNvSpPr/>
          <p:nvPr/>
        </p:nvSpPr>
        <p:spPr>
          <a:xfrm>
            <a:off x="6155690" y="2060540"/>
            <a:ext cx="2922270" cy="2508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5905" y="4886325"/>
            <a:ext cx="1470025" cy="147002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0840" y="3474050"/>
            <a:ext cx="7953375" cy="2124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tângulo arredondado 12"/>
          <p:cNvSpPr/>
          <p:nvPr/>
        </p:nvSpPr>
        <p:spPr>
          <a:xfrm>
            <a:off x="1712595" y="4338285"/>
            <a:ext cx="5709285" cy="3175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13316" name="Google Shape;13316;p122"/>
          <p:cNvSpPr txBox="1"/>
          <p:nvPr/>
        </p:nvSpPr>
        <p:spPr>
          <a:xfrm>
            <a:off x="1426464" y="6224761"/>
            <a:ext cx="9596120" cy="47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0000C9"/>
              </a:buClr>
              <a:buSzPts val="800"/>
              <a:buFont typeface="Quattrocento Sans"/>
              <a:buNone/>
              <a:defRPr sz="8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</a:defRPr>
            </a:lvl1pPr>
          </a:lstStyle>
          <a:p>
            <a:r>
              <a:rPr lang="pt-BR" altLang="en-US" dirty="0">
                <a:sym typeface="Quattrocento Sans"/>
              </a:rPr>
              <a:t>1- </a:t>
            </a:r>
            <a:r>
              <a:rPr lang="en-US" altLang="pt-BR" dirty="0">
                <a:sym typeface="Quattrocento Sans"/>
              </a:rPr>
              <a:t>B</a:t>
            </a:r>
            <a:r>
              <a:rPr lang="pt-BR" altLang="en-US" dirty="0" err="1">
                <a:sym typeface="Quattrocento Sans"/>
              </a:rPr>
              <a:t>rasil</a:t>
            </a:r>
            <a:r>
              <a:rPr lang="en-US" altLang="pt-BR" dirty="0">
                <a:sym typeface="Quattrocento Sans"/>
              </a:rPr>
              <a:t>. </a:t>
            </a:r>
            <a:r>
              <a:rPr lang="en-US" altLang="pt-BR" dirty="0" err="1">
                <a:sym typeface="Quattrocento Sans"/>
              </a:rPr>
              <a:t>Minist</a:t>
            </a:r>
            <a:r>
              <a:rPr lang="en-US" altLang="en-US" dirty="0" err="1">
                <a:sym typeface="Quattrocento Sans"/>
              </a:rPr>
              <a:t>é</a:t>
            </a:r>
            <a:r>
              <a:rPr lang="en-US" altLang="pt-BR" dirty="0" err="1">
                <a:sym typeface="Quattrocento Sans"/>
              </a:rPr>
              <a:t>rio</a:t>
            </a:r>
            <a:r>
              <a:rPr lang="en-US" altLang="pt-BR" dirty="0">
                <a:sym typeface="Quattrocento Sans"/>
              </a:rPr>
              <a:t> da </a:t>
            </a:r>
            <a:r>
              <a:rPr lang="en-US" altLang="pt-BR" dirty="0" err="1">
                <a:sym typeface="Quattrocento Sans"/>
              </a:rPr>
              <a:t>Sa</a:t>
            </a:r>
            <a:r>
              <a:rPr lang="en-US" altLang="en-US" dirty="0" err="1">
                <a:sym typeface="Quattrocento Sans"/>
              </a:rPr>
              <a:t>ú</a:t>
            </a:r>
            <a:r>
              <a:rPr lang="en-US" altLang="pt-BR" dirty="0" err="1">
                <a:sym typeface="Quattrocento Sans"/>
              </a:rPr>
              <a:t>de</a:t>
            </a:r>
            <a:r>
              <a:rPr lang="en-US" altLang="pt-BR" dirty="0">
                <a:sym typeface="Quattrocento Sans"/>
              </a:rPr>
              <a:t>. </a:t>
            </a:r>
            <a:r>
              <a:rPr lang="en-US" altLang="pt-BR" dirty="0" err="1">
                <a:sym typeface="Quattrocento Sans"/>
              </a:rPr>
              <a:t>Secretaria</a:t>
            </a:r>
            <a:r>
              <a:rPr lang="en-US" altLang="pt-BR" dirty="0">
                <a:sym typeface="Quattrocento Sans"/>
              </a:rPr>
              <a:t> de Aten</a:t>
            </a:r>
            <a:r>
              <a:rPr lang="" altLang="en-US" dirty="0">
                <a:sym typeface="Quattrocento Sans"/>
              </a:rPr>
              <a:t>ç</a:t>
            </a:r>
            <a:r>
              <a:rPr lang="en-US" altLang="en-US" dirty="0" err="1">
                <a:sym typeface="Quattrocento Sans"/>
              </a:rPr>
              <a:t>ã</a:t>
            </a:r>
            <a:r>
              <a:rPr lang="en-US" altLang="pt-BR" dirty="0" err="1">
                <a:sym typeface="Quattrocento Sans"/>
              </a:rPr>
              <a:t>o</a:t>
            </a:r>
            <a:r>
              <a:rPr lang="en-US" altLang="pt-BR" dirty="0">
                <a:sym typeface="Quattrocento Sans"/>
              </a:rPr>
              <a:t> à </a:t>
            </a:r>
            <a:r>
              <a:rPr lang="en-US" altLang="pt-BR" dirty="0" err="1">
                <a:sym typeface="Quattrocento Sans"/>
              </a:rPr>
              <a:t>Sa</a:t>
            </a:r>
            <a:r>
              <a:rPr lang="en-US" altLang="en-US" dirty="0" err="1">
                <a:sym typeface="Quattrocento Sans"/>
              </a:rPr>
              <a:t>ú</a:t>
            </a:r>
            <a:r>
              <a:rPr lang="en-US" altLang="pt-BR" dirty="0" err="1">
                <a:sym typeface="Quattrocento Sans"/>
              </a:rPr>
              <a:t>de.Portaria</a:t>
            </a:r>
            <a:r>
              <a:rPr lang="en-US" altLang="pt-BR" dirty="0">
                <a:sym typeface="Quattrocento Sans"/>
              </a:rPr>
              <a:t> n</a:t>
            </a:r>
            <a:r>
              <a:rPr lang="en-US" altLang="en-US" dirty="0">
                <a:sym typeface="Quattrocento Sans"/>
              </a:rPr>
              <a:t>º</a:t>
            </a:r>
            <a:r>
              <a:rPr lang="en-US" altLang="pt-BR" dirty="0">
                <a:sym typeface="Quattrocento Sans"/>
              </a:rPr>
              <a:t> 1.883, de 24 de </a:t>
            </a:r>
            <a:r>
              <a:rPr lang="en-US" altLang="pt-BR" dirty="0" err="1">
                <a:sym typeface="Quattrocento Sans"/>
              </a:rPr>
              <a:t>dezembro</a:t>
            </a:r>
            <a:r>
              <a:rPr lang="en-US" altLang="pt-BR" dirty="0">
                <a:sym typeface="Quattrocento Sans"/>
              </a:rPr>
              <a:t> de 2018. </a:t>
            </a:r>
            <a:r>
              <a:rPr lang="en-US" altLang="pt-BR" dirty="0" err="1">
                <a:sym typeface="Quattrocento Sans"/>
              </a:rPr>
              <a:t>Disp</a:t>
            </a:r>
            <a:r>
              <a:rPr lang="" altLang="en-US" dirty="0">
                <a:sym typeface="Quattrocento Sans"/>
              </a:rPr>
              <a:t>õ</a:t>
            </a:r>
            <a:r>
              <a:rPr lang="en-US" altLang="pt-BR" dirty="0">
                <a:sym typeface="Quattrocento Sans"/>
              </a:rPr>
              <a:t>e </a:t>
            </a:r>
            <a:r>
              <a:rPr lang="en-US" altLang="pt-BR" dirty="0" err="1">
                <a:sym typeface="Quattrocento Sans"/>
              </a:rPr>
              <a:t>sobre</a:t>
            </a:r>
            <a:r>
              <a:rPr lang="en-US" altLang="pt-BR" dirty="0">
                <a:sym typeface="Quattrocento Sans"/>
              </a:rPr>
              <a:t> o </a:t>
            </a:r>
            <a:r>
              <a:rPr lang="en-US" altLang="pt-BR" dirty="0" err="1">
                <a:sym typeface="Quattrocento Sans"/>
              </a:rPr>
              <a:t>Cadastro</a:t>
            </a:r>
            <a:r>
              <a:rPr lang="en-US" altLang="pt-BR" dirty="0">
                <a:sym typeface="Quattrocento Sans"/>
              </a:rPr>
              <a:t> Nacional de </a:t>
            </a:r>
            <a:r>
              <a:rPr lang="en-US" altLang="pt-BR" dirty="0" err="1">
                <a:sym typeface="Quattrocento Sans"/>
              </a:rPr>
              <a:t>Estabelecimentos</a:t>
            </a:r>
            <a:r>
              <a:rPr lang="en-US" altLang="pt-BR" dirty="0">
                <a:sym typeface="Quattrocento Sans"/>
              </a:rPr>
              <a:t> de </a:t>
            </a:r>
            <a:r>
              <a:rPr lang="en-US" altLang="pt-BR" dirty="0" err="1">
                <a:sym typeface="Quattrocento Sans"/>
              </a:rPr>
              <a:t>Sa</a:t>
            </a:r>
            <a:r>
              <a:rPr lang="en-US" altLang="en-US" dirty="0" err="1">
                <a:sym typeface="Quattrocento Sans"/>
              </a:rPr>
              <a:t>ú</a:t>
            </a:r>
            <a:r>
              <a:rPr lang="en-US" altLang="pt-BR" dirty="0" err="1">
                <a:sym typeface="Quattrocento Sans"/>
              </a:rPr>
              <a:t>de</a:t>
            </a:r>
            <a:r>
              <a:rPr lang="en-US" altLang="pt-BR" dirty="0">
                <a:sym typeface="Quattrocento Sans"/>
              </a:rPr>
              <a:t> (CNES). </a:t>
            </a:r>
            <a:r>
              <a:rPr lang="en-US" altLang="pt-BR" dirty="0" err="1">
                <a:sym typeface="Quattrocento Sans"/>
              </a:rPr>
              <a:t>Di</a:t>
            </a:r>
            <a:r>
              <a:rPr lang="en-US" altLang="en-US" dirty="0" err="1">
                <a:sym typeface="Quattrocento Sans"/>
              </a:rPr>
              <a:t>á</a:t>
            </a:r>
            <a:r>
              <a:rPr lang="en-US" altLang="pt-BR" dirty="0" err="1">
                <a:sym typeface="Quattrocento Sans"/>
              </a:rPr>
              <a:t>rio</a:t>
            </a:r>
            <a:r>
              <a:rPr lang="en-US" altLang="pt-BR" dirty="0">
                <a:sym typeface="Quattrocento Sans"/>
              </a:rPr>
              <a:t> </a:t>
            </a:r>
            <a:r>
              <a:rPr lang="en-US" altLang="pt-BR" dirty="0" err="1">
                <a:sym typeface="Quattrocento Sans"/>
              </a:rPr>
              <a:t>Oficial</a:t>
            </a:r>
            <a:r>
              <a:rPr lang="en-US" altLang="pt-BR" dirty="0">
                <a:sym typeface="Quattrocento Sans"/>
              </a:rPr>
              <a:t> da </a:t>
            </a:r>
            <a:r>
              <a:rPr lang="en-US" altLang="pt-BR" dirty="0" err="1">
                <a:sym typeface="Quattrocento Sans"/>
              </a:rPr>
              <a:t>Uni</a:t>
            </a:r>
            <a:r>
              <a:rPr lang="en-US" altLang="en-US" dirty="0" err="1">
                <a:sym typeface="Quattrocento Sans"/>
              </a:rPr>
              <a:t>ã</a:t>
            </a:r>
            <a:r>
              <a:rPr lang="en-US" altLang="pt-BR" dirty="0" err="1">
                <a:sym typeface="Quattrocento Sans"/>
              </a:rPr>
              <a:t>o</a:t>
            </a:r>
            <a:r>
              <a:rPr lang="en-US" altLang="pt-BR" dirty="0">
                <a:sym typeface="Quattrocento Sans"/>
              </a:rPr>
              <a:t>, Bras</a:t>
            </a:r>
            <a:r>
              <a:rPr lang="en-US" altLang="en-US" dirty="0">
                <a:sym typeface="Quattrocento Sans"/>
              </a:rPr>
              <a:t>í</a:t>
            </a:r>
            <a:r>
              <a:rPr lang="en-US" altLang="pt-BR" dirty="0">
                <a:sym typeface="Quattrocento Sans"/>
              </a:rPr>
              <a:t>lia, DF, 24 </a:t>
            </a:r>
            <a:r>
              <a:rPr lang="en-US" altLang="pt-BR" dirty="0" err="1">
                <a:sym typeface="Quattrocento Sans"/>
              </a:rPr>
              <a:t>dez</a:t>
            </a:r>
            <a:r>
              <a:rPr lang="en-US" altLang="pt-BR" dirty="0">
                <a:sym typeface="Quattrocento Sans"/>
              </a:rPr>
              <a:t>. 2018. </a:t>
            </a:r>
            <a:r>
              <a:rPr lang="en-US" altLang="pt-BR" dirty="0" err="1">
                <a:sym typeface="Quattrocento Sans"/>
              </a:rPr>
              <a:t>Dispon</a:t>
            </a:r>
            <a:r>
              <a:rPr lang="en-US" altLang="en-US" dirty="0" err="1">
                <a:sym typeface="Quattrocento Sans"/>
              </a:rPr>
              <a:t>í</a:t>
            </a:r>
            <a:r>
              <a:rPr lang="en-US" altLang="pt-BR" dirty="0" err="1">
                <a:sym typeface="Quattrocento Sans"/>
              </a:rPr>
              <a:t>vel</a:t>
            </a:r>
            <a:r>
              <a:rPr lang="en-US" altLang="pt-BR" dirty="0">
                <a:sym typeface="Quattrocento Sans"/>
              </a:rPr>
              <a:t> </a:t>
            </a:r>
            <a:r>
              <a:rPr lang="en-US" altLang="pt-BR" dirty="0" err="1">
                <a:sym typeface="Quattrocento Sans"/>
              </a:rPr>
              <a:t>em</a:t>
            </a:r>
            <a:r>
              <a:rPr lang="en-US" altLang="pt-BR" dirty="0">
                <a:sym typeface="Quattrocento Sans"/>
              </a:rPr>
              <a:t>: </a:t>
            </a:r>
            <a:r>
              <a:rPr lang="en-US" altLang="pt-BR" dirty="0">
                <a:sym typeface="Quattrocento Sans"/>
                <a:hlinkClick r:id="rId8"/>
              </a:rPr>
              <a:t>https://bvsms.saude.gov.br/bvs/saudelegis/sas/2018/prt1883_24_12_2018.html</a:t>
            </a:r>
            <a:r>
              <a:rPr lang="en-US" altLang="pt-BR" dirty="0">
                <a:sym typeface="Quattrocento Sans"/>
              </a:rPr>
              <a:t>.</a:t>
            </a:r>
          </a:p>
          <a:p>
            <a:r>
              <a:rPr lang="en-US" altLang="pt-BR" dirty="0">
                <a:sym typeface="Quattrocento Sans"/>
              </a:rPr>
              <a:t>2 - </a:t>
            </a:r>
            <a:r>
              <a:rPr lang="pt-BR" dirty="0"/>
              <a:t>BRASIL. Ministério da Saúde. DATASUS – CNESADM. Disponível em: &lt;https://cnesadm.datasus.gov.br/</a:t>
            </a:r>
            <a:r>
              <a:rPr lang="pt-BR" dirty="0" err="1"/>
              <a:t>cnesadm</a:t>
            </a:r>
            <a:r>
              <a:rPr lang="pt-BR" dirty="0"/>
              <a:t>/login&gt;. Acesso em: 5 mar. 2026.</a:t>
            </a:r>
            <a:endParaRPr lang="en-US" altLang="pt-BR" dirty="0">
              <a:sym typeface="Quattrocento San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427B96B-0529-FB09-F50C-F105F02257EE}"/>
              </a:ext>
            </a:extLst>
          </p:cNvPr>
          <p:cNvSpPr txBox="1"/>
          <p:nvPr/>
        </p:nvSpPr>
        <p:spPr>
          <a:xfrm>
            <a:off x="447039" y="5961139"/>
            <a:ext cx="105094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1"/>
                </a:solidFill>
                <a:sym typeface="Lato"/>
              </a:rPr>
              <a:t>CNES: </a:t>
            </a:r>
            <a:r>
              <a:rPr lang="pt-BR" sz="1200" dirty="0">
                <a:solidFill>
                  <a:schemeClr val="tx1"/>
                </a:solidFill>
                <a:sym typeface="Lato"/>
              </a:rPr>
              <a:t>Cadastro Nacional de Estabelecimentos de Saúde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48CF2B8-DD80-0D38-0D9B-BD6669A53FA9}"/>
              </a:ext>
            </a:extLst>
          </p:cNvPr>
          <p:cNvSpPr txBox="1"/>
          <p:nvPr/>
        </p:nvSpPr>
        <p:spPr>
          <a:xfrm>
            <a:off x="1594104" y="5598125"/>
            <a:ext cx="902284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700" dirty="0"/>
              <a:t>Adaptado de: BRASIL. Ministério da Saúde. Cadastro Nacional de Estabelecimentos de Saúde – CNES. Disponível em: &lt;https://cnes.datasus.gov.br/&gt;. Acesso em: 9 mar. </a:t>
            </a:r>
            <a:r>
              <a:rPr lang="pt-BR" sz="700"/>
              <a:t>2026.</a:t>
            </a:r>
            <a:endParaRPr lang="pt-BR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66" name="Google Shape;16166;p14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306647" y="6445215"/>
            <a:ext cx="1209675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67" name="Google Shape;16167;p144"/>
          <p:cNvSpPr txBox="1"/>
          <p:nvPr/>
        </p:nvSpPr>
        <p:spPr>
          <a:xfrm>
            <a:off x="290797" y="442344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</a:pPr>
            <a:endParaRPr sz="2400" b="1" i="0" u="none" strike="noStrike" cap="none" baseline="30000">
              <a:solidFill>
                <a:srgbClr val="0000C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68" name="Google Shape;16168;p144"/>
          <p:cNvSpPr/>
          <p:nvPr/>
        </p:nvSpPr>
        <p:spPr>
          <a:xfrm>
            <a:off x="9399639" y="6414897"/>
            <a:ext cx="1858200" cy="33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69" name="Google Shape;16169;p144"/>
          <p:cNvSpPr txBox="1">
            <a:spLocks noGrp="1"/>
          </p:cNvSpPr>
          <p:nvPr>
            <p:ph type="title"/>
          </p:nvPr>
        </p:nvSpPr>
        <p:spPr>
          <a:xfrm>
            <a:off x="447040" y="484505"/>
            <a:ext cx="8556625" cy="397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9"/>
              </a:buClr>
              <a:buSzPts val="2800"/>
              <a:buFont typeface="Tomorrow"/>
              <a:buNone/>
            </a:pPr>
            <a:r>
              <a:rPr lang="pt-BR" altLang="en-US" sz="2800" dirty="0">
                <a:solidFill>
                  <a:srgbClr val="0000C9"/>
                </a:solidFill>
                <a:latin typeface="Tomorrow"/>
                <a:ea typeface="Tomorrow"/>
                <a:cs typeface="Tomorrow"/>
                <a:sym typeface="Tomorrow"/>
              </a:rPr>
              <a:t>SIES</a:t>
            </a:r>
            <a:r>
              <a:rPr lang="pt-BR" altLang="en-US" sz="2800" baseline="30000" dirty="0">
                <a:solidFill>
                  <a:srgbClr val="0000C9"/>
                </a:solidFill>
                <a:latin typeface="Tomorrow"/>
                <a:ea typeface="Tomorrow"/>
                <a:cs typeface="Tomorrow"/>
                <a:sym typeface="Tomorrow"/>
              </a:rPr>
              <a:t>1,2</a:t>
            </a:r>
          </a:p>
        </p:txBody>
      </p:sp>
      <p:sp>
        <p:nvSpPr>
          <p:cNvPr id="2" name="Retângulo 1"/>
          <p:cNvSpPr/>
          <p:nvPr/>
        </p:nvSpPr>
        <p:spPr>
          <a:xfrm>
            <a:off x="533400" y="6336272"/>
            <a:ext cx="893064" cy="439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Google Shape;13317;p12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33400" y="6399091"/>
            <a:ext cx="706245" cy="278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784" y="1629410"/>
            <a:ext cx="9305925" cy="2857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8580" y="275590"/>
            <a:ext cx="1353820" cy="135382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/>
        </p:nvSpPr>
        <p:spPr>
          <a:xfrm>
            <a:off x="1216627" y="4872906"/>
            <a:ext cx="10587355" cy="1066800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7200" b="1" kern="1200" spc="-25" dirty="0">
                <a:solidFill>
                  <a:schemeClr val="accent1"/>
                </a:solidFill>
                <a:latin typeface="Pfizer Tomorrow" panose="02010503040201060303" pitchFamily="2" charset="77"/>
                <a:ea typeface="+mj-ea"/>
                <a:cs typeface="+mj-cs"/>
              </a:defRPr>
            </a:lvl1pPr>
          </a:lstStyle>
          <a:p>
            <a:pPr indent="0" algn="just">
              <a:lnSpc>
                <a:spcPct val="150000"/>
              </a:lnSpc>
              <a:buFont typeface="Arial" panose="020B0604020202020204" pitchFamily="34" charset="0"/>
            </a:pPr>
            <a:r>
              <a:rPr lang="pt-BR" altLang="en-US" sz="1800" b="0" dirty="0">
                <a:solidFill>
                  <a:schemeClr val="tx1"/>
                </a:solidFill>
              </a:rPr>
              <a:t>O  SIES deve ser amplamento utilizado pelos profissionais de saúde nos municípios e nas unidades de saúde pra a movmentação dos imunobiológicos bem como para o registro das doses perdidas.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702" y="4930056"/>
            <a:ext cx="952500" cy="952500"/>
          </a:xfrm>
          <a:prstGeom prst="rect">
            <a:avLst/>
          </a:prstGeom>
        </p:spPr>
      </p:pic>
      <p:sp>
        <p:nvSpPr>
          <p:cNvPr id="15" name="Retângulo arredondado 14"/>
          <p:cNvSpPr/>
          <p:nvPr/>
        </p:nvSpPr>
        <p:spPr>
          <a:xfrm>
            <a:off x="290797" y="4962100"/>
            <a:ext cx="11555095" cy="83282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472AB7D-FEB6-B5A9-E8B4-52FB62DFD337}"/>
              </a:ext>
            </a:extLst>
          </p:cNvPr>
          <p:cNvSpPr txBox="1"/>
          <p:nvPr/>
        </p:nvSpPr>
        <p:spPr>
          <a:xfrm>
            <a:off x="290797" y="5861639"/>
            <a:ext cx="105094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1"/>
                </a:solidFill>
                <a:sym typeface="Lato"/>
              </a:rPr>
              <a:t>SIES: </a:t>
            </a:r>
            <a:r>
              <a:rPr lang="pt-BR" sz="1200" dirty="0">
                <a:solidFill>
                  <a:schemeClr val="tx1"/>
                </a:solidFill>
                <a:sym typeface="Lato"/>
              </a:rPr>
              <a:t>Sistema de Informação de Insumos Estratégicos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2" name="Google Shape;13316;p122">
            <a:extLst>
              <a:ext uri="{FF2B5EF4-FFF2-40B4-BE49-F238E27FC236}">
                <a16:creationId xmlns:a16="http://schemas.microsoft.com/office/drawing/2014/main" id="{4D8D561E-E00C-AB44-9777-6AFB15C2FFC1}"/>
              </a:ext>
            </a:extLst>
          </p:cNvPr>
          <p:cNvSpPr txBox="1"/>
          <p:nvPr/>
        </p:nvSpPr>
        <p:spPr>
          <a:xfrm>
            <a:off x="1426464" y="6341137"/>
            <a:ext cx="9596120" cy="47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000C9"/>
              </a:buClr>
              <a:buSzPts val="800"/>
            </a:pPr>
            <a:r>
              <a:rPr lang="pt-BR" altLang="en-US" sz="800" b="0" i="0" u="none" strike="noStrike" cap="none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1. </a:t>
            </a:r>
            <a:r>
              <a:rPr lang="pt-BR" altLang="pt-BR" sz="800" b="0" i="0" u="none" strike="noStrike" cap="none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BRASIL. Ministério da Saúde. Estratégia contra o vírus sincicial respiratório (VSR) para gestantes. Brasília: Ministério da Saúde, [s.d.]. Disponível em: &lt;https://bvsms.saude.gov.br/</a:t>
            </a:r>
            <a:r>
              <a:rPr lang="pt-BR" altLang="pt-BR" sz="800" b="0" i="0" u="none" strike="noStrike" cap="none" dirty="0" err="1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bvs</a:t>
            </a:r>
            <a:r>
              <a:rPr lang="pt-BR" altLang="pt-BR" sz="800" b="0" i="0" u="none" strike="noStrike" cap="none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/</a:t>
            </a:r>
            <a:r>
              <a:rPr lang="pt-BR" altLang="pt-BR" sz="800" b="0" i="0" u="none" strike="noStrike" cap="none" dirty="0" err="1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publicacoes</a:t>
            </a:r>
            <a:r>
              <a:rPr lang="pt-BR" altLang="pt-BR" sz="800" b="0" i="0" u="none" strike="noStrike" cap="none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/estrategia_vacinacao_vsr_gestantes.pdf&gt;. Acesso em: 26 fev. 2026. 2. </a:t>
            </a:r>
            <a:r>
              <a:rPr lang="pt-BR" sz="800" dirty="0">
                <a:solidFill>
                  <a:schemeClr val="tx1"/>
                </a:solidFill>
                <a:latin typeface="Quattrocento Sans"/>
              </a:rPr>
              <a:t>BRASIL. Ministério da Saúde. DATASUS. SIES – Sistema de Informação de Insumos Estratégicos: página de acesso ao sistema. Disponível em: &lt;http://sies.saude.gov.br/senha.asp&gt;. Acesso em: 05 mar. 2026.</a:t>
            </a:r>
            <a:endParaRPr lang="en-US" altLang="pt-BR" sz="800" dirty="0">
              <a:solidFill>
                <a:schemeClr val="tx1"/>
              </a:solidFill>
              <a:latin typeface="Quattrocento Sans"/>
              <a:sym typeface="Quattrocento San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F041381-4FE8-CC5D-92AB-F1BE8AFEDFF1}"/>
              </a:ext>
            </a:extLst>
          </p:cNvPr>
          <p:cNvSpPr txBox="1"/>
          <p:nvPr/>
        </p:nvSpPr>
        <p:spPr>
          <a:xfrm>
            <a:off x="1285784" y="4517228"/>
            <a:ext cx="914752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700" b="1" dirty="0"/>
              <a:t>Adaptado de: </a:t>
            </a:r>
            <a:r>
              <a:rPr lang="pt-BR" sz="700" dirty="0"/>
              <a:t>BRASIL. Ministério da Saúde. DATASUS. SIES – Sistema de Informação de Insumos Estratégicos: página de acesso ao sistema. Disponível em: &lt;http://sies.saude.gov.br/senha.asp&gt;. Acesso em: 05 mar. 2026.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66" name="Google Shape;16166;p14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306647" y="6445215"/>
            <a:ext cx="1209675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67" name="Google Shape;16167;p144"/>
          <p:cNvSpPr txBox="1"/>
          <p:nvPr/>
        </p:nvSpPr>
        <p:spPr>
          <a:xfrm>
            <a:off x="290797" y="442344"/>
            <a:ext cx="11295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omorrow"/>
              <a:buNone/>
            </a:pPr>
            <a:endParaRPr sz="2400" b="1" i="0" u="none" strike="noStrike" cap="none" baseline="30000">
              <a:solidFill>
                <a:srgbClr val="0000C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68" name="Google Shape;16168;p144"/>
          <p:cNvSpPr/>
          <p:nvPr/>
        </p:nvSpPr>
        <p:spPr>
          <a:xfrm>
            <a:off x="9399639" y="6414897"/>
            <a:ext cx="1858200" cy="33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69" name="Google Shape;16169;p144"/>
          <p:cNvSpPr txBox="1">
            <a:spLocks noGrp="1"/>
          </p:cNvSpPr>
          <p:nvPr>
            <p:ph type="title"/>
          </p:nvPr>
        </p:nvSpPr>
        <p:spPr>
          <a:xfrm>
            <a:off x="447040" y="484505"/>
            <a:ext cx="8556625" cy="397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9"/>
              </a:buClr>
              <a:buSzPts val="2800"/>
              <a:buFont typeface="Tomorrow"/>
              <a:buNone/>
            </a:pPr>
            <a:r>
              <a:rPr lang="pt-BR" altLang="en-US" sz="2800" dirty="0">
                <a:solidFill>
                  <a:srgbClr val="0000C9"/>
                </a:solidFill>
                <a:latin typeface="Tomorrow"/>
                <a:ea typeface="Tomorrow"/>
                <a:cs typeface="Tomorrow"/>
                <a:sym typeface="Tomorrow"/>
              </a:rPr>
              <a:t>SI-PNI: Movimentação de Imunobiológico¹</a:t>
            </a:r>
            <a:r>
              <a:rPr lang="pt-BR" altLang="en-US" sz="2800" baseline="30000" dirty="0">
                <a:solidFill>
                  <a:srgbClr val="0000C9"/>
                </a:solidFill>
                <a:latin typeface="Tomorrow"/>
                <a:ea typeface="Tomorrow"/>
                <a:cs typeface="Tomorrow"/>
                <a:sym typeface="Tomorrow"/>
              </a:rPr>
              <a:t>,2</a:t>
            </a:r>
          </a:p>
        </p:txBody>
      </p:sp>
      <p:sp>
        <p:nvSpPr>
          <p:cNvPr id="2" name="Retângulo 1"/>
          <p:cNvSpPr/>
          <p:nvPr/>
        </p:nvSpPr>
        <p:spPr>
          <a:xfrm>
            <a:off x="533400" y="6336272"/>
            <a:ext cx="893064" cy="439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Google Shape;13317;p12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33400" y="6399091"/>
            <a:ext cx="706245" cy="278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647" y="41361"/>
            <a:ext cx="1037611" cy="103761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005" y="996566"/>
            <a:ext cx="4574540" cy="2257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tângulo 3"/>
          <p:cNvSpPr/>
          <p:nvPr/>
        </p:nvSpPr>
        <p:spPr>
          <a:xfrm>
            <a:off x="3423920" y="1902711"/>
            <a:ext cx="448310" cy="24320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275" y="3697807"/>
            <a:ext cx="4574540" cy="21634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aixa de Texto 9"/>
          <p:cNvSpPr txBox="1"/>
          <p:nvPr/>
        </p:nvSpPr>
        <p:spPr>
          <a:xfrm>
            <a:off x="122555" y="3611386"/>
            <a:ext cx="285750" cy="238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altLang="en-US" sz="1600" b="1" spc="-25" dirty="0">
                <a:solidFill>
                  <a:schemeClr val="tx1"/>
                </a:solidFill>
                <a:latin typeface="Pfizer Tomorrow" panose="02010503040201060303" pitchFamily="2" charset="77"/>
                <a:ea typeface="+mj-ea"/>
                <a:cs typeface="+mj-cs"/>
              </a:rPr>
              <a:t>2</a:t>
            </a:r>
          </a:p>
        </p:txBody>
      </p:sp>
      <p:sp>
        <p:nvSpPr>
          <p:cNvPr id="12" name="Caixa de Texto 11"/>
          <p:cNvSpPr txBox="1"/>
          <p:nvPr/>
        </p:nvSpPr>
        <p:spPr>
          <a:xfrm>
            <a:off x="6015355" y="3869892"/>
            <a:ext cx="285750" cy="238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altLang="en-US" sz="1600" b="1" spc="-25" dirty="0">
                <a:solidFill>
                  <a:schemeClr val="tx1"/>
                </a:solidFill>
                <a:latin typeface="Pfizer Tomorrow" panose="02010503040201060303" pitchFamily="2" charset="77"/>
                <a:ea typeface="+mj-ea"/>
                <a:cs typeface="+mj-cs"/>
              </a:rPr>
              <a:t>4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0645" y="996566"/>
            <a:ext cx="4941570" cy="24860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0645" y="3768927"/>
            <a:ext cx="4989830" cy="20599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Caixa de Texto 15"/>
          <p:cNvSpPr txBox="1"/>
          <p:nvPr/>
        </p:nvSpPr>
        <p:spPr>
          <a:xfrm>
            <a:off x="6001385" y="996566"/>
            <a:ext cx="285750" cy="238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altLang="en-US" sz="1600" b="1" spc="-25" dirty="0">
                <a:solidFill>
                  <a:schemeClr val="tx1"/>
                </a:solidFill>
                <a:latin typeface="Pfizer Tomorrow" panose="02010503040201060303" pitchFamily="2" charset="77"/>
                <a:ea typeface="+mj-ea"/>
                <a:cs typeface="+mj-cs"/>
              </a:rPr>
              <a:t>3</a:t>
            </a:r>
          </a:p>
        </p:txBody>
      </p:sp>
      <p:sp>
        <p:nvSpPr>
          <p:cNvPr id="17" name="Caixa de Texto 16"/>
          <p:cNvSpPr txBox="1"/>
          <p:nvPr/>
        </p:nvSpPr>
        <p:spPr>
          <a:xfrm>
            <a:off x="135255" y="924176"/>
            <a:ext cx="285750" cy="238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altLang="en-US" sz="1600" b="1" spc="-25" dirty="0">
                <a:solidFill>
                  <a:schemeClr val="tx1"/>
                </a:solidFill>
                <a:latin typeface="Pfizer Tomorrow" panose="02010503040201060303" pitchFamily="2" charset="77"/>
                <a:ea typeface="+mj-ea"/>
                <a:cs typeface="+mj-cs"/>
              </a:rPr>
              <a:t>1</a:t>
            </a:r>
          </a:p>
        </p:txBody>
      </p:sp>
      <p:sp>
        <p:nvSpPr>
          <p:cNvPr id="6" name="Google Shape;13316;p122">
            <a:extLst>
              <a:ext uri="{FF2B5EF4-FFF2-40B4-BE49-F238E27FC236}">
                <a16:creationId xmlns:a16="http://schemas.microsoft.com/office/drawing/2014/main" id="{F5206450-5C71-DF68-11F7-87DE8289E3EE}"/>
              </a:ext>
            </a:extLst>
          </p:cNvPr>
          <p:cNvSpPr txBox="1"/>
          <p:nvPr/>
        </p:nvSpPr>
        <p:spPr>
          <a:xfrm>
            <a:off x="1426464" y="6267377"/>
            <a:ext cx="10765536" cy="47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000C9"/>
              </a:buClr>
              <a:buSzPts val="800"/>
            </a:pPr>
            <a:r>
              <a:rPr lang="pt-BR" altLang="en-US" sz="800" b="1" i="0" u="none" strike="noStrike" cap="none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1. </a:t>
            </a:r>
            <a:r>
              <a:rPr lang="pt-BR" sz="800" dirty="0"/>
              <a:t>BRASIL. Ministério da Saúde. Sistema de Informação do Programa Nacional de Imunizações – SI-</a:t>
            </a:r>
            <a:r>
              <a:rPr lang="pt-BR" sz="800" dirty="0" err="1"/>
              <a:t>PNI.Página</a:t>
            </a:r>
            <a:r>
              <a:rPr lang="pt-BR" sz="800" dirty="0"/>
              <a:t> de login. Disponível em: &lt;https://si-pni.saude.gov.br/#/login&gt;.Acesso em: 27 fev. 2026. </a:t>
            </a:r>
            <a:r>
              <a:rPr lang="pt-BR" sz="800" b="1" dirty="0"/>
              <a:t>2.</a:t>
            </a:r>
            <a:r>
              <a:rPr lang="pt-BR" sz="800" dirty="0"/>
              <a:t> BRASIL. Ministério da Saúde. Sistema de Cadastro e Permissão de Acesso – Página de Login. Disponível em: &lt;https://acesso.saude.gov.br/login&gt;. Acesso em: 03 mar. 2026. 2. BRASIL. Ministério da Saúde. Sistema de Cadastro e Permissão de Acesso – Página de Login. Disponível em: &lt;https://acesso.saude.gov.br/login&gt;. Acesso em: 03 mar. 2026. </a:t>
            </a:r>
            <a:endParaRPr lang="en-US" altLang="pt-BR" sz="800" b="0" i="0" u="none" strike="noStrike" cap="none" dirty="0">
              <a:solidFill>
                <a:schemeClr val="tx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5C8E3CC-56CD-B975-E33F-9F6B5C751F4A}"/>
              </a:ext>
            </a:extLst>
          </p:cNvPr>
          <p:cNvSpPr txBox="1"/>
          <p:nvPr/>
        </p:nvSpPr>
        <p:spPr>
          <a:xfrm>
            <a:off x="6430645" y="5828346"/>
            <a:ext cx="50856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b="1" dirty="0"/>
              <a:t>Adaptado de: </a:t>
            </a:r>
            <a:r>
              <a:rPr lang="pt-BR" sz="800" dirty="0"/>
              <a:t>BRASIL. Ministério da Saúde. Sistema de Informação do Programa Nacional de Imunizações – SI-</a:t>
            </a:r>
            <a:r>
              <a:rPr lang="pt-BR" sz="800" dirty="0" err="1"/>
              <a:t>PNI.Página</a:t>
            </a:r>
            <a:r>
              <a:rPr lang="pt-BR" sz="800" dirty="0"/>
              <a:t> de login. Disponível em: &lt;https://si-pni.saude.gov.br/#/login&gt;.Acesso em: 27 fev. 2026.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4AEE0E5-5542-C199-A2D6-E64BA26CC1FB}"/>
              </a:ext>
            </a:extLst>
          </p:cNvPr>
          <p:cNvSpPr txBox="1"/>
          <p:nvPr/>
        </p:nvSpPr>
        <p:spPr>
          <a:xfrm>
            <a:off x="290797" y="3313314"/>
            <a:ext cx="50856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b="1" dirty="0"/>
              <a:t>Adaptado de: </a:t>
            </a:r>
            <a:r>
              <a:rPr lang="pt-BR" sz="800" dirty="0"/>
              <a:t>BRASIL. Ministério da Saúde. Sistema de Informação do Programa Nacional de Imunizações – SI-</a:t>
            </a:r>
            <a:r>
              <a:rPr lang="pt-BR" sz="800" dirty="0" err="1"/>
              <a:t>PNI.Página</a:t>
            </a:r>
            <a:r>
              <a:rPr lang="pt-BR" sz="800" dirty="0"/>
              <a:t> de login. Disponível em: &lt;https://si-pni.saude.gov.br/#/login&gt;.Acesso em: 27 fev. 2026.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B86C32A-E4ED-A72C-D541-4911B1DFC82C}"/>
              </a:ext>
            </a:extLst>
          </p:cNvPr>
          <p:cNvSpPr txBox="1"/>
          <p:nvPr/>
        </p:nvSpPr>
        <p:spPr>
          <a:xfrm>
            <a:off x="375920" y="5863981"/>
            <a:ext cx="47866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b="1" dirty="0"/>
              <a:t>Adaptado de: </a:t>
            </a:r>
            <a:r>
              <a:rPr lang="pt-BR" sz="800" dirty="0"/>
              <a:t>BRASIL. Ministério da Saúde. Sistema de Cadastro e Permissão de Acesso – Página de Login. Disponível em: &lt;https://acesso.saude.gov.br/login&gt;. Acesso em: 03 mar. 2026.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78*163"/>
  <p:tag name="TABLE_ENDDRAG_RECT" val="41*338*878*16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1.9,&quot;left&quot;:15.35,&quot;top&quot;:104.35,&quot;width&quot;:896.6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1.9,&quot;left&quot;:15.35,&quot;top&quot;:104.35,&quot;width&quot;:896.65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1.9,&quot;left&quot;:15.35,&quot;top&quot;:104.35,&quot;width&quot;:896.65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1.9,&quot;left&quot;:15.35,&quot;top&quot;:104.35,&quot;width&quot;:896.65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1.9,&quot;left&quot;:15.35,&quot;top&quot;:104.35,&quot;width&quot;:896.65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1.9,&quot;left&quot;:15.35,&quot;top&quot;:104.35,&quot;width&quot;:896.65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1.9,&quot;left&quot;:15.35,&quot;top&quot;:104.35,&quot;width&quot;:896.6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1.9,&quot;left&quot;:15.35,&quot;top&quot;:104.35,&quot;width&quot;:896.6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1.9,&quot;left&quot;:15.35,&quot;top&quot;:104.35,&quot;width&quot;:896.6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1.9,&quot;left&quot;:15.35,&quot;top&quot;:104.35,&quot;width&quot;:896.6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1.9,&quot;left&quot;:15.35,&quot;top&quot;:104.35,&quot;width&quot;:896.6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1.9,&quot;left&quot;:15.35,&quot;top&quot;:104.35,&quot;width&quot;:896.6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1.9,&quot;left&quot;:15.35,&quot;top&quot;:104.35,&quot;width&quot;:896.6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1.9,&quot;left&quot;:15.35,&quot;top&quot;:104.35,&quot;width&quot;:896.6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1.9,&quot;left&quot;:15.35,&quot;top&quot;:104.35,&quot;width&quot;:896.65}"/>
</p:tagLst>
</file>

<file path=ppt/theme/theme1.xml><?xml version="1.0" encoding="utf-8"?>
<a:theme xmlns:a="http://schemas.openxmlformats.org/drawingml/2006/main" name="1_Tema do Office">
  <a:themeElements>
    <a:clrScheme name="PFE2021">
      <a:dk1>
        <a:srgbClr val="000000"/>
      </a:dk1>
      <a:lt1>
        <a:srgbClr val="FFFFFF"/>
      </a:lt1>
      <a:dk2>
        <a:srgbClr val="F49C34"/>
      </a:dk2>
      <a:lt2>
        <a:srgbClr val="F8DF5A"/>
      </a:lt2>
      <a:accent1>
        <a:srgbClr val="0000C9"/>
      </a:accent1>
      <a:accent2>
        <a:srgbClr val="0095FF"/>
      </a:accent2>
      <a:accent3>
        <a:srgbClr val="0DBDBA"/>
      </a:accent3>
      <a:accent4>
        <a:srgbClr val="67BB6E"/>
      </a:accent4>
      <a:accent5>
        <a:srgbClr val="9D73F7"/>
      </a:accent5>
      <a:accent6>
        <a:srgbClr val="D95776"/>
      </a:accent6>
      <a:hlink>
        <a:srgbClr val="0095FF"/>
      </a:hlink>
      <a:folHlink>
        <a:srgbClr val="A1AAB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o Office">
  <a:themeElements>
    <a:clrScheme name="PFE2021">
      <a:dk1>
        <a:srgbClr val="000000"/>
      </a:dk1>
      <a:lt1>
        <a:srgbClr val="FFFFFF"/>
      </a:lt1>
      <a:dk2>
        <a:srgbClr val="F49C34"/>
      </a:dk2>
      <a:lt2>
        <a:srgbClr val="F8DF5A"/>
      </a:lt2>
      <a:accent1>
        <a:srgbClr val="0000C9"/>
      </a:accent1>
      <a:accent2>
        <a:srgbClr val="0095FF"/>
      </a:accent2>
      <a:accent3>
        <a:srgbClr val="0DBDBA"/>
      </a:accent3>
      <a:accent4>
        <a:srgbClr val="67BB6E"/>
      </a:accent4>
      <a:accent5>
        <a:srgbClr val="9D73F7"/>
      </a:accent5>
      <a:accent6>
        <a:srgbClr val="D95776"/>
      </a:accent6>
      <a:hlink>
        <a:srgbClr val="0095FF"/>
      </a:hlink>
      <a:folHlink>
        <a:srgbClr val="A1AAB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Pfizer New Branding Grid 16:9">
  <a:themeElements>
    <a:clrScheme name="Pfizer 5">
      <a:dk1>
        <a:srgbClr val="000000"/>
      </a:dk1>
      <a:lt1>
        <a:srgbClr val="FFFFFF"/>
      </a:lt1>
      <a:dk2>
        <a:srgbClr val="00004E"/>
      </a:dk2>
      <a:lt2>
        <a:srgbClr val="0095FF"/>
      </a:lt2>
      <a:accent1>
        <a:srgbClr val="0000C9"/>
      </a:accent1>
      <a:accent2>
        <a:srgbClr val="000483"/>
      </a:accent2>
      <a:accent3>
        <a:srgbClr val="0DBDBA"/>
      </a:accent3>
      <a:accent4>
        <a:srgbClr val="67BB6E"/>
      </a:accent4>
      <a:accent5>
        <a:srgbClr val="9D73F7"/>
      </a:accent5>
      <a:accent6>
        <a:srgbClr val="D95776"/>
      </a:accent6>
      <a:hlink>
        <a:srgbClr val="F39C34"/>
      </a:hlink>
      <a:folHlink>
        <a:srgbClr val="F8DF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XT">
  <a:themeElements>
    <a:clrScheme name="Pfizer Color Theme">
      <a:dk1>
        <a:srgbClr val="000000"/>
      </a:dk1>
      <a:lt1>
        <a:srgbClr val="FFFFFF"/>
      </a:lt1>
      <a:dk2>
        <a:srgbClr val="000067"/>
      </a:dk2>
      <a:lt2>
        <a:srgbClr val="E0E0E0"/>
      </a:lt2>
      <a:accent1>
        <a:srgbClr val="0000C9"/>
      </a:accent1>
      <a:accent2>
        <a:srgbClr val="0095FF"/>
      </a:accent2>
      <a:accent3>
        <a:srgbClr val="AEE3FF"/>
      </a:accent3>
      <a:accent4>
        <a:srgbClr val="68D1FF"/>
      </a:accent4>
      <a:accent5>
        <a:srgbClr val="00B7A5"/>
      </a:accent5>
      <a:accent6>
        <a:srgbClr val="A68AFF"/>
      </a:accent6>
      <a:hlink>
        <a:srgbClr val="0095FF"/>
      </a:hlink>
      <a:folHlink>
        <a:srgbClr val="0000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SECTION BREAKERS">
  <a:themeElements>
    <a:clrScheme name="Pfizer Color Theme">
      <a:dk1>
        <a:srgbClr val="000000"/>
      </a:dk1>
      <a:lt1>
        <a:srgbClr val="FFFFFF"/>
      </a:lt1>
      <a:dk2>
        <a:srgbClr val="000067"/>
      </a:dk2>
      <a:lt2>
        <a:srgbClr val="E0E0E0"/>
      </a:lt2>
      <a:accent1>
        <a:srgbClr val="0000C9"/>
      </a:accent1>
      <a:accent2>
        <a:srgbClr val="0095FF"/>
      </a:accent2>
      <a:accent3>
        <a:srgbClr val="AEE3FF"/>
      </a:accent3>
      <a:accent4>
        <a:srgbClr val="68D1FF"/>
      </a:accent4>
      <a:accent5>
        <a:srgbClr val="00B7A5"/>
      </a:accent5>
      <a:accent6>
        <a:srgbClr val="A68AFF"/>
      </a:accent6>
      <a:hlink>
        <a:srgbClr val="0095FF"/>
      </a:hlink>
      <a:folHlink>
        <a:srgbClr val="0000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TEXT">
  <a:themeElements>
    <a:clrScheme name="Pfizer Color Theme">
      <a:dk1>
        <a:srgbClr val="000000"/>
      </a:dk1>
      <a:lt1>
        <a:srgbClr val="FFFFFF"/>
      </a:lt1>
      <a:dk2>
        <a:srgbClr val="000067"/>
      </a:dk2>
      <a:lt2>
        <a:srgbClr val="E0E0E0"/>
      </a:lt2>
      <a:accent1>
        <a:srgbClr val="0000C9"/>
      </a:accent1>
      <a:accent2>
        <a:srgbClr val="0095FF"/>
      </a:accent2>
      <a:accent3>
        <a:srgbClr val="AEE3FF"/>
      </a:accent3>
      <a:accent4>
        <a:srgbClr val="68D1FF"/>
      </a:accent4>
      <a:accent5>
        <a:srgbClr val="00B7A5"/>
      </a:accent5>
      <a:accent6>
        <a:srgbClr val="A68AFF"/>
      </a:accent6>
      <a:hlink>
        <a:srgbClr val="0095FF"/>
      </a:hlink>
      <a:folHlink>
        <a:srgbClr val="0000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fizer Color Theme">
    <a:dk1>
      <a:srgbClr val="000000"/>
    </a:dk1>
    <a:lt1>
      <a:srgbClr val="FFFFFF"/>
    </a:lt1>
    <a:dk2>
      <a:srgbClr val="000067"/>
    </a:dk2>
    <a:lt2>
      <a:srgbClr val="E0E0E0"/>
    </a:lt2>
    <a:accent1>
      <a:srgbClr val="0000C9"/>
    </a:accent1>
    <a:accent2>
      <a:srgbClr val="0095FF"/>
    </a:accent2>
    <a:accent3>
      <a:srgbClr val="AEE3FF"/>
    </a:accent3>
    <a:accent4>
      <a:srgbClr val="68D1FF"/>
    </a:accent4>
    <a:accent5>
      <a:srgbClr val="00B7A5"/>
    </a:accent5>
    <a:accent6>
      <a:srgbClr val="A68AFF"/>
    </a:accent6>
    <a:hlink>
      <a:srgbClr val="0095FF"/>
    </a:hlink>
    <a:folHlink>
      <a:srgbClr val="0000C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7551</TotalTime>
  <Words>3176</Words>
  <Application>Microsoft Office PowerPoint</Application>
  <PresentationFormat>Widescreen</PresentationFormat>
  <Paragraphs>141</Paragraphs>
  <Slides>21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21</vt:i4>
      </vt:variant>
    </vt:vector>
  </HeadingPairs>
  <TitlesOfParts>
    <vt:vector size="34" baseType="lpstr">
      <vt:lpstr>Arial</vt:lpstr>
      <vt:lpstr>Arial Narrow</vt:lpstr>
      <vt:lpstr>Calibri</vt:lpstr>
      <vt:lpstr>Lato</vt:lpstr>
      <vt:lpstr>Pfizer Tomorrow</vt:lpstr>
      <vt:lpstr>Quattrocento Sans</vt:lpstr>
      <vt:lpstr>Tomorrow</vt:lpstr>
      <vt:lpstr>1_Tema do Office</vt:lpstr>
      <vt:lpstr>3_Tema do Office</vt:lpstr>
      <vt:lpstr>8_Pfizer New Branding Grid 16:9</vt:lpstr>
      <vt:lpstr>TEXT</vt:lpstr>
      <vt:lpstr>3_SECTION BREAKERS</vt:lpstr>
      <vt:lpstr>1_TEXT</vt:lpstr>
      <vt:lpstr>Registro nos sistemas  de informação de vacinas</vt:lpstr>
      <vt:lpstr>Apresentação do PowerPoint</vt:lpstr>
      <vt:lpstr>SISTEMAS DE INFORMAÇÃO EM IMUNIZAÇÃO</vt:lpstr>
      <vt:lpstr>SISTEMA DE INFORMAÇÃO EM IMUNIZAÇÃO 1-4</vt:lpstr>
      <vt:lpstr>SISTEMA DE INFORMAÇÃO EM IMUNIZAÇÃO¹</vt:lpstr>
      <vt:lpstr>SISTEMA DE INFORMAÇÃO EM IMUNIZAÇÃO1-3</vt:lpstr>
      <vt:lpstr>CNES¹,2</vt:lpstr>
      <vt:lpstr>SIES1,2</vt:lpstr>
      <vt:lpstr>SI-PNI: Movimentação de Imunobiológico¹,2</vt:lpstr>
      <vt:lpstr>SI-PNI: Movimentação de Imunobiológico¹</vt:lpstr>
      <vt:lpstr>SI-PNI: Movimentação de Imunobiológico¹</vt:lpstr>
      <vt:lpstr>SI-PNI: Registro Vacinal¹</vt:lpstr>
      <vt:lpstr>SI-PNI: Registro Vacinal¹</vt:lpstr>
      <vt:lpstr>e-SUS ¹,²</vt:lpstr>
      <vt:lpstr>e-SUS PEC¹,²</vt:lpstr>
      <vt:lpstr>e-SUS PEC¹,²</vt:lpstr>
      <vt:lpstr>e-SUS CDS¹,²</vt:lpstr>
      <vt:lpstr>e-SUS CDS¹,²</vt:lpstr>
      <vt:lpstr>e-SUS: Busca ativa ¹,²</vt:lpstr>
      <vt:lpstr>e-SUS: Busca ativa¹,²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Militao Lima Ferreira, Brendha Victoria</cp:lastModifiedBy>
  <cp:revision>7</cp:revision>
  <dcterms:created xsi:type="dcterms:W3CDTF">2026-02-25T19:04:00Z</dcterms:created>
  <dcterms:modified xsi:type="dcterms:W3CDTF">2026-03-09T12:15:02Z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8f72598-90ab-4748-9618-88402b5e95d2_Enabled">
    <vt:lpwstr>true</vt:lpwstr>
  </property>
  <property fmtid="{D5CDD505-2E9C-101B-9397-08002B2CF9AE}" pid="3" name="MSIP_Label_68f72598-90ab-4748-9618-88402b5e95d2_SetDate">
    <vt:lpwstr>2026-01-21T13:51:56Z</vt:lpwstr>
  </property>
  <property fmtid="{D5CDD505-2E9C-101B-9397-08002B2CF9AE}" pid="4" name="MSIP_Label_68f72598-90ab-4748-9618-88402b5e95d2_Method">
    <vt:lpwstr>Privileged</vt:lpwstr>
  </property>
  <property fmtid="{D5CDD505-2E9C-101B-9397-08002B2CF9AE}" pid="5" name="MSIP_Label_68f72598-90ab-4748-9618-88402b5e95d2_Name">
    <vt:lpwstr>68f72598-90ab-4748-9618-88402b5e95d2</vt:lpwstr>
  </property>
  <property fmtid="{D5CDD505-2E9C-101B-9397-08002B2CF9AE}" pid="6" name="MSIP_Label_68f72598-90ab-4748-9618-88402b5e95d2_SiteId">
    <vt:lpwstr>7a916015-20ae-4ad1-9170-eefd915e9272</vt:lpwstr>
  </property>
  <property fmtid="{D5CDD505-2E9C-101B-9397-08002B2CF9AE}" pid="7" name="MSIP_Label_68f72598-90ab-4748-9618-88402b5e95d2_ActionId">
    <vt:lpwstr>91a21922-bc56-4ed1-b615-c7b17254832d</vt:lpwstr>
  </property>
  <property fmtid="{D5CDD505-2E9C-101B-9397-08002B2CF9AE}" pid="8" name="MSIP_Label_68f72598-90ab-4748-9618-88402b5e95d2_ContentBits">
    <vt:lpwstr>0</vt:lpwstr>
  </property>
  <property fmtid="{D5CDD505-2E9C-101B-9397-08002B2CF9AE}" pid="9" name="MSIP_Label_68f72598-90ab-4748-9618-88402b5e95d2_Tag">
    <vt:lpwstr>10, 0, 1, 2</vt:lpwstr>
  </property>
  <property fmtid="{D5CDD505-2E9C-101B-9397-08002B2CF9AE}" pid="10" name="ICV">
    <vt:lpwstr>DAD24702E4A4494E9C4DD3215E9300CD_12</vt:lpwstr>
  </property>
  <property fmtid="{D5CDD505-2E9C-101B-9397-08002B2CF9AE}" pid="11" name="KSOProductBuildVer">
    <vt:lpwstr>1046-12.2.0.23196</vt:lpwstr>
  </property>
</Properties>
</file>