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tags/tag2.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7" r:id="rId1"/>
    <p:sldMasterId id="2147483755" r:id="rId2"/>
    <p:sldMasterId id="2147483756" r:id="rId3"/>
    <p:sldMasterId id="2147483757" r:id="rId4"/>
    <p:sldMasterId id="2147483758" r:id="rId5"/>
    <p:sldMasterId id="2147483759" r:id="rId6"/>
    <p:sldMasterId id="2147483760" r:id="rId7"/>
    <p:sldMasterId id="2147483761" r:id="rId8"/>
    <p:sldMasterId id="2147483762" r:id="rId9"/>
    <p:sldMasterId id="2147483763" r:id="rId10"/>
    <p:sldMasterId id="2147483766" r:id="rId11"/>
    <p:sldMasterId id="2147483779" r:id="rId12"/>
  </p:sldMasterIdLst>
  <p:notesMasterIdLst>
    <p:notesMasterId r:id="rId61"/>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147482008" r:id="rId51"/>
    <p:sldId id="296" r:id="rId52"/>
    <p:sldId id="297" r:id="rId53"/>
    <p:sldId id="2147481915" r:id="rId54"/>
    <p:sldId id="2147482009" r:id="rId55"/>
    <p:sldId id="299" r:id="rId56"/>
    <p:sldId id="2147482010" r:id="rId57"/>
    <p:sldId id="300" r:id="rId58"/>
    <p:sldId id="301" r:id="rId59"/>
    <p:sldId id="302" r:id="rId6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F3FF"/>
    <a:srgbClr val="3F7285"/>
    <a:srgbClr val="FBEACC"/>
    <a:srgbClr val="C5F2FF"/>
    <a:srgbClr val="F2F2F2"/>
    <a:srgbClr val="0000CA"/>
    <a:srgbClr val="000070"/>
    <a:srgbClr val="EE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36B66C-FB33-4840-8F9C-6FBAFDD394F8}" v="194" dt="2026-01-30T17:06:28.080"/>
  </p1510:revLst>
</p1510:revInfo>
</file>

<file path=ppt/tableStyles.xml><?xml version="1.0" encoding="utf-8"?>
<a:tblStyleLst xmlns:a="http://schemas.openxmlformats.org/drawingml/2006/main" def="{90651C3A-4460-11DB-9652-00E08161165F}">
  <a:tblStyle styleId="{0A2A12FA-9F8E-4848-A022-47062176853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5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itao Lima Ferreira, Brendha Victoria" userId="0db7fd7f-d45f-4f91-a86a-c62e2655f358" providerId="ADAL" clId="{9637BB88-41ED-4B10-A022-AFC30DC5925E}"/>
    <pc:docChg chg="undo redo custSel addSld delSld modSld sldOrd">
      <pc:chgData name="Militao Lima Ferreira, Brendha Victoria" userId="0db7fd7f-d45f-4f91-a86a-c62e2655f358" providerId="ADAL" clId="{9637BB88-41ED-4B10-A022-AFC30DC5925E}" dt="2026-01-30T17:06:29.463" v="3118" actId="20577"/>
      <pc:docMkLst>
        <pc:docMk/>
      </pc:docMkLst>
      <pc:sldChg chg="addSp delSp modSp mod">
        <pc:chgData name="Militao Lima Ferreira, Brendha Victoria" userId="0db7fd7f-d45f-4f91-a86a-c62e2655f358" providerId="ADAL" clId="{9637BB88-41ED-4B10-A022-AFC30DC5925E}" dt="2026-01-21T14:17:16.225" v="89"/>
        <pc:sldMkLst>
          <pc:docMk/>
          <pc:sldMk cId="0" sldId="256"/>
        </pc:sldMkLst>
        <pc:spChg chg="add mod">
          <ac:chgData name="Militao Lima Ferreira, Brendha Victoria" userId="0db7fd7f-d45f-4f91-a86a-c62e2655f358" providerId="ADAL" clId="{9637BB88-41ED-4B10-A022-AFC30DC5925E}" dt="2026-01-21T14:17:16.225" v="89"/>
          <ac:spMkLst>
            <pc:docMk/>
            <pc:sldMk cId="0" sldId="256"/>
            <ac:spMk id="2" creationId="{96ABF713-6729-290A-72E8-8E1204154E36}"/>
          </ac:spMkLst>
        </pc:spChg>
      </pc:sldChg>
      <pc:sldChg chg="modSp mod">
        <pc:chgData name="Militao Lima Ferreira, Brendha Victoria" userId="0db7fd7f-d45f-4f91-a86a-c62e2655f358" providerId="ADAL" clId="{9637BB88-41ED-4B10-A022-AFC30DC5925E}" dt="2026-01-21T17:23:14.458" v="336" actId="207"/>
        <pc:sldMkLst>
          <pc:docMk/>
          <pc:sldMk cId="0" sldId="258"/>
        </pc:sldMkLst>
        <pc:spChg chg="mod">
          <ac:chgData name="Militao Lima Ferreira, Brendha Victoria" userId="0db7fd7f-d45f-4f91-a86a-c62e2655f358" providerId="ADAL" clId="{9637BB88-41ED-4B10-A022-AFC30DC5925E}" dt="2026-01-21T17:23:14.458" v="336" actId="207"/>
          <ac:spMkLst>
            <pc:docMk/>
            <pc:sldMk cId="0" sldId="258"/>
            <ac:spMk id="13314" creationId="{00000000-0000-0000-0000-000000000000}"/>
          </ac:spMkLst>
        </pc:spChg>
        <pc:spChg chg="mod">
          <ac:chgData name="Militao Lima Ferreira, Brendha Victoria" userId="0db7fd7f-d45f-4f91-a86a-c62e2655f358" providerId="ADAL" clId="{9637BB88-41ED-4B10-A022-AFC30DC5925E}" dt="2026-01-21T13:57:00.483" v="2" actId="57"/>
          <ac:spMkLst>
            <pc:docMk/>
            <pc:sldMk cId="0" sldId="258"/>
            <ac:spMk id="13315" creationId="{00000000-0000-0000-0000-000000000000}"/>
          </ac:spMkLst>
        </pc:spChg>
      </pc:sldChg>
      <pc:sldChg chg="addSp modSp mod">
        <pc:chgData name="Militao Lima Ferreira, Brendha Victoria" userId="0db7fd7f-d45f-4f91-a86a-c62e2655f358" providerId="ADAL" clId="{9637BB88-41ED-4B10-A022-AFC30DC5925E}" dt="2026-01-21T13:58:17.118" v="10" actId="1076"/>
        <pc:sldMkLst>
          <pc:docMk/>
          <pc:sldMk cId="0" sldId="259"/>
        </pc:sldMkLst>
        <pc:spChg chg="add mod">
          <ac:chgData name="Militao Lima Ferreira, Brendha Victoria" userId="0db7fd7f-d45f-4f91-a86a-c62e2655f358" providerId="ADAL" clId="{9637BB88-41ED-4B10-A022-AFC30DC5925E}" dt="2026-01-21T13:58:17.118" v="10" actId="1076"/>
          <ac:spMkLst>
            <pc:docMk/>
            <pc:sldMk cId="0" sldId="259"/>
            <ac:spMk id="3" creationId="{F11DBC52-BBE2-544E-0B19-090848A961D0}"/>
          </ac:spMkLst>
        </pc:spChg>
        <pc:spChg chg="mod">
          <ac:chgData name="Militao Lima Ferreira, Brendha Victoria" userId="0db7fd7f-d45f-4f91-a86a-c62e2655f358" providerId="ADAL" clId="{9637BB88-41ED-4B10-A022-AFC30DC5925E}" dt="2026-01-21T13:57:33.369" v="3" actId="6549"/>
          <ac:spMkLst>
            <pc:docMk/>
            <pc:sldMk cId="0" sldId="259"/>
            <ac:spMk id="15814" creationId="{00000000-0000-0000-0000-000000000000}"/>
          </ac:spMkLst>
        </pc:spChg>
      </pc:sldChg>
      <pc:sldChg chg="addSp modSp mod">
        <pc:chgData name="Militao Lima Ferreira, Brendha Victoria" userId="0db7fd7f-d45f-4f91-a86a-c62e2655f358" providerId="ADAL" clId="{9637BB88-41ED-4B10-A022-AFC30DC5925E}" dt="2026-01-21T14:17:30.723" v="92" actId="1076"/>
        <pc:sldMkLst>
          <pc:docMk/>
          <pc:sldMk cId="0" sldId="260"/>
        </pc:sldMkLst>
        <pc:spChg chg="add mod">
          <ac:chgData name="Militao Lima Ferreira, Brendha Victoria" userId="0db7fd7f-d45f-4f91-a86a-c62e2655f358" providerId="ADAL" clId="{9637BB88-41ED-4B10-A022-AFC30DC5925E}" dt="2026-01-21T14:15:18.381" v="35" actId="34135"/>
          <ac:spMkLst>
            <pc:docMk/>
            <pc:sldMk cId="0" sldId="260"/>
            <ac:spMk id="2" creationId="{0F42153E-BE37-52E2-673C-5606CC8F18E3}"/>
          </ac:spMkLst>
        </pc:spChg>
        <pc:spChg chg="mod">
          <ac:chgData name="Militao Lima Ferreira, Brendha Victoria" userId="0db7fd7f-d45f-4f91-a86a-c62e2655f358" providerId="ADAL" clId="{9637BB88-41ED-4B10-A022-AFC30DC5925E}" dt="2026-01-21T14:14:49.625" v="28" actId="1076"/>
          <ac:spMkLst>
            <pc:docMk/>
            <pc:sldMk cId="0" sldId="260"/>
            <ac:spMk id="16143" creationId="{00000000-0000-0000-0000-000000000000}"/>
          </ac:spMkLst>
        </pc:spChg>
        <pc:picChg chg="add mod">
          <ac:chgData name="Militao Lima Ferreira, Brendha Victoria" userId="0db7fd7f-d45f-4f91-a86a-c62e2655f358" providerId="ADAL" clId="{9637BB88-41ED-4B10-A022-AFC30DC5925E}" dt="2026-01-21T14:17:30.723" v="92" actId="1076"/>
          <ac:picMkLst>
            <pc:docMk/>
            <pc:sldMk cId="0" sldId="260"/>
            <ac:picMk id="4" creationId="{A84AE0D7-A6E8-FB87-2B29-1AD54F7B770D}"/>
          </ac:picMkLst>
        </pc:picChg>
      </pc:sldChg>
      <pc:sldChg chg="addSp modSp">
        <pc:chgData name="Militao Lima Ferreira, Brendha Victoria" userId="0db7fd7f-d45f-4f91-a86a-c62e2655f358" providerId="ADAL" clId="{9637BB88-41ED-4B10-A022-AFC30DC5925E}" dt="2026-01-21T14:17:32.226" v="93"/>
        <pc:sldMkLst>
          <pc:docMk/>
          <pc:sldMk cId="0" sldId="261"/>
        </pc:sldMkLst>
        <pc:spChg chg="add mod">
          <ac:chgData name="Militao Lima Ferreira, Brendha Victoria" userId="0db7fd7f-d45f-4f91-a86a-c62e2655f358" providerId="ADAL" clId="{9637BB88-41ED-4B10-A022-AFC30DC5925E}" dt="2026-01-21T14:15:22.454" v="36"/>
          <ac:spMkLst>
            <pc:docMk/>
            <pc:sldMk cId="0" sldId="261"/>
            <ac:spMk id="2" creationId="{AD99ACE6-1798-31B9-6F51-376975B7D6AE}"/>
          </ac:spMkLst>
        </pc:spChg>
        <pc:picChg chg="add mod">
          <ac:chgData name="Militao Lima Ferreira, Brendha Victoria" userId="0db7fd7f-d45f-4f91-a86a-c62e2655f358" providerId="ADAL" clId="{9637BB88-41ED-4B10-A022-AFC30DC5925E}" dt="2026-01-21T14:17:32.226" v="93"/>
          <ac:picMkLst>
            <pc:docMk/>
            <pc:sldMk cId="0" sldId="261"/>
            <ac:picMk id="3" creationId="{3F1535FB-EE87-1BB4-573D-2FB813F68614}"/>
          </ac:picMkLst>
        </pc:picChg>
      </pc:sldChg>
      <pc:sldChg chg="addSp modSp mod">
        <pc:chgData name="Militao Lima Ferreira, Brendha Victoria" userId="0db7fd7f-d45f-4f91-a86a-c62e2655f358" providerId="ADAL" clId="{9637BB88-41ED-4B10-A022-AFC30DC5925E}" dt="2026-01-29T14:09:20.902" v="673" actId="20577"/>
        <pc:sldMkLst>
          <pc:docMk/>
          <pc:sldMk cId="0" sldId="262"/>
        </pc:sldMkLst>
        <pc:spChg chg="add mod">
          <ac:chgData name="Militao Lima Ferreira, Brendha Victoria" userId="0db7fd7f-d45f-4f91-a86a-c62e2655f358" providerId="ADAL" clId="{9637BB88-41ED-4B10-A022-AFC30DC5925E}" dt="2026-01-21T14:15:24.165" v="37"/>
          <ac:spMkLst>
            <pc:docMk/>
            <pc:sldMk cId="0" sldId="262"/>
            <ac:spMk id="2" creationId="{87B2D3EF-51AF-B8F2-ADCB-816FEC11F6C7}"/>
          </ac:spMkLst>
        </pc:spChg>
        <pc:spChg chg="add mod">
          <ac:chgData name="Militao Lima Ferreira, Brendha Victoria" userId="0db7fd7f-d45f-4f91-a86a-c62e2655f358" providerId="ADAL" clId="{9637BB88-41ED-4B10-A022-AFC30DC5925E}" dt="2026-01-29T14:09:20.902" v="673" actId="20577"/>
          <ac:spMkLst>
            <pc:docMk/>
            <pc:sldMk cId="0" sldId="262"/>
            <ac:spMk id="5" creationId="{020814A9-6BE9-1490-1CAE-655814089D60}"/>
          </ac:spMkLst>
        </pc:spChg>
        <pc:spChg chg="mod">
          <ac:chgData name="Militao Lima Ferreira, Brendha Victoria" userId="0db7fd7f-d45f-4f91-a86a-c62e2655f358" providerId="ADAL" clId="{9637BB88-41ED-4B10-A022-AFC30DC5925E}" dt="2026-01-29T14:06:31.981" v="377" actId="20577"/>
          <ac:spMkLst>
            <pc:docMk/>
            <pc:sldMk cId="0" sldId="262"/>
            <ac:spMk id="16308" creationId="{00000000-0000-0000-0000-000000000000}"/>
          </ac:spMkLst>
        </pc:spChg>
        <pc:spChg chg="mod">
          <ac:chgData name="Militao Lima Ferreira, Brendha Victoria" userId="0db7fd7f-d45f-4f91-a86a-c62e2655f358" providerId="ADAL" clId="{9637BB88-41ED-4B10-A022-AFC30DC5925E}" dt="2026-01-29T14:06:36.708" v="378" actId="113"/>
          <ac:spMkLst>
            <pc:docMk/>
            <pc:sldMk cId="0" sldId="262"/>
            <ac:spMk id="16311" creationId="{00000000-0000-0000-0000-000000000000}"/>
          </ac:spMkLst>
        </pc:spChg>
        <pc:picChg chg="add mod">
          <ac:chgData name="Militao Lima Ferreira, Brendha Victoria" userId="0db7fd7f-d45f-4f91-a86a-c62e2655f358" providerId="ADAL" clId="{9637BB88-41ED-4B10-A022-AFC30DC5925E}" dt="2026-01-21T14:17:39.142" v="96"/>
          <ac:picMkLst>
            <pc:docMk/>
            <pc:sldMk cId="0" sldId="262"/>
            <ac:picMk id="3" creationId="{A5F14205-7A2F-7463-2430-978A8294DACB}"/>
          </ac:picMkLst>
        </pc:picChg>
      </pc:sldChg>
      <pc:sldChg chg="addSp modSp mod">
        <pc:chgData name="Militao Lima Ferreira, Brendha Victoria" userId="0db7fd7f-d45f-4f91-a86a-c62e2655f358" providerId="ADAL" clId="{9637BB88-41ED-4B10-A022-AFC30DC5925E}" dt="2026-01-29T14:09:39.125" v="674" actId="20577"/>
        <pc:sldMkLst>
          <pc:docMk/>
          <pc:sldMk cId="0" sldId="263"/>
        </pc:sldMkLst>
        <pc:spChg chg="add mod">
          <ac:chgData name="Militao Lima Ferreira, Brendha Victoria" userId="0db7fd7f-d45f-4f91-a86a-c62e2655f358" providerId="ADAL" clId="{9637BB88-41ED-4B10-A022-AFC30DC5925E}" dt="2026-01-21T14:15:25.532" v="38"/>
          <ac:spMkLst>
            <pc:docMk/>
            <pc:sldMk cId="0" sldId="263"/>
            <ac:spMk id="2" creationId="{3F7F6430-3522-5636-8BF5-2CEC44D27BDE}"/>
          </ac:spMkLst>
        </pc:spChg>
        <pc:spChg chg="mod">
          <ac:chgData name="Militao Lima Ferreira, Brendha Victoria" userId="0db7fd7f-d45f-4f91-a86a-c62e2655f358" providerId="ADAL" clId="{9637BB88-41ED-4B10-A022-AFC30DC5925E}" dt="2026-01-29T14:09:39.125" v="674" actId="20577"/>
          <ac:spMkLst>
            <pc:docMk/>
            <pc:sldMk cId="0" sldId="263"/>
            <ac:spMk id="16163" creationId="{00000000-0000-0000-0000-000000000000}"/>
          </ac:spMkLst>
        </pc:spChg>
        <pc:spChg chg="mod">
          <ac:chgData name="Militao Lima Ferreira, Brendha Victoria" userId="0db7fd7f-d45f-4f91-a86a-c62e2655f358" providerId="ADAL" clId="{9637BB88-41ED-4B10-A022-AFC30DC5925E}" dt="2026-01-21T13:58:48.754" v="13" actId="20577"/>
          <ac:spMkLst>
            <pc:docMk/>
            <pc:sldMk cId="0" sldId="263"/>
            <ac:spMk id="16192" creationId="{00000000-0000-0000-0000-000000000000}"/>
          </ac:spMkLst>
        </pc:spChg>
        <pc:picChg chg="add mod">
          <ac:chgData name="Militao Lima Ferreira, Brendha Victoria" userId="0db7fd7f-d45f-4f91-a86a-c62e2655f358" providerId="ADAL" clId="{9637BB88-41ED-4B10-A022-AFC30DC5925E}" dt="2026-01-21T14:17:40.241" v="97"/>
          <ac:picMkLst>
            <pc:docMk/>
            <pc:sldMk cId="0" sldId="263"/>
            <ac:picMk id="3" creationId="{7E5DB838-FAED-5125-DB4A-884AE04C90A5}"/>
          </ac:picMkLst>
        </pc:picChg>
      </pc:sldChg>
      <pc:sldChg chg="addSp modSp">
        <pc:chgData name="Militao Lima Ferreira, Brendha Victoria" userId="0db7fd7f-d45f-4f91-a86a-c62e2655f358" providerId="ADAL" clId="{9637BB88-41ED-4B10-A022-AFC30DC5925E}" dt="2026-01-21T14:17:41.308" v="98"/>
        <pc:sldMkLst>
          <pc:docMk/>
          <pc:sldMk cId="0" sldId="264"/>
        </pc:sldMkLst>
        <pc:spChg chg="add mod">
          <ac:chgData name="Militao Lima Ferreira, Brendha Victoria" userId="0db7fd7f-d45f-4f91-a86a-c62e2655f358" providerId="ADAL" clId="{9637BB88-41ED-4B10-A022-AFC30DC5925E}" dt="2026-01-21T14:15:27.120" v="39"/>
          <ac:spMkLst>
            <pc:docMk/>
            <pc:sldMk cId="0" sldId="264"/>
            <ac:spMk id="2" creationId="{5CC8EBDC-FCBA-9CEB-90F0-4A5E1F5BEE98}"/>
          </ac:spMkLst>
        </pc:spChg>
        <pc:picChg chg="add mod">
          <ac:chgData name="Militao Lima Ferreira, Brendha Victoria" userId="0db7fd7f-d45f-4f91-a86a-c62e2655f358" providerId="ADAL" clId="{9637BB88-41ED-4B10-A022-AFC30DC5925E}" dt="2026-01-21T14:17:41.308" v="98"/>
          <ac:picMkLst>
            <pc:docMk/>
            <pc:sldMk cId="0" sldId="264"/>
            <ac:picMk id="3" creationId="{AAAE9973-FC5D-8754-6E8B-53AF1DCE059A}"/>
          </ac:picMkLst>
        </pc:picChg>
      </pc:sldChg>
      <pc:sldChg chg="addSp modSp mod">
        <pc:chgData name="Militao Lima Ferreira, Brendha Victoria" userId="0db7fd7f-d45f-4f91-a86a-c62e2655f358" providerId="ADAL" clId="{9637BB88-41ED-4B10-A022-AFC30DC5925E}" dt="2026-01-29T14:12:53.991" v="696"/>
        <pc:sldMkLst>
          <pc:docMk/>
          <pc:sldMk cId="0" sldId="265"/>
        </pc:sldMkLst>
        <pc:spChg chg="add mod">
          <ac:chgData name="Militao Lima Ferreira, Brendha Victoria" userId="0db7fd7f-d45f-4f91-a86a-c62e2655f358" providerId="ADAL" clId="{9637BB88-41ED-4B10-A022-AFC30DC5925E}" dt="2026-01-21T14:15:28.566" v="40"/>
          <ac:spMkLst>
            <pc:docMk/>
            <pc:sldMk cId="0" sldId="265"/>
            <ac:spMk id="2" creationId="{69311EBE-727A-3AE3-ADD2-E15F771621D1}"/>
          </ac:spMkLst>
        </pc:spChg>
        <pc:spChg chg="add mod">
          <ac:chgData name="Militao Lima Ferreira, Brendha Victoria" userId="0db7fd7f-d45f-4f91-a86a-c62e2655f358" providerId="ADAL" clId="{9637BB88-41ED-4B10-A022-AFC30DC5925E}" dt="2026-01-29T14:12:53.991" v="696"/>
          <ac:spMkLst>
            <pc:docMk/>
            <pc:sldMk cId="0" sldId="265"/>
            <ac:spMk id="15" creationId="{CDD84272-BAD1-CF5E-C984-B36A28D6BEF5}"/>
          </ac:spMkLst>
        </pc:spChg>
        <pc:spChg chg="mod">
          <ac:chgData name="Militao Lima Ferreira, Brendha Victoria" userId="0db7fd7f-d45f-4f91-a86a-c62e2655f358" providerId="ADAL" clId="{9637BB88-41ED-4B10-A022-AFC30DC5925E}" dt="2026-01-29T14:12:20.011" v="692" actId="20577"/>
          <ac:spMkLst>
            <pc:docMk/>
            <pc:sldMk cId="0" sldId="265"/>
            <ac:spMk id="16342" creationId="{00000000-0000-0000-0000-000000000000}"/>
          </ac:spMkLst>
        </pc:spChg>
        <pc:spChg chg="mod">
          <ac:chgData name="Militao Lima Ferreira, Brendha Victoria" userId="0db7fd7f-d45f-4f91-a86a-c62e2655f358" providerId="ADAL" clId="{9637BB88-41ED-4B10-A022-AFC30DC5925E}" dt="2026-01-29T14:10:40.217" v="675" actId="14100"/>
          <ac:spMkLst>
            <pc:docMk/>
            <pc:sldMk cId="0" sldId="265"/>
            <ac:spMk id="16347" creationId="{00000000-0000-0000-0000-000000000000}"/>
          </ac:spMkLst>
        </pc:spChg>
        <pc:spChg chg="mod">
          <ac:chgData name="Militao Lima Ferreira, Brendha Victoria" userId="0db7fd7f-d45f-4f91-a86a-c62e2655f358" providerId="ADAL" clId="{9637BB88-41ED-4B10-A022-AFC30DC5925E}" dt="2026-01-29T14:10:42.007" v="676" actId="14100"/>
          <ac:spMkLst>
            <pc:docMk/>
            <pc:sldMk cId="0" sldId="265"/>
            <ac:spMk id="16348" creationId="{00000000-0000-0000-0000-000000000000}"/>
          </ac:spMkLst>
        </pc:spChg>
        <pc:spChg chg="mod">
          <ac:chgData name="Militao Lima Ferreira, Brendha Victoria" userId="0db7fd7f-d45f-4f91-a86a-c62e2655f358" providerId="ADAL" clId="{9637BB88-41ED-4B10-A022-AFC30DC5925E}" dt="2026-01-29T14:10:44.961" v="677" actId="14100"/>
          <ac:spMkLst>
            <pc:docMk/>
            <pc:sldMk cId="0" sldId="265"/>
            <ac:spMk id="16350" creationId="{00000000-0000-0000-0000-000000000000}"/>
          </ac:spMkLst>
        </pc:spChg>
        <pc:spChg chg="mod">
          <ac:chgData name="Militao Lima Ferreira, Brendha Victoria" userId="0db7fd7f-d45f-4f91-a86a-c62e2655f358" providerId="ADAL" clId="{9637BB88-41ED-4B10-A022-AFC30DC5925E}" dt="2026-01-29T14:12:18.568" v="691" actId="1076"/>
          <ac:spMkLst>
            <pc:docMk/>
            <pc:sldMk cId="0" sldId="265"/>
            <ac:spMk id="16354" creationId="{00000000-0000-0000-0000-000000000000}"/>
          </ac:spMkLst>
        </pc:spChg>
        <pc:picChg chg="add mod">
          <ac:chgData name="Militao Lima Ferreira, Brendha Victoria" userId="0db7fd7f-d45f-4f91-a86a-c62e2655f358" providerId="ADAL" clId="{9637BB88-41ED-4B10-A022-AFC30DC5925E}" dt="2026-01-21T14:17:42.650" v="99"/>
          <ac:picMkLst>
            <pc:docMk/>
            <pc:sldMk cId="0" sldId="265"/>
            <ac:picMk id="3" creationId="{CE0DDE92-12CE-1383-2544-8DAEFC0B5539}"/>
          </ac:picMkLst>
        </pc:picChg>
        <pc:cxnChg chg="add mod">
          <ac:chgData name="Militao Lima Ferreira, Brendha Victoria" userId="0db7fd7f-d45f-4f91-a86a-c62e2655f358" providerId="ADAL" clId="{9637BB88-41ED-4B10-A022-AFC30DC5925E}" dt="2026-01-29T14:11:18.265" v="683" actId="208"/>
          <ac:cxnSpMkLst>
            <pc:docMk/>
            <pc:sldMk cId="0" sldId="265"/>
            <ac:cxnSpMk id="5" creationId="{935BFF61-C236-81EF-683D-EEDFFB59AA00}"/>
          </ac:cxnSpMkLst>
        </pc:cxnChg>
        <pc:cxnChg chg="add mod">
          <ac:chgData name="Militao Lima Ferreira, Brendha Victoria" userId="0db7fd7f-d45f-4f91-a86a-c62e2655f358" providerId="ADAL" clId="{9637BB88-41ED-4B10-A022-AFC30DC5925E}" dt="2026-01-29T14:11:28.116" v="686" actId="208"/>
          <ac:cxnSpMkLst>
            <pc:docMk/>
            <pc:sldMk cId="0" sldId="265"/>
            <ac:cxnSpMk id="11" creationId="{2112DD8F-27ED-C3C1-71CE-8B003793C379}"/>
          </ac:cxnSpMkLst>
        </pc:cxnChg>
        <pc:cxnChg chg="add mod">
          <ac:chgData name="Militao Lima Ferreira, Brendha Victoria" userId="0db7fd7f-d45f-4f91-a86a-c62e2655f358" providerId="ADAL" clId="{9637BB88-41ED-4B10-A022-AFC30DC5925E}" dt="2026-01-29T14:11:40.583" v="688" actId="208"/>
          <ac:cxnSpMkLst>
            <pc:docMk/>
            <pc:sldMk cId="0" sldId="265"/>
            <ac:cxnSpMk id="14" creationId="{EB82F282-3C25-16A7-F061-EB7686BD669C}"/>
          </ac:cxnSpMkLst>
        </pc:cxnChg>
      </pc:sldChg>
      <pc:sldChg chg="addSp modSp mod">
        <pc:chgData name="Militao Lima Ferreira, Brendha Victoria" userId="0db7fd7f-d45f-4f91-a86a-c62e2655f358" providerId="ADAL" clId="{9637BB88-41ED-4B10-A022-AFC30DC5925E}" dt="2026-01-29T14:17:12.820" v="963" actId="20577"/>
        <pc:sldMkLst>
          <pc:docMk/>
          <pc:sldMk cId="0" sldId="266"/>
        </pc:sldMkLst>
        <pc:spChg chg="add mod">
          <ac:chgData name="Militao Lima Ferreira, Brendha Victoria" userId="0db7fd7f-d45f-4f91-a86a-c62e2655f358" providerId="ADAL" clId="{9637BB88-41ED-4B10-A022-AFC30DC5925E}" dt="2026-01-21T14:15:30.247" v="41"/>
          <ac:spMkLst>
            <pc:docMk/>
            <pc:sldMk cId="0" sldId="266"/>
            <ac:spMk id="2" creationId="{3C16E6AF-35B8-7550-6CEE-4E558105996B}"/>
          </ac:spMkLst>
        </pc:spChg>
        <pc:spChg chg="add mod">
          <ac:chgData name="Militao Lima Ferreira, Brendha Victoria" userId="0db7fd7f-d45f-4f91-a86a-c62e2655f358" providerId="ADAL" clId="{9637BB88-41ED-4B10-A022-AFC30DC5925E}" dt="2026-01-29T14:16:32.777" v="895" actId="20577"/>
          <ac:spMkLst>
            <pc:docMk/>
            <pc:sldMk cId="0" sldId="266"/>
            <ac:spMk id="4" creationId="{B20DEEA7-31E3-2FB7-6EB1-9974BEA41A8E}"/>
          </ac:spMkLst>
        </pc:spChg>
        <pc:spChg chg="mod">
          <ac:chgData name="Militao Lima Ferreira, Brendha Victoria" userId="0db7fd7f-d45f-4f91-a86a-c62e2655f358" providerId="ADAL" clId="{9637BB88-41ED-4B10-A022-AFC30DC5925E}" dt="2026-01-21T14:28:08.479" v="192" actId="20577"/>
          <ac:spMkLst>
            <pc:docMk/>
            <pc:sldMk cId="0" sldId="266"/>
            <ac:spMk id="16536" creationId="{00000000-0000-0000-0000-000000000000}"/>
          </ac:spMkLst>
        </pc:spChg>
        <pc:spChg chg="mod">
          <ac:chgData name="Militao Lima Ferreira, Brendha Victoria" userId="0db7fd7f-d45f-4f91-a86a-c62e2655f358" providerId="ADAL" clId="{9637BB88-41ED-4B10-A022-AFC30DC5925E}" dt="2026-01-29T14:17:12.820" v="963" actId="20577"/>
          <ac:spMkLst>
            <pc:docMk/>
            <pc:sldMk cId="0" sldId="266"/>
            <ac:spMk id="16538" creationId="{00000000-0000-0000-0000-000000000000}"/>
          </ac:spMkLst>
        </pc:spChg>
        <pc:picChg chg="add mod">
          <ac:chgData name="Militao Lima Ferreira, Brendha Victoria" userId="0db7fd7f-d45f-4f91-a86a-c62e2655f358" providerId="ADAL" clId="{9637BB88-41ED-4B10-A022-AFC30DC5925E}" dt="2026-01-21T14:17:44.577" v="100"/>
          <ac:picMkLst>
            <pc:docMk/>
            <pc:sldMk cId="0" sldId="266"/>
            <ac:picMk id="3" creationId="{61349C08-4703-EE11-CAA4-B0E5F4492411}"/>
          </ac:picMkLst>
        </pc:picChg>
      </pc:sldChg>
      <pc:sldChg chg="addSp modSp mod">
        <pc:chgData name="Militao Lima Ferreira, Brendha Victoria" userId="0db7fd7f-d45f-4f91-a86a-c62e2655f358" providerId="ADAL" clId="{9637BB88-41ED-4B10-A022-AFC30DC5925E}" dt="2026-01-29T14:18:23.213" v="987" actId="20577"/>
        <pc:sldMkLst>
          <pc:docMk/>
          <pc:sldMk cId="0" sldId="267"/>
        </pc:sldMkLst>
        <pc:spChg chg="add mod">
          <ac:chgData name="Militao Lima Ferreira, Brendha Victoria" userId="0db7fd7f-d45f-4f91-a86a-c62e2655f358" providerId="ADAL" clId="{9637BB88-41ED-4B10-A022-AFC30DC5925E}" dt="2026-01-21T14:15:31.348" v="42"/>
          <ac:spMkLst>
            <pc:docMk/>
            <pc:sldMk cId="0" sldId="267"/>
            <ac:spMk id="2" creationId="{4A0C5BF7-24A1-A5B5-2378-BF0A0FB893F4}"/>
          </ac:spMkLst>
        </pc:spChg>
        <pc:spChg chg="mod">
          <ac:chgData name="Militao Lima Ferreira, Brendha Victoria" userId="0db7fd7f-d45f-4f91-a86a-c62e2655f358" providerId="ADAL" clId="{9637BB88-41ED-4B10-A022-AFC30DC5925E}" dt="2026-01-29T14:17:27.174" v="964" actId="14100"/>
          <ac:spMkLst>
            <pc:docMk/>
            <pc:sldMk cId="0" sldId="267"/>
            <ac:spMk id="16203" creationId="{00000000-0000-0000-0000-000000000000}"/>
          </ac:spMkLst>
        </pc:spChg>
        <pc:spChg chg="mod">
          <ac:chgData name="Militao Lima Ferreira, Brendha Victoria" userId="0db7fd7f-d45f-4f91-a86a-c62e2655f358" providerId="ADAL" clId="{9637BB88-41ED-4B10-A022-AFC30DC5925E}" dt="2026-01-29T14:18:23.213" v="987" actId="20577"/>
          <ac:spMkLst>
            <pc:docMk/>
            <pc:sldMk cId="0" sldId="267"/>
            <ac:spMk id="16211" creationId="{00000000-0000-0000-0000-000000000000}"/>
          </ac:spMkLst>
        </pc:spChg>
        <pc:picChg chg="add mod">
          <ac:chgData name="Militao Lima Ferreira, Brendha Victoria" userId="0db7fd7f-d45f-4f91-a86a-c62e2655f358" providerId="ADAL" clId="{9637BB88-41ED-4B10-A022-AFC30DC5925E}" dt="2026-01-21T14:17:45.833" v="101"/>
          <ac:picMkLst>
            <pc:docMk/>
            <pc:sldMk cId="0" sldId="267"/>
            <ac:picMk id="3" creationId="{80B85F2C-A6A4-60CA-4049-E81BF77FA68A}"/>
          </ac:picMkLst>
        </pc:picChg>
      </pc:sldChg>
      <pc:sldChg chg="addSp modSp mod">
        <pc:chgData name="Militao Lima Ferreira, Brendha Victoria" userId="0db7fd7f-d45f-4f91-a86a-c62e2655f358" providerId="ADAL" clId="{9637BB88-41ED-4B10-A022-AFC30DC5925E}" dt="2026-01-30T13:28:46.114" v="2729" actId="20577"/>
        <pc:sldMkLst>
          <pc:docMk/>
          <pc:sldMk cId="0" sldId="268"/>
        </pc:sldMkLst>
        <pc:spChg chg="add mod">
          <ac:chgData name="Militao Lima Ferreira, Brendha Victoria" userId="0db7fd7f-d45f-4f91-a86a-c62e2655f358" providerId="ADAL" clId="{9637BB88-41ED-4B10-A022-AFC30DC5925E}" dt="2026-01-21T14:15:32.883" v="43"/>
          <ac:spMkLst>
            <pc:docMk/>
            <pc:sldMk cId="0" sldId="268"/>
            <ac:spMk id="2" creationId="{DFACDEED-23CC-5D72-16D3-3874AEBF43CC}"/>
          </ac:spMkLst>
        </pc:spChg>
        <pc:spChg chg="mod">
          <ac:chgData name="Militao Lima Ferreira, Brendha Victoria" userId="0db7fd7f-d45f-4f91-a86a-c62e2655f358" providerId="ADAL" clId="{9637BB88-41ED-4B10-A022-AFC30DC5925E}" dt="2026-01-30T13:28:46.114" v="2729" actId="20577"/>
          <ac:spMkLst>
            <pc:docMk/>
            <pc:sldMk cId="0" sldId="268"/>
            <ac:spMk id="16300" creationId="{00000000-0000-0000-0000-000000000000}"/>
          </ac:spMkLst>
        </pc:spChg>
        <pc:picChg chg="add mod">
          <ac:chgData name="Militao Lima Ferreira, Brendha Victoria" userId="0db7fd7f-d45f-4f91-a86a-c62e2655f358" providerId="ADAL" clId="{9637BB88-41ED-4B10-A022-AFC30DC5925E}" dt="2026-01-21T14:17:46.917" v="102"/>
          <ac:picMkLst>
            <pc:docMk/>
            <pc:sldMk cId="0" sldId="268"/>
            <ac:picMk id="3" creationId="{C1330318-B573-6BEF-3330-C4E579DD158B}"/>
          </ac:picMkLst>
        </pc:picChg>
      </pc:sldChg>
      <pc:sldChg chg="addSp delSp modSp mod">
        <pc:chgData name="Militao Lima Ferreira, Brendha Victoria" userId="0db7fd7f-d45f-4f91-a86a-c62e2655f358" providerId="ADAL" clId="{9637BB88-41ED-4B10-A022-AFC30DC5925E}" dt="2026-01-29T17:49:22.760" v="2174" actId="6549"/>
        <pc:sldMkLst>
          <pc:docMk/>
          <pc:sldMk cId="0" sldId="269"/>
        </pc:sldMkLst>
        <pc:spChg chg="add mod">
          <ac:chgData name="Militao Lima Ferreira, Brendha Victoria" userId="0db7fd7f-d45f-4f91-a86a-c62e2655f358" providerId="ADAL" clId="{9637BB88-41ED-4B10-A022-AFC30DC5925E}" dt="2026-01-21T14:15:34.100" v="44"/>
          <ac:spMkLst>
            <pc:docMk/>
            <pc:sldMk cId="0" sldId="269"/>
            <ac:spMk id="2" creationId="{548F7041-F850-5B75-9BC4-F8D3A30FBA38}"/>
          </ac:spMkLst>
        </pc:spChg>
        <pc:spChg chg="add mod">
          <ac:chgData name="Militao Lima Ferreira, Brendha Victoria" userId="0db7fd7f-d45f-4f91-a86a-c62e2655f358" providerId="ADAL" clId="{9637BB88-41ED-4B10-A022-AFC30DC5925E}" dt="2026-01-29T17:45:35.383" v="2111" actId="554"/>
          <ac:spMkLst>
            <pc:docMk/>
            <pc:sldMk cId="0" sldId="269"/>
            <ac:spMk id="5" creationId="{C9D01B5F-1581-9AEC-13FA-429A5242C4E1}"/>
          </ac:spMkLst>
        </pc:spChg>
        <pc:spChg chg="add mod">
          <ac:chgData name="Militao Lima Ferreira, Brendha Victoria" userId="0db7fd7f-d45f-4f91-a86a-c62e2655f358" providerId="ADAL" clId="{9637BB88-41ED-4B10-A022-AFC30DC5925E}" dt="2026-01-29T17:45:35.383" v="2111" actId="554"/>
          <ac:spMkLst>
            <pc:docMk/>
            <pc:sldMk cId="0" sldId="269"/>
            <ac:spMk id="6" creationId="{5ECD6677-1BCA-9644-504A-711E58E7D21B}"/>
          </ac:spMkLst>
        </pc:spChg>
        <pc:spChg chg="add mod">
          <ac:chgData name="Militao Lima Ferreira, Brendha Victoria" userId="0db7fd7f-d45f-4f91-a86a-c62e2655f358" providerId="ADAL" clId="{9637BB88-41ED-4B10-A022-AFC30DC5925E}" dt="2026-01-29T17:45:35.383" v="2111" actId="554"/>
          <ac:spMkLst>
            <pc:docMk/>
            <pc:sldMk cId="0" sldId="269"/>
            <ac:spMk id="7" creationId="{A9192FBE-D21A-210C-3533-5A0BC8708318}"/>
          </ac:spMkLst>
        </pc:spChg>
        <pc:spChg chg="add mod">
          <ac:chgData name="Militao Lima Ferreira, Brendha Victoria" userId="0db7fd7f-d45f-4f91-a86a-c62e2655f358" providerId="ADAL" clId="{9637BB88-41ED-4B10-A022-AFC30DC5925E}" dt="2026-01-29T17:45:35.383" v="2111" actId="554"/>
          <ac:spMkLst>
            <pc:docMk/>
            <pc:sldMk cId="0" sldId="269"/>
            <ac:spMk id="8" creationId="{D04FA1A4-AE39-8889-62FB-79C0299FC628}"/>
          </ac:spMkLst>
        </pc:spChg>
        <pc:spChg chg="add mod">
          <ac:chgData name="Militao Lima Ferreira, Brendha Victoria" userId="0db7fd7f-d45f-4f91-a86a-c62e2655f358" providerId="ADAL" clId="{9637BB88-41ED-4B10-A022-AFC30DC5925E}" dt="2026-01-29T17:45:35.383" v="2111" actId="554"/>
          <ac:spMkLst>
            <pc:docMk/>
            <pc:sldMk cId="0" sldId="269"/>
            <ac:spMk id="9" creationId="{E48FB7DB-0EEC-05EA-D899-BC11198CE92A}"/>
          </ac:spMkLst>
        </pc:spChg>
        <pc:spChg chg="add mod">
          <ac:chgData name="Militao Lima Ferreira, Brendha Victoria" userId="0db7fd7f-d45f-4f91-a86a-c62e2655f358" providerId="ADAL" clId="{9637BB88-41ED-4B10-A022-AFC30DC5925E}" dt="2026-01-29T17:45:35.383" v="2111" actId="554"/>
          <ac:spMkLst>
            <pc:docMk/>
            <pc:sldMk cId="0" sldId="269"/>
            <ac:spMk id="10" creationId="{E87CDAE9-1021-BAEF-6611-5201582BA01D}"/>
          </ac:spMkLst>
        </pc:spChg>
        <pc:spChg chg="add mod">
          <ac:chgData name="Militao Lima Ferreira, Brendha Victoria" userId="0db7fd7f-d45f-4f91-a86a-c62e2655f358" providerId="ADAL" clId="{9637BB88-41ED-4B10-A022-AFC30DC5925E}" dt="2026-01-29T17:45:35.383" v="2111" actId="554"/>
          <ac:spMkLst>
            <pc:docMk/>
            <pc:sldMk cId="0" sldId="269"/>
            <ac:spMk id="11" creationId="{EAB00BA1-F9A4-69EC-812B-FF830351309F}"/>
          </ac:spMkLst>
        </pc:spChg>
        <pc:spChg chg="add mod">
          <ac:chgData name="Militao Lima Ferreira, Brendha Victoria" userId="0db7fd7f-d45f-4f91-a86a-c62e2655f358" providerId="ADAL" clId="{9637BB88-41ED-4B10-A022-AFC30DC5925E}" dt="2026-01-29T17:46:54.584" v="2150" actId="1076"/>
          <ac:spMkLst>
            <pc:docMk/>
            <pc:sldMk cId="0" sldId="269"/>
            <ac:spMk id="12" creationId="{FED1D1E2-CD5E-DFB5-ED24-67A2E5D5BC50}"/>
          </ac:spMkLst>
        </pc:spChg>
        <pc:spChg chg="add mod">
          <ac:chgData name="Militao Lima Ferreira, Brendha Victoria" userId="0db7fd7f-d45f-4f91-a86a-c62e2655f358" providerId="ADAL" clId="{9637BB88-41ED-4B10-A022-AFC30DC5925E}" dt="2026-01-29T17:49:07.044" v="2171" actId="1076"/>
          <ac:spMkLst>
            <pc:docMk/>
            <pc:sldMk cId="0" sldId="269"/>
            <ac:spMk id="15" creationId="{7D6A5CA3-A1DF-5C48-3318-454C14AA27CD}"/>
          </ac:spMkLst>
        </pc:spChg>
        <pc:spChg chg="mod">
          <ac:chgData name="Militao Lima Ferreira, Brendha Victoria" userId="0db7fd7f-d45f-4f91-a86a-c62e2655f358" providerId="ADAL" clId="{9637BB88-41ED-4B10-A022-AFC30DC5925E}" dt="2026-01-29T14:27:08.574" v="1104" actId="20577"/>
          <ac:spMkLst>
            <pc:docMk/>
            <pc:sldMk cId="0" sldId="269"/>
            <ac:spMk id="16369" creationId="{00000000-0000-0000-0000-000000000000}"/>
          </ac:spMkLst>
        </pc:spChg>
        <pc:spChg chg="mod">
          <ac:chgData name="Militao Lima Ferreira, Brendha Victoria" userId="0db7fd7f-d45f-4f91-a86a-c62e2655f358" providerId="ADAL" clId="{9637BB88-41ED-4B10-A022-AFC30DC5925E}" dt="2026-01-29T14:20:01.948" v="1089" actId="20577"/>
          <ac:spMkLst>
            <pc:docMk/>
            <pc:sldMk cId="0" sldId="269"/>
            <ac:spMk id="16425" creationId="{00000000-0000-0000-0000-000000000000}"/>
          </ac:spMkLst>
        </pc:spChg>
        <pc:spChg chg="mod">
          <ac:chgData name="Militao Lima Ferreira, Brendha Victoria" userId="0db7fd7f-d45f-4f91-a86a-c62e2655f358" providerId="ADAL" clId="{9637BB88-41ED-4B10-A022-AFC30DC5925E}" dt="2026-01-29T17:49:22.760" v="2174" actId="6549"/>
          <ac:spMkLst>
            <pc:docMk/>
            <pc:sldMk cId="0" sldId="269"/>
            <ac:spMk id="16426" creationId="{00000000-0000-0000-0000-000000000000}"/>
          </ac:spMkLst>
        </pc:spChg>
        <pc:spChg chg="add del">
          <ac:chgData name="Militao Lima Ferreira, Brendha Victoria" userId="0db7fd7f-d45f-4f91-a86a-c62e2655f358" providerId="ADAL" clId="{9637BB88-41ED-4B10-A022-AFC30DC5925E}" dt="2026-01-29T17:41:41.487" v="2053" actId="478"/>
          <ac:spMkLst>
            <pc:docMk/>
            <pc:sldMk cId="0" sldId="269"/>
            <ac:spMk id="16427" creationId="{00000000-0000-0000-0000-000000000000}"/>
          </ac:spMkLst>
        </pc:spChg>
        <pc:spChg chg="del">
          <ac:chgData name="Militao Lima Ferreira, Brendha Victoria" userId="0db7fd7f-d45f-4f91-a86a-c62e2655f358" providerId="ADAL" clId="{9637BB88-41ED-4B10-A022-AFC30DC5925E}" dt="2026-01-29T17:41:41.487" v="2053" actId="478"/>
          <ac:spMkLst>
            <pc:docMk/>
            <pc:sldMk cId="0" sldId="269"/>
            <ac:spMk id="16428" creationId="{00000000-0000-0000-0000-000000000000}"/>
          </ac:spMkLst>
        </pc:spChg>
        <pc:spChg chg="add del">
          <ac:chgData name="Militao Lima Ferreira, Brendha Victoria" userId="0db7fd7f-d45f-4f91-a86a-c62e2655f358" providerId="ADAL" clId="{9637BB88-41ED-4B10-A022-AFC30DC5925E}" dt="2026-01-29T17:41:41.487" v="2053" actId="478"/>
          <ac:spMkLst>
            <pc:docMk/>
            <pc:sldMk cId="0" sldId="269"/>
            <ac:spMk id="16429" creationId="{00000000-0000-0000-0000-000000000000}"/>
          </ac:spMkLst>
        </pc:spChg>
        <pc:spChg chg="add del">
          <ac:chgData name="Militao Lima Ferreira, Brendha Victoria" userId="0db7fd7f-d45f-4f91-a86a-c62e2655f358" providerId="ADAL" clId="{9637BB88-41ED-4B10-A022-AFC30DC5925E}" dt="2026-01-29T17:41:50.584" v="2055" actId="478"/>
          <ac:spMkLst>
            <pc:docMk/>
            <pc:sldMk cId="0" sldId="269"/>
            <ac:spMk id="16430" creationId="{00000000-0000-0000-0000-000000000000}"/>
          </ac:spMkLst>
        </pc:spChg>
        <pc:spChg chg="del mod topLvl">
          <ac:chgData name="Militao Lima Ferreira, Brendha Victoria" userId="0db7fd7f-d45f-4f91-a86a-c62e2655f358" providerId="ADAL" clId="{9637BB88-41ED-4B10-A022-AFC30DC5925E}" dt="2026-01-29T17:41:34.518" v="2051" actId="478"/>
          <ac:spMkLst>
            <pc:docMk/>
            <pc:sldMk cId="0" sldId="269"/>
            <ac:spMk id="16432" creationId="{00000000-0000-0000-0000-000000000000}"/>
          </ac:spMkLst>
        </pc:spChg>
        <pc:spChg chg="del mod topLvl">
          <ac:chgData name="Militao Lima Ferreira, Brendha Victoria" userId="0db7fd7f-d45f-4f91-a86a-c62e2655f358" providerId="ADAL" clId="{9637BB88-41ED-4B10-A022-AFC30DC5925E}" dt="2026-01-29T17:41:37.472" v="2052" actId="478"/>
          <ac:spMkLst>
            <pc:docMk/>
            <pc:sldMk cId="0" sldId="269"/>
            <ac:spMk id="16433" creationId="{00000000-0000-0000-0000-000000000000}"/>
          </ac:spMkLst>
        </pc:spChg>
        <pc:spChg chg="mod topLvl">
          <ac:chgData name="Militao Lima Ferreira, Brendha Victoria" userId="0db7fd7f-d45f-4f91-a86a-c62e2655f358" providerId="ADAL" clId="{9637BB88-41ED-4B10-A022-AFC30DC5925E}" dt="2026-01-29T17:46:44.151" v="2149" actId="14100"/>
          <ac:spMkLst>
            <pc:docMk/>
            <pc:sldMk cId="0" sldId="269"/>
            <ac:spMk id="16434" creationId="{00000000-0000-0000-0000-000000000000}"/>
          </ac:spMkLst>
        </pc:spChg>
        <pc:spChg chg="mod topLvl">
          <ac:chgData name="Militao Lima Ferreira, Brendha Victoria" userId="0db7fd7f-d45f-4f91-a86a-c62e2655f358" providerId="ADAL" clId="{9637BB88-41ED-4B10-A022-AFC30DC5925E}" dt="2026-01-29T17:46:44.151" v="2149" actId="14100"/>
          <ac:spMkLst>
            <pc:docMk/>
            <pc:sldMk cId="0" sldId="269"/>
            <ac:spMk id="16435" creationId="{00000000-0000-0000-0000-000000000000}"/>
          </ac:spMkLst>
        </pc:spChg>
        <pc:spChg chg="mod topLvl">
          <ac:chgData name="Militao Lima Ferreira, Brendha Victoria" userId="0db7fd7f-d45f-4f91-a86a-c62e2655f358" providerId="ADAL" clId="{9637BB88-41ED-4B10-A022-AFC30DC5925E}" dt="2026-01-29T17:46:23.976" v="2142" actId="1076"/>
          <ac:spMkLst>
            <pc:docMk/>
            <pc:sldMk cId="0" sldId="269"/>
            <ac:spMk id="16436" creationId="{00000000-0000-0000-0000-000000000000}"/>
          </ac:spMkLst>
        </pc:spChg>
        <pc:spChg chg="mod topLvl">
          <ac:chgData name="Militao Lima Ferreira, Brendha Victoria" userId="0db7fd7f-d45f-4f91-a86a-c62e2655f358" providerId="ADAL" clId="{9637BB88-41ED-4B10-A022-AFC30DC5925E}" dt="2026-01-29T17:41:20.083" v="2047" actId="165"/>
          <ac:spMkLst>
            <pc:docMk/>
            <pc:sldMk cId="0" sldId="269"/>
            <ac:spMk id="16437" creationId="{00000000-0000-0000-0000-000000000000}"/>
          </ac:spMkLst>
        </pc:spChg>
        <pc:spChg chg="del mod">
          <ac:chgData name="Militao Lima Ferreira, Brendha Victoria" userId="0db7fd7f-d45f-4f91-a86a-c62e2655f358" providerId="ADAL" clId="{9637BB88-41ED-4B10-A022-AFC30DC5925E}" dt="2026-01-29T17:48:57.977" v="2168" actId="478"/>
          <ac:spMkLst>
            <pc:docMk/>
            <pc:sldMk cId="0" sldId="269"/>
            <ac:spMk id="16439" creationId="{00000000-0000-0000-0000-000000000000}"/>
          </ac:spMkLst>
        </pc:spChg>
        <pc:spChg chg="mod">
          <ac:chgData name="Militao Lima Ferreira, Brendha Victoria" userId="0db7fd7f-d45f-4f91-a86a-c62e2655f358" providerId="ADAL" clId="{9637BB88-41ED-4B10-A022-AFC30DC5925E}" dt="2026-01-29T17:47:27.501" v="2161" actId="20577"/>
          <ac:spMkLst>
            <pc:docMk/>
            <pc:sldMk cId="0" sldId="269"/>
            <ac:spMk id="16440" creationId="{00000000-0000-0000-0000-000000000000}"/>
          </ac:spMkLst>
        </pc:spChg>
        <pc:spChg chg="mod">
          <ac:chgData name="Militao Lima Ferreira, Brendha Victoria" userId="0db7fd7f-d45f-4f91-a86a-c62e2655f358" providerId="ADAL" clId="{9637BB88-41ED-4B10-A022-AFC30DC5925E}" dt="2026-01-29T17:46:23.976" v="2142" actId="1076"/>
          <ac:spMkLst>
            <pc:docMk/>
            <pc:sldMk cId="0" sldId="269"/>
            <ac:spMk id="16441" creationId="{00000000-0000-0000-0000-000000000000}"/>
          </ac:spMkLst>
        </pc:spChg>
        <pc:grpChg chg="add del">
          <ac:chgData name="Militao Lima Ferreira, Brendha Victoria" userId="0db7fd7f-d45f-4f91-a86a-c62e2655f358" providerId="ADAL" clId="{9637BB88-41ED-4B10-A022-AFC30DC5925E}" dt="2026-01-29T17:41:20.083" v="2047" actId="165"/>
          <ac:grpSpMkLst>
            <pc:docMk/>
            <pc:sldMk cId="0" sldId="269"/>
            <ac:grpSpMk id="16431" creationId="{00000000-0000-0000-0000-000000000000}"/>
          </ac:grpSpMkLst>
        </pc:grpChg>
        <pc:graphicFrameChg chg="add del mod">
          <ac:chgData name="Militao Lima Ferreira, Brendha Victoria" userId="0db7fd7f-d45f-4f91-a86a-c62e2655f358" providerId="ADAL" clId="{9637BB88-41ED-4B10-A022-AFC30DC5925E}" dt="2026-01-29T17:46:12.301" v="2138"/>
          <ac:graphicFrameMkLst>
            <pc:docMk/>
            <pc:sldMk cId="0" sldId="269"/>
            <ac:graphicFrameMk id="4" creationId="{7408B1F9-5C0A-47EA-8030-A8BE089BD5C3}"/>
          </ac:graphicFrameMkLst>
        </pc:graphicFrameChg>
        <pc:graphicFrameChg chg="add mod">
          <ac:chgData name="Militao Lima Ferreira, Brendha Victoria" userId="0db7fd7f-d45f-4f91-a86a-c62e2655f358" providerId="ADAL" clId="{9637BB88-41ED-4B10-A022-AFC30DC5925E}" dt="2026-01-29T17:48:35.402" v="2162"/>
          <ac:graphicFrameMkLst>
            <pc:docMk/>
            <pc:sldMk cId="0" sldId="269"/>
            <ac:graphicFrameMk id="13" creationId="{CCFCE304-55FA-49AA-95B8-BAD88744D7E5}"/>
          </ac:graphicFrameMkLst>
        </pc:graphicFrameChg>
        <pc:picChg chg="add mod">
          <ac:chgData name="Militao Lima Ferreira, Brendha Victoria" userId="0db7fd7f-d45f-4f91-a86a-c62e2655f358" providerId="ADAL" clId="{9637BB88-41ED-4B10-A022-AFC30DC5925E}" dt="2026-01-21T14:17:49.255" v="103"/>
          <ac:picMkLst>
            <pc:docMk/>
            <pc:sldMk cId="0" sldId="269"/>
            <ac:picMk id="3" creationId="{F9FB1B37-FFA9-8D46-A72F-C3F070FDC01C}"/>
          </ac:picMkLst>
        </pc:picChg>
      </pc:sldChg>
      <pc:sldChg chg="addSp modSp mod">
        <pc:chgData name="Militao Lima Ferreira, Brendha Victoria" userId="0db7fd7f-d45f-4f91-a86a-c62e2655f358" providerId="ADAL" clId="{9637BB88-41ED-4B10-A022-AFC30DC5925E}" dt="2026-01-29T14:27:56.161" v="1108" actId="34135"/>
        <pc:sldMkLst>
          <pc:docMk/>
          <pc:sldMk cId="2993750815" sldId="270"/>
        </pc:sldMkLst>
        <pc:spChg chg="add mod">
          <ac:chgData name="Militao Lima Ferreira, Brendha Victoria" userId="0db7fd7f-d45f-4f91-a86a-c62e2655f358" providerId="ADAL" clId="{9637BB88-41ED-4B10-A022-AFC30DC5925E}" dt="2026-01-21T13:59:19.879" v="15"/>
          <ac:spMkLst>
            <pc:docMk/>
            <pc:sldMk cId="2993750815" sldId="270"/>
            <ac:spMk id="2" creationId="{F2A4C97A-6B0A-9A77-BC65-E3CA6A04A97B}"/>
          </ac:spMkLst>
        </pc:spChg>
        <pc:spChg chg="add mod">
          <ac:chgData name="Militao Lima Ferreira, Brendha Victoria" userId="0db7fd7f-d45f-4f91-a86a-c62e2655f358" providerId="ADAL" clId="{9637BB88-41ED-4B10-A022-AFC30DC5925E}" dt="2026-01-29T14:27:56.161" v="1108" actId="34135"/>
          <ac:spMkLst>
            <pc:docMk/>
            <pc:sldMk cId="2993750815" sldId="270"/>
            <ac:spMk id="3" creationId="{B0E1138C-B55D-DA61-1258-826C5F3A789E}"/>
          </ac:spMkLst>
        </pc:spChg>
        <pc:spChg chg="mod">
          <ac:chgData name="Militao Lima Ferreira, Brendha Victoria" userId="0db7fd7f-d45f-4f91-a86a-c62e2655f358" providerId="ADAL" clId="{9637BB88-41ED-4B10-A022-AFC30DC5925E}" dt="2026-01-21T13:59:11.142" v="14" actId="20577"/>
          <ac:spMkLst>
            <pc:docMk/>
            <pc:sldMk cId="2993750815" sldId="270"/>
            <ac:spMk id="15814" creationId="{689D636E-DB87-AFC3-2687-428B9DCCC4A4}"/>
          </ac:spMkLst>
        </pc:spChg>
      </pc:sldChg>
      <pc:sldChg chg="addSp modSp mod">
        <pc:chgData name="Militao Lima Ferreira, Brendha Victoria" userId="0db7fd7f-d45f-4f91-a86a-c62e2655f358" providerId="ADAL" clId="{9637BB88-41ED-4B10-A022-AFC30DC5925E}" dt="2026-01-29T17:25:39.321" v="2030" actId="1076"/>
        <pc:sldMkLst>
          <pc:docMk/>
          <pc:sldMk cId="0" sldId="272"/>
        </pc:sldMkLst>
        <pc:spChg chg="add mod">
          <ac:chgData name="Militao Lima Ferreira, Brendha Victoria" userId="0db7fd7f-d45f-4f91-a86a-c62e2655f358" providerId="ADAL" clId="{9637BB88-41ED-4B10-A022-AFC30DC5925E}" dt="2026-01-29T14:36:09.866" v="1134" actId="14100"/>
          <ac:spMkLst>
            <pc:docMk/>
            <pc:sldMk cId="0" sldId="272"/>
            <ac:spMk id="2" creationId="{BFCA9C86-6365-4709-D2DA-D0ABBDC2BAC0}"/>
          </ac:spMkLst>
        </pc:spChg>
        <pc:spChg chg="add mod">
          <ac:chgData name="Militao Lima Ferreira, Brendha Victoria" userId="0db7fd7f-d45f-4f91-a86a-c62e2655f358" providerId="ADAL" clId="{9637BB88-41ED-4B10-A022-AFC30DC5925E}" dt="2026-01-29T17:25:39.321" v="2030" actId="1076"/>
          <ac:spMkLst>
            <pc:docMk/>
            <pc:sldMk cId="0" sldId="272"/>
            <ac:spMk id="5" creationId="{3F8A237C-D4B5-48DE-8603-D868C1BEB8C4}"/>
          </ac:spMkLst>
        </pc:spChg>
        <pc:graphicFrameChg chg="add mod">
          <ac:chgData name="Militao Lima Ferreira, Brendha Victoria" userId="0db7fd7f-d45f-4f91-a86a-c62e2655f358" providerId="ADAL" clId="{9637BB88-41ED-4B10-A022-AFC30DC5925E}" dt="2026-01-29T17:25:13.947" v="2010"/>
          <ac:graphicFrameMkLst>
            <pc:docMk/>
            <pc:sldMk cId="0" sldId="272"/>
            <ac:graphicFrameMk id="3" creationId="{129BEB41-E7AF-B81B-2661-9D3A0E14015E}"/>
          </ac:graphicFrameMkLst>
        </pc:graphicFrameChg>
      </pc:sldChg>
      <pc:sldChg chg="addSp modSp">
        <pc:chgData name="Militao Lima Ferreira, Brendha Victoria" userId="0db7fd7f-d45f-4f91-a86a-c62e2655f358" providerId="ADAL" clId="{9637BB88-41ED-4B10-A022-AFC30DC5925E}" dt="2026-01-21T14:17:53.608" v="104"/>
        <pc:sldMkLst>
          <pc:docMk/>
          <pc:sldMk cId="0" sldId="273"/>
        </pc:sldMkLst>
        <pc:spChg chg="add mod">
          <ac:chgData name="Militao Lima Ferreira, Brendha Victoria" userId="0db7fd7f-d45f-4f91-a86a-c62e2655f358" providerId="ADAL" clId="{9637BB88-41ED-4B10-A022-AFC30DC5925E}" dt="2026-01-21T14:15:40.082" v="45"/>
          <ac:spMkLst>
            <pc:docMk/>
            <pc:sldMk cId="0" sldId="273"/>
            <ac:spMk id="2" creationId="{49DE90F2-64CA-31CC-DF93-C1AEC203CB4C}"/>
          </ac:spMkLst>
        </pc:spChg>
        <pc:picChg chg="add mod">
          <ac:chgData name="Militao Lima Ferreira, Brendha Victoria" userId="0db7fd7f-d45f-4f91-a86a-c62e2655f358" providerId="ADAL" clId="{9637BB88-41ED-4B10-A022-AFC30DC5925E}" dt="2026-01-21T14:17:53.608" v="104"/>
          <ac:picMkLst>
            <pc:docMk/>
            <pc:sldMk cId="0" sldId="273"/>
            <ac:picMk id="3" creationId="{21651383-5E20-446E-DF36-9D08FE2F31FA}"/>
          </ac:picMkLst>
        </pc:picChg>
      </pc:sldChg>
      <pc:sldChg chg="addSp modSp mod">
        <pc:chgData name="Militao Lima Ferreira, Brendha Victoria" userId="0db7fd7f-d45f-4f91-a86a-c62e2655f358" providerId="ADAL" clId="{9637BB88-41ED-4B10-A022-AFC30DC5925E}" dt="2026-01-29T14:36:50.046" v="1141" actId="20577"/>
        <pc:sldMkLst>
          <pc:docMk/>
          <pc:sldMk cId="0" sldId="274"/>
        </pc:sldMkLst>
        <pc:spChg chg="mod">
          <ac:chgData name="Militao Lima Ferreira, Brendha Victoria" userId="0db7fd7f-d45f-4f91-a86a-c62e2655f358" providerId="ADAL" clId="{9637BB88-41ED-4B10-A022-AFC30DC5925E}" dt="2026-01-29T14:36:40.761" v="1137" actId="20577"/>
          <ac:spMkLst>
            <pc:docMk/>
            <pc:sldMk cId="0" sldId="274"/>
            <ac:spMk id="13326" creationId="{00000000-0000-0000-0000-000000000000}"/>
          </ac:spMkLst>
        </pc:spChg>
        <pc:spChg chg="mod">
          <ac:chgData name="Militao Lima Ferreira, Brendha Victoria" userId="0db7fd7f-d45f-4f91-a86a-c62e2655f358" providerId="ADAL" clId="{9637BB88-41ED-4B10-A022-AFC30DC5925E}" dt="2026-01-29T14:36:50.046" v="1141" actId="20577"/>
          <ac:spMkLst>
            <pc:docMk/>
            <pc:sldMk cId="0" sldId="274"/>
            <ac:spMk id="13328" creationId="{00000000-0000-0000-0000-000000000000}"/>
          </ac:spMkLst>
        </pc:spChg>
      </pc:sldChg>
      <pc:sldChg chg="modSp mod">
        <pc:chgData name="Militao Lima Ferreira, Brendha Victoria" userId="0db7fd7f-d45f-4f91-a86a-c62e2655f358" providerId="ADAL" clId="{9637BB88-41ED-4B10-A022-AFC30DC5925E}" dt="2026-01-29T14:37:04.538" v="1143" actId="20577"/>
        <pc:sldMkLst>
          <pc:docMk/>
          <pc:sldMk cId="0" sldId="275"/>
        </pc:sldMkLst>
        <pc:spChg chg="mod">
          <ac:chgData name="Militao Lima Ferreira, Brendha Victoria" userId="0db7fd7f-d45f-4f91-a86a-c62e2655f358" providerId="ADAL" clId="{9637BB88-41ED-4B10-A022-AFC30DC5925E}" dt="2026-01-29T14:37:04.538" v="1143" actId="20577"/>
          <ac:spMkLst>
            <pc:docMk/>
            <pc:sldMk cId="0" sldId="275"/>
            <ac:spMk id="13364" creationId="{00000000-0000-0000-0000-000000000000}"/>
          </ac:spMkLst>
        </pc:spChg>
      </pc:sldChg>
      <pc:sldChg chg="modSp mod">
        <pc:chgData name="Militao Lima Ferreira, Brendha Victoria" userId="0db7fd7f-d45f-4f91-a86a-c62e2655f358" providerId="ADAL" clId="{9637BB88-41ED-4B10-A022-AFC30DC5925E}" dt="2026-01-29T14:38:26.460" v="1146" actId="113"/>
        <pc:sldMkLst>
          <pc:docMk/>
          <pc:sldMk cId="0" sldId="277"/>
        </pc:sldMkLst>
        <pc:spChg chg="mod">
          <ac:chgData name="Militao Lima Ferreira, Brendha Victoria" userId="0db7fd7f-d45f-4f91-a86a-c62e2655f358" providerId="ADAL" clId="{9637BB88-41ED-4B10-A022-AFC30DC5925E}" dt="2026-01-29T14:38:26.460" v="1146" actId="113"/>
          <ac:spMkLst>
            <pc:docMk/>
            <pc:sldMk cId="0" sldId="277"/>
            <ac:spMk id="13388" creationId="{00000000-0000-0000-0000-000000000000}"/>
          </ac:spMkLst>
        </pc:spChg>
      </pc:sldChg>
      <pc:sldChg chg="addSp modSp mod">
        <pc:chgData name="Militao Lima Ferreira, Brendha Victoria" userId="0db7fd7f-d45f-4f91-a86a-c62e2655f358" providerId="ADAL" clId="{9637BB88-41ED-4B10-A022-AFC30DC5925E}" dt="2026-01-21T14:18:01.747" v="107" actId="1036"/>
        <pc:sldMkLst>
          <pc:docMk/>
          <pc:sldMk cId="0" sldId="279"/>
        </pc:sldMkLst>
        <pc:spChg chg="add mod">
          <ac:chgData name="Militao Lima Ferreira, Brendha Victoria" userId="0db7fd7f-d45f-4f91-a86a-c62e2655f358" providerId="ADAL" clId="{9637BB88-41ED-4B10-A022-AFC30DC5925E}" dt="2026-01-21T14:15:50.818" v="47"/>
          <ac:spMkLst>
            <pc:docMk/>
            <pc:sldMk cId="0" sldId="279"/>
            <ac:spMk id="2" creationId="{85DAF0F5-0E66-8FF9-43F2-75F9A5E89CD8}"/>
          </ac:spMkLst>
        </pc:spChg>
        <pc:picChg chg="add mod">
          <ac:chgData name="Militao Lima Ferreira, Brendha Victoria" userId="0db7fd7f-d45f-4f91-a86a-c62e2655f358" providerId="ADAL" clId="{9637BB88-41ED-4B10-A022-AFC30DC5925E}" dt="2026-01-21T14:18:01.747" v="107" actId="1036"/>
          <ac:picMkLst>
            <pc:docMk/>
            <pc:sldMk cId="0" sldId="279"/>
            <ac:picMk id="3" creationId="{01DA27D1-6E5C-127E-5EE5-6342264F79E9}"/>
          </ac:picMkLst>
        </pc:picChg>
      </pc:sldChg>
      <pc:sldChg chg="addSp modSp mod">
        <pc:chgData name="Militao Lima Ferreira, Brendha Victoria" userId="0db7fd7f-d45f-4f91-a86a-c62e2655f358" providerId="ADAL" clId="{9637BB88-41ED-4B10-A022-AFC30DC5925E}" dt="2026-01-21T14:50:30.200" v="193"/>
        <pc:sldMkLst>
          <pc:docMk/>
          <pc:sldMk cId="0" sldId="283"/>
        </pc:sldMkLst>
        <pc:spChg chg="add mod">
          <ac:chgData name="Militao Lima Ferreira, Brendha Victoria" userId="0db7fd7f-d45f-4f91-a86a-c62e2655f358" providerId="ADAL" clId="{9637BB88-41ED-4B10-A022-AFC30DC5925E}" dt="2026-01-21T14:16:01.195" v="52" actId="14100"/>
          <ac:spMkLst>
            <pc:docMk/>
            <pc:sldMk cId="0" sldId="283"/>
            <ac:spMk id="2" creationId="{35698EDB-1B93-ABE2-1E70-A22B6E405E91}"/>
          </ac:spMkLst>
        </pc:spChg>
        <pc:spChg chg="add mod">
          <ac:chgData name="Militao Lima Ferreira, Brendha Victoria" userId="0db7fd7f-d45f-4f91-a86a-c62e2655f358" providerId="ADAL" clId="{9637BB88-41ED-4B10-A022-AFC30DC5925E}" dt="2026-01-21T14:16:13.822" v="57" actId="34135"/>
          <ac:spMkLst>
            <pc:docMk/>
            <pc:sldMk cId="0" sldId="283"/>
            <ac:spMk id="3" creationId="{05295C4C-D7A6-D8FC-4201-8A1C8697DA21}"/>
          </ac:spMkLst>
        </pc:spChg>
        <pc:picChg chg="add mod">
          <ac:chgData name="Militao Lima Ferreira, Brendha Victoria" userId="0db7fd7f-d45f-4f91-a86a-c62e2655f358" providerId="ADAL" clId="{9637BB88-41ED-4B10-A022-AFC30DC5925E}" dt="2026-01-21T14:18:06.849" v="108"/>
          <ac:picMkLst>
            <pc:docMk/>
            <pc:sldMk cId="0" sldId="283"/>
            <ac:picMk id="4" creationId="{B7D30736-D6CD-55A7-473F-EF72186C9660}"/>
          </ac:picMkLst>
        </pc:picChg>
        <pc:picChg chg="add mod">
          <ac:chgData name="Militao Lima Ferreira, Brendha Victoria" userId="0db7fd7f-d45f-4f91-a86a-c62e2655f358" providerId="ADAL" clId="{9637BB88-41ED-4B10-A022-AFC30DC5925E}" dt="2026-01-21T14:50:30.200" v="193"/>
          <ac:picMkLst>
            <pc:docMk/>
            <pc:sldMk cId="0" sldId="283"/>
            <ac:picMk id="5" creationId="{6B5E7B20-4CAC-EF01-D258-100D69030C66}"/>
          </ac:picMkLst>
        </pc:picChg>
        <pc:picChg chg="add mod">
          <ac:chgData name="Militao Lima Ferreira, Brendha Victoria" userId="0db7fd7f-d45f-4f91-a86a-c62e2655f358" providerId="ADAL" clId="{9637BB88-41ED-4B10-A022-AFC30DC5925E}" dt="2026-01-21T14:50:30.200" v="193"/>
          <ac:picMkLst>
            <pc:docMk/>
            <pc:sldMk cId="0" sldId="283"/>
            <ac:picMk id="6" creationId="{B52B0A3E-FD3F-107A-BD70-06A488355AB0}"/>
          </ac:picMkLst>
        </pc:picChg>
      </pc:sldChg>
      <pc:sldChg chg="addSp modSp">
        <pc:chgData name="Militao Lima Ferreira, Brendha Victoria" userId="0db7fd7f-d45f-4f91-a86a-c62e2655f358" providerId="ADAL" clId="{9637BB88-41ED-4B10-A022-AFC30DC5925E}" dt="2026-01-21T14:18:08.672" v="109"/>
        <pc:sldMkLst>
          <pc:docMk/>
          <pc:sldMk cId="0" sldId="284"/>
        </pc:sldMkLst>
        <pc:spChg chg="add mod">
          <ac:chgData name="Militao Lima Ferreira, Brendha Victoria" userId="0db7fd7f-d45f-4f91-a86a-c62e2655f358" providerId="ADAL" clId="{9637BB88-41ED-4B10-A022-AFC30DC5925E}" dt="2026-01-21T14:16:17.473" v="58"/>
          <ac:spMkLst>
            <pc:docMk/>
            <pc:sldMk cId="0" sldId="284"/>
            <ac:spMk id="2" creationId="{022CC9EE-011F-A756-9FF7-042401F7A4FA}"/>
          </ac:spMkLst>
        </pc:spChg>
        <pc:picChg chg="add mod">
          <ac:chgData name="Militao Lima Ferreira, Brendha Victoria" userId="0db7fd7f-d45f-4f91-a86a-c62e2655f358" providerId="ADAL" clId="{9637BB88-41ED-4B10-A022-AFC30DC5925E}" dt="2026-01-21T14:18:08.672" v="109"/>
          <ac:picMkLst>
            <pc:docMk/>
            <pc:sldMk cId="0" sldId="284"/>
            <ac:picMk id="3" creationId="{3CB37C45-A13F-4057-C693-D8CED5EAFC32}"/>
          </ac:picMkLst>
        </pc:picChg>
      </pc:sldChg>
      <pc:sldChg chg="addSp modSp mod">
        <pc:chgData name="Militao Lima Ferreira, Brendha Victoria" userId="0db7fd7f-d45f-4f91-a86a-c62e2655f358" providerId="ADAL" clId="{9637BB88-41ED-4B10-A022-AFC30DC5925E}" dt="2026-01-29T14:38:58.147" v="1151" actId="57"/>
        <pc:sldMkLst>
          <pc:docMk/>
          <pc:sldMk cId="0" sldId="285"/>
        </pc:sldMkLst>
        <pc:spChg chg="add mod">
          <ac:chgData name="Militao Lima Ferreira, Brendha Victoria" userId="0db7fd7f-d45f-4f91-a86a-c62e2655f358" providerId="ADAL" clId="{9637BB88-41ED-4B10-A022-AFC30DC5925E}" dt="2026-01-21T14:16:20.770" v="60" actId="14100"/>
          <ac:spMkLst>
            <pc:docMk/>
            <pc:sldMk cId="0" sldId="285"/>
            <ac:spMk id="2" creationId="{13B231F0-ABA2-9D66-57F2-3A8552ACA6B1}"/>
          </ac:spMkLst>
        </pc:spChg>
        <pc:spChg chg="mod">
          <ac:chgData name="Militao Lima Ferreira, Brendha Victoria" userId="0db7fd7f-d45f-4f91-a86a-c62e2655f358" providerId="ADAL" clId="{9637BB88-41ED-4B10-A022-AFC30DC5925E}" dt="2026-01-29T14:38:58.147" v="1151" actId="57"/>
          <ac:spMkLst>
            <pc:docMk/>
            <pc:sldMk cId="0" sldId="285"/>
            <ac:spMk id="15571" creationId="{00000000-0000-0000-0000-000000000000}"/>
          </ac:spMkLst>
        </pc:spChg>
        <pc:spChg chg="mod">
          <ac:chgData name="Militao Lima Ferreira, Brendha Victoria" userId="0db7fd7f-d45f-4f91-a86a-c62e2655f358" providerId="ADAL" clId="{9637BB88-41ED-4B10-A022-AFC30DC5925E}" dt="2026-01-29T14:38:47.429" v="1149" actId="404"/>
          <ac:spMkLst>
            <pc:docMk/>
            <pc:sldMk cId="0" sldId="285"/>
            <ac:spMk id="15576" creationId="{00000000-0000-0000-0000-000000000000}"/>
          </ac:spMkLst>
        </pc:spChg>
        <pc:grpChg chg="mod">
          <ac:chgData name="Militao Lima Ferreira, Brendha Victoria" userId="0db7fd7f-d45f-4f91-a86a-c62e2655f358" providerId="ADAL" clId="{9637BB88-41ED-4B10-A022-AFC30DC5925E}" dt="2026-01-29T14:38:45.098" v="1148" actId="1076"/>
          <ac:grpSpMkLst>
            <pc:docMk/>
            <pc:sldMk cId="0" sldId="285"/>
            <ac:grpSpMk id="15574" creationId="{00000000-0000-0000-0000-000000000000}"/>
          </ac:grpSpMkLst>
        </pc:grpChg>
        <pc:picChg chg="add mod">
          <ac:chgData name="Militao Lima Ferreira, Brendha Victoria" userId="0db7fd7f-d45f-4f91-a86a-c62e2655f358" providerId="ADAL" clId="{9637BB88-41ED-4B10-A022-AFC30DC5925E}" dt="2026-01-21T14:18:11.359" v="110"/>
          <ac:picMkLst>
            <pc:docMk/>
            <pc:sldMk cId="0" sldId="285"/>
            <ac:picMk id="3" creationId="{FEC6E396-71C4-A47A-8A12-481DEDEF77D9}"/>
          </ac:picMkLst>
        </pc:picChg>
      </pc:sldChg>
      <pc:sldChg chg="addSp modSp">
        <pc:chgData name="Militao Lima Ferreira, Brendha Victoria" userId="0db7fd7f-d45f-4f91-a86a-c62e2655f358" providerId="ADAL" clId="{9637BB88-41ED-4B10-A022-AFC30DC5925E}" dt="2026-01-21T14:18:12.758" v="111"/>
        <pc:sldMkLst>
          <pc:docMk/>
          <pc:sldMk cId="0" sldId="286"/>
        </pc:sldMkLst>
        <pc:spChg chg="add mod">
          <ac:chgData name="Militao Lima Ferreira, Brendha Victoria" userId="0db7fd7f-d45f-4f91-a86a-c62e2655f358" providerId="ADAL" clId="{9637BB88-41ED-4B10-A022-AFC30DC5925E}" dt="2026-01-21T14:16:23.376" v="61"/>
          <ac:spMkLst>
            <pc:docMk/>
            <pc:sldMk cId="0" sldId="286"/>
            <ac:spMk id="2" creationId="{07328D58-77F3-69C7-340B-DEB8DCA8F470}"/>
          </ac:spMkLst>
        </pc:spChg>
        <pc:picChg chg="add mod">
          <ac:chgData name="Militao Lima Ferreira, Brendha Victoria" userId="0db7fd7f-d45f-4f91-a86a-c62e2655f358" providerId="ADAL" clId="{9637BB88-41ED-4B10-A022-AFC30DC5925E}" dt="2026-01-21T14:18:12.758" v="111"/>
          <ac:picMkLst>
            <pc:docMk/>
            <pc:sldMk cId="0" sldId="286"/>
            <ac:picMk id="3" creationId="{0F67D17D-2164-68DE-7632-1C0A79CB9130}"/>
          </ac:picMkLst>
        </pc:picChg>
      </pc:sldChg>
      <pc:sldChg chg="addSp modSp">
        <pc:chgData name="Militao Lima Ferreira, Brendha Victoria" userId="0db7fd7f-d45f-4f91-a86a-c62e2655f358" providerId="ADAL" clId="{9637BB88-41ED-4B10-A022-AFC30DC5925E}" dt="2026-01-29T14:43:38.373" v="1152" actId="20578"/>
        <pc:sldMkLst>
          <pc:docMk/>
          <pc:sldMk cId="0" sldId="287"/>
        </pc:sldMkLst>
        <pc:spChg chg="add mod">
          <ac:chgData name="Militao Lima Ferreira, Brendha Victoria" userId="0db7fd7f-d45f-4f91-a86a-c62e2655f358" providerId="ADAL" clId="{9637BB88-41ED-4B10-A022-AFC30DC5925E}" dt="2026-01-21T14:16:24.359" v="62"/>
          <ac:spMkLst>
            <pc:docMk/>
            <pc:sldMk cId="0" sldId="287"/>
            <ac:spMk id="2" creationId="{9AC8DB93-EBE3-21BF-2905-764940FA0394}"/>
          </ac:spMkLst>
        </pc:spChg>
        <pc:spChg chg="mod">
          <ac:chgData name="Militao Lima Ferreira, Brendha Victoria" userId="0db7fd7f-d45f-4f91-a86a-c62e2655f358" providerId="ADAL" clId="{9637BB88-41ED-4B10-A022-AFC30DC5925E}" dt="2026-01-29T14:43:38.373" v="1152" actId="20578"/>
          <ac:spMkLst>
            <pc:docMk/>
            <pc:sldMk cId="0" sldId="287"/>
            <ac:spMk id="15672" creationId="{00000000-0000-0000-0000-000000000000}"/>
          </ac:spMkLst>
        </pc:spChg>
        <pc:picChg chg="add mod">
          <ac:chgData name="Militao Lima Ferreira, Brendha Victoria" userId="0db7fd7f-d45f-4f91-a86a-c62e2655f358" providerId="ADAL" clId="{9637BB88-41ED-4B10-A022-AFC30DC5925E}" dt="2026-01-21T14:18:14.407" v="112"/>
          <ac:picMkLst>
            <pc:docMk/>
            <pc:sldMk cId="0" sldId="287"/>
            <ac:picMk id="3" creationId="{BC00B8BE-D216-5771-A2B8-2BA8717892DC}"/>
          </ac:picMkLst>
        </pc:picChg>
      </pc:sldChg>
      <pc:sldChg chg="addSp modSp">
        <pc:chgData name="Militao Lima Ferreira, Brendha Victoria" userId="0db7fd7f-d45f-4f91-a86a-c62e2655f358" providerId="ADAL" clId="{9637BB88-41ED-4B10-A022-AFC30DC5925E}" dt="2026-01-21T14:18:17.327" v="113"/>
        <pc:sldMkLst>
          <pc:docMk/>
          <pc:sldMk cId="0" sldId="288"/>
        </pc:sldMkLst>
        <pc:spChg chg="add mod">
          <ac:chgData name="Militao Lima Ferreira, Brendha Victoria" userId="0db7fd7f-d45f-4f91-a86a-c62e2655f358" providerId="ADAL" clId="{9637BB88-41ED-4B10-A022-AFC30DC5925E}" dt="2026-01-21T14:16:26.001" v="63"/>
          <ac:spMkLst>
            <pc:docMk/>
            <pc:sldMk cId="0" sldId="288"/>
            <ac:spMk id="2" creationId="{CC7FC00B-486F-A329-68CE-3D394CEC568E}"/>
          </ac:spMkLst>
        </pc:spChg>
        <pc:picChg chg="add mod">
          <ac:chgData name="Militao Lima Ferreira, Brendha Victoria" userId="0db7fd7f-d45f-4f91-a86a-c62e2655f358" providerId="ADAL" clId="{9637BB88-41ED-4B10-A022-AFC30DC5925E}" dt="2026-01-21T14:18:17.327" v="113"/>
          <ac:picMkLst>
            <pc:docMk/>
            <pc:sldMk cId="0" sldId="288"/>
            <ac:picMk id="3" creationId="{BA82EC6B-BEDB-87CE-090C-23834FAA5756}"/>
          </ac:picMkLst>
        </pc:picChg>
      </pc:sldChg>
      <pc:sldChg chg="addSp modSp">
        <pc:chgData name="Militao Lima Ferreira, Brendha Victoria" userId="0db7fd7f-d45f-4f91-a86a-c62e2655f358" providerId="ADAL" clId="{9637BB88-41ED-4B10-A022-AFC30DC5925E}" dt="2026-01-21T14:18:18.662" v="114"/>
        <pc:sldMkLst>
          <pc:docMk/>
          <pc:sldMk cId="0" sldId="289"/>
        </pc:sldMkLst>
        <pc:spChg chg="add mod">
          <ac:chgData name="Militao Lima Ferreira, Brendha Victoria" userId="0db7fd7f-d45f-4f91-a86a-c62e2655f358" providerId="ADAL" clId="{9637BB88-41ED-4B10-A022-AFC30DC5925E}" dt="2026-01-21T14:16:30.097" v="64"/>
          <ac:spMkLst>
            <pc:docMk/>
            <pc:sldMk cId="0" sldId="289"/>
            <ac:spMk id="2" creationId="{8C7419A7-C969-C413-D42C-BF0CFB7B0CE2}"/>
          </ac:spMkLst>
        </pc:spChg>
        <pc:picChg chg="add mod">
          <ac:chgData name="Militao Lima Ferreira, Brendha Victoria" userId="0db7fd7f-d45f-4f91-a86a-c62e2655f358" providerId="ADAL" clId="{9637BB88-41ED-4B10-A022-AFC30DC5925E}" dt="2026-01-21T14:18:18.662" v="114"/>
          <ac:picMkLst>
            <pc:docMk/>
            <pc:sldMk cId="0" sldId="289"/>
            <ac:picMk id="3" creationId="{8A1C3DE9-2ACB-304E-8936-B9A7D3B34397}"/>
          </ac:picMkLst>
        </pc:picChg>
      </pc:sldChg>
      <pc:sldChg chg="addSp modSp mod">
        <pc:chgData name="Militao Lima Ferreira, Brendha Victoria" userId="0db7fd7f-d45f-4f91-a86a-c62e2655f358" providerId="ADAL" clId="{9637BB88-41ED-4B10-A022-AFC30DC5925E}" dt="2026-01-21T14:18:20.169" v="115"/>
        <pc:sldMkLst>
          <pc:docMk/>
          <pc:sldMk cId="0" sldId="290"/>
        </pc:sldMkLst>
        <pc:spChg chg="add mod">
          <ac:chgData name="Militao Lima Ferreira, Brendha Victoria" userId="0db7fd7f-d45f-4f91-a86a-c62e2655f358" providerId="ADAL" clId="{9637BB88-41ED-4B10-A022-AFC30DC5925E}" dt="2026-01-21T14:16:34.087" v="66" actId="14100"/>
          <ac:spMkLst>
            <pc:docMk/>
            <pc:sldMk cId="0" sldId="290"/>
            <ac:spMk id="2" creationId="{081613AE-47AF-2E2A-E163-9EEA8FA917C9}"/>
          </ac:spMkLst>
        </pc:spChg>
        <pc:picChg chg="add mod">
          <ac:chgData name="Militao Lima Ferreira, Brendha Victoria" userId="0db7fd7f-d45f-4f91-a86a-c62e2655f358" providerId="ADAL" clId="{9637BB88-41ED-4B10-A022-AFC30DC5925E}" dt="2026-01-21T14:18:20.169" v="115"/>
          <ac:picMkLst>
            <pc:docMk/>
            <pc:sldMk cId="0" sldId="290"/>
            <ac:picMk id="3" creationId="{E28C30F6-6A73-7DEF-DE16-E31971370B79}"/>
          </ac:picMkLst>
        </pc:picChg>
      </pc:sldChg>
      <pc:sldChg chg="addSp modSp mod">
        <pc:chgData name="Militao Lima Ferreira, Brendha Victoria" userId="0db7fd7f-d45f-4f91-a86a-c62e2655f358" providerId="ADAL" clId="{9637BB88-41ED-4B10-A022-AFC30DC5925E}" dt="2026-01-30T13:31:07.926" v="2737" actId="20577"/>
        <pc:sldMkLst>
          <pc:docMk/>
          <pc:sldMk cId="0" sldId="291"/>
        </pc:sldMkLst>
        <pc:spChg chg="add mod">
          <ac:chgData name="Militao Lima Ferreira, Brendha Victoria" userId="0db7fd7f-d45f-4f91-a86a-c62e2655f358" providerId="ADAL" clId="{9637BB88-41ED-4B10-A022-AFC30DC5925E}" dt="2026-01-21T14:16:36.434" v="67"/>
          <ac:spMkLst>
            <pc:docMk/>
            <pc:sldMk cId="0" sldId="291"/>
            <ac:spMk id="2" creationId="{B0ED6425-929B-2303-2293-F28E9F103D81}"/>
          </ac:spMkLst>
        </pc:spChg>
        <pc:spChg chg="add mod">
          <ac:chgData name="Militao Lima Ferreira, Brendha Victoria" userId="0db7fd7f-d45f-4f91-a86a-c62e2655f358" providerId="ADAL" clId="{9637BB88-41ED-4B10-A022-AFC30DC5925E}" dt="2026-01-21T18:36:28.983" v="376" actId="1076"/>
          <ac:spMkLst>
            <pc:docMk/>
            <pc:sldMk cId="0" sldId="291"/>
            <ac:spMk id="4" creationId="{E7725981-B47D-32A8-D26E-F9E4AC850C8D}"/>
          </ac:spMkLst>
        </pc:spChg>
        <pc:spChg chg="mod">
          <ac:chgData name="Militao Lima Ferreira, Brendha Victoria" userId="0db7fd7f-d45f-4f91-a86a-c62e2655f358" providerId="ADAL" clId="{9637BB88-41ED-4B10-A022-AFC30DC5925E}" dt="2026-01-30T13:30:49.990" v="2734" actId="1076"/>
          <ac:spMkLst>
            <pc:docMk/>
            <pc:sldMk cId="0" sldId="291"/>
            <ac:spMk id="16451" creationId="{00000000-0000-0000-0000-000000000000}"/>
          </ac:spMkLst>
        </pc:spChg>
        <pc:spChg chg="mod">
          <ac:chgData name="Militao Lima Ferreira, Brendha Victoria" userId="0db7fd7f-d45f-4f91-a86a-c62e2655f358" providerId="ADAL" clId="{9637BB88-41ED-4B10-A022-AFC30DC5925E}" dt="2026-01-30T13:31:07.926" v="2737" actId="20577"/>
          <ac:spMkLst>
            <pc:docMk/>
            <pc:sldMk cId="0" sldId="291"/>
            <ac:spMk id="16453" creationId="{00000000-0000-0000-0000-000000000000}"/>
          </ac:spMkLst>
        </pc:spChg>
        <pc:spChg chg="mod">
          <ac:chgData name="Militao Lima Ferreira, Brendha Victoria" userId="0db7fd7f-d45f-4f91-a86a-c62e2655f358" providerId="ADAL" clId="{9637BB88-41ED-4B10-A022-AFC30DC5925E}" dt="2026-01-21T17:31:19.549" v="360" actId="1076"/>
          <ac:spMkLst>
            <pc:docMk/>
            <pc:sldMk cId="0" sldId="291"/>
            <ac:spMk id="16460" creationId="{00000000-0000-0000-0000-000000000000}"/>
          </ac:spMkLst>
        </pc:spChg>
        <pc:picChg chg="add mod">
          <ac:chgData name="Militao Lima Ferreira, Brendha Victoria" userId="0db7fd7f-d45f-4f91-a86a-c62e2655f358" providerId="ADAL" clId="{9637BB88-41ED-4B10-A022-AFC30DC5925E}" dt="2026-01-21T14:18:21.175" v="116"/>
          <ac:picMkLst>
            <pc:docMk/>
            <pc:sldMk cId="0" sldId="291"/>
            <ac:picMk id="3" creationId="{336F2292-1222-7D7E-311D-6137320841D8}"/>
          </ac:picMkLst>
        </pc:picChg>
      </pc:sldChg>
      <pc:sldChg chg="addSp modSp mod">
        <pc:chgData name="Militao Lima Ferreira, Brendha Victoria" userId="0db7fd7f-d45f-4f91-a86a-c62e2655f358" providerId="ADAL" clId="{9637BB88-41ED-4B10-A022-AFC30DC5925E}" dt="2026-01-21T18:36:13.683" v="372" actId="20577"/>
        <pc:sldMkLst>
          <pc:docMk/>
          <pc:sldMk cId="75224048" sldId="292"/>
        </pc:sldMkLst>
        <pc:spChg chg="add mod">
          <ac:chgData name="Militao Lima Ferreira, Brendha Victoria" userId="0db7fd7f-d45f-4f91-a86a-c62e2655f358" providerId="ADAL" clId="{9637BB88-41ED-4B10-A022-AFC30DC5925E}" dt="2026-01-21T14:16:37.697" v="68"/>
          <ac:spMkLst>
            <pc:docMk/>
            <pc:sldMk cId="75224048" sldId="292"/>
            <ac:spMk id="2" creationId="{E7C2DDE9-350C-F032-49FA-57574B06E95C}"/>
          </ac:spMkLst>
        </pc:spChg>
        <pc:spChg chg="mod">
          <ac:chgData name="Militao Lima Ferreira, Brendha Victoria" userId="0db7fd7f-d45f-4f91-a86a-c62e2655f358" providerId="ADAL" clId="{9637BB88-41ED-4B10-A022-AFC30DC5925E}" dt="2026-01-21T18:36:13.683" v="372" actId="20577"/>
          <ac:spMkLst>
            <pc:docMk/>
            <pc:sldMk cId="75224048" sldId="292"/>
            <ac:spMk id="16519" creationId="{00000000-0000-0000-0000-000000000000}"/>
          </ac:spMkLst>
        </pc:spChg>
        <pc:spChg chg="mod">
          <ac:chgData name="Militao Lima Ferreira, Brendha Victoria" userId="0db7fd7f-d45f-4f91-a86a-c62e2655f358" providerId="ADAL" clId="{9637BB88-41ED-4B10-A022-AFC30DC5925E}" dt="2026-01-21T17:29:37.093" v="340" actId="208"/>
          <ac:spMkLst>
            <pc:docMk/>
            <pc:sldMk cId="75224048" sldId="292"/>
            <ac:spMk id="16520" creationId="{00000000-0000-0000-0000-000000000000}"/>
          </ac:spMkLst>
        </pc:spChg>
        <pc:spChg chg="mod">
          <ac:chgData name="Militao Lima Ferreira, Brendha Victoria" userId="0db7fd7f-d45f-4f91-a86a-c62e2655f358" providerId="ADAL" clId="{9637BB88-41ED-4B10-A022-AFC30DC5925E}" dt="2026-01-21T17:31:21.890" v="361" actId="108"/>
          <ac:spMkLst>
            <pc:docMk/>
            <pc:sldMk cId="75224048" sldId="292"/>
            <ac:spMk id="16522" creationId="{00000000-0000-0000-0000-000000000000}"/>
          </ac:spMkLst>
        </pc:spChg>
        <pc:spChg chg="mod">
          <ac:chgData name="Militao Lima Ferreira, Brendha Victoria" userId="0db7fd7f-d45f-4f91-a86a-c62e2655f358" providerId="ADAL" clId="{9637BB88-41ED-4B10-A022-AFC30DC5925E}" dt="2026-01-21T17:31:30.797" v="362" actId="207"/>
          <ac:spMkLst>
            <pc:docMk/>
            <pc:sldMk cId="75224048" sldId="292"/>
            <ac:spMk id="16523" creationId="{00000000-0000-0000-0000-000000000000}"/>
          </ac:spMkLst>
        </pc:spChg>
        <pc:spChg chg="mod">
          <ac:chgData name="Militao Lima Ferreira, Brendha Victoria" userId="0db7fd7f-d45f-4f91-a86a-c62e2655f358" providerId="ADAL" clId="{9637BB88-41ED-4B10-A022-AFC30DC5925E}" dt="2026-01-21T17:29:02.678" v="337" actId="207"/>
          <ac:spMkLst>
            <pc:docMk/>
            <pc:sldMk cId="75224048" sldId="292"/>
            <ac:spMk id="16526" creationId="{00000000-0000-0000-0000-000000000000}"/>
          </ac:spMkLst>
        </pc:spChg>
        <pc:spChg chg="mod">
          <ac:chgData name="Militao Lima Ferreira, Brendha Victoria" userId="0db7fd7f-d45f-4f91-a86a-c62e2655f358" providerId="ADAL" clId="{9637BB88-41ED-4B10-A022-AFC30DC5925E}" dt="2026-01-21T17:31:34.223" v="363" actId="207"/>
          <ac:spMkLst>
            <pc:docMk/>
            <pc:sldMk cId="75224048" sldId="292"/>
            <ac:spMk id="16529" creationId="{00000000-0000-0000-0000-000000000000}"/>
          </ac:spMkLst>
        </pc:spChg>
        <pc:picChg chg="add mod">
          <ac:chgData name="Militao Lima Ferreira, Brendha Victoria" userId="0db7fd7f-d45f-4f91-a86a-c62e2655f358" providerId="ADAL" clId="{9637BB88-41ED-4B10-A022-AFC30DC5925E}" dt="2026-01-21T14:18:22.649" v="117"/>
          <ac:picMkLst>
            <pc:docMk/>
            <pc:sldMk cId="75224048" sldId="292"/>
            <ac:picMk id="3" creationId="{EB378428-71A7-2C61-5256-15C7D73E863C}"/>
          </ac:picMkLst>
        </pc:picChg>
        <pc:picChg chg="mod">
          <ac:chgData name="Militao Lima Ferreira, Brendha Victoria" userId="0db7fd7f-d45f-4f91-a86a-c62e2655f358" providerId="ADAL" clId="{9637BB88-41ED-4B10-A022-AFC30DC5925E}" dt="2026-01-21T17:29:41.167" v="342" actId="207"/>
          <ac:picMkLst>
            <pc:docMk/>
            <pc:sldMk cId="75224048" sldId="292"/>
            <ac:picMk id="16528" creationId="{00000000-0000-0000-0000-000000000000}"/>
          </ac:picMkLst>
        </pc:picChg>
      </pc:sldChg>
      <pc:sldChg chg="addSp delSp modSp mod">
        <pc:chgData name="Militao Lima Ferreira, Brendha Victoria" userId="0db7fd7f-d45f-4f91-a86a-c62e2655f358" providerId="ADAL" clId="{9637BB88-41ED-4B10-A022-AFC30DC5925E}" dt="2026-01-21T14:18:24.175" v="118"/>
        <pc:sldMkLst>
          <pc:docMk/>
          <pc:sldMk cId="0" sldId="293"/>
        </pc:sldMkLst>
        <pc:spChg chg="add mod">
          <ac:chgData name="Militao Lima Ferreira, Brendha Victoria" userId="0db7fd7f-d45f-4f91-a86a-c62e2655f358" providerId="ADAL" clId="{9637BB88-41ED-4B10-A022-AFC30DC5925E}" dt="2026-01-21T14:16:40.525" v="70" actId="14100"/>
          <ac:spMkLst>
            <pc:docMk/>
            <pc:sldMk cId="0" sldId="293"/>
            <ac:spMk id="2" creationId="{F0012C7B-3562-1876-5E01-452E965719E9}"/>
          </ac:spMkLst>
        </pc:spChg>
        <pc:spChg chg="topLvl">
          <ac:chgData name="Militao Lima Ferreira, Brendha Victoria" userId="0db7fd7f-d45f-4f91-a86a-c62e2655f358" providerId="ADAL" clId="{9637BB88-41ED-4B10-A022-AFC30DC5925E}" dt="2026-01-21T14:01:05.627" v="17" actId="478"/>
          <ac:spMkLst>
            <pc:docMk/>
            <pc:sldMk cId="0" sldId="293"/>
            <ac:spMk id="16488" creationId="{00000000-0000-0000-0000-000000000000}"/>
          </ac:spMkLst>
        </pc:spChg>
        <pc:spChg chg="topLvl">
          <ac:chgData name="Militao Lima Ferreira, Brendha Victoria" userId="0db7fd7f-d45f-4f91-a86a-c62e2655f358" providerId="ADAL" clId="{9637BB88-41ED-4B10-A022-AFC30DC5925E}" dt="2026-01-21T14:01:11.242" v="19" actId="478"/>
          <ac:spMkLst>
            <pc:docMk/>
            <pc:sldMk cId="0" sldId="293"/>
            <ac:spMk id="16498" creationId="{00000000-0000-0000-0000-000000000000}"/>
          </ac:spMkLst>
        </pc:spChg>
        <pc:picChg chg="add mod">
          <ac:chgData name="Militao Lima Ferreira, Brendha Victoria" userId="0db7fd7f-d45f-4f91-a86a-c62e2655f358" providerId="ADAL" clId="{9637BB88-41ED-4B10-A022-AFC30DC5925E}" dt="2026-01-21T14:18:24.175" v="118"/>
          <ac:picMkLst>
            <pc:docMk/>
            <pc:sldMk cId="0" sldId="293"/>
            <ac:picMk id="3" creationId="{52A527E9-B70B-CA4F-831B-5969C7E3654D}"/>
          </ac:picMkLst>
        </pc:picChg>
      </pc:sldChg>
      <pc:sldChg chg="addSp delSp modSp del mod modShow">
        <pc:chgData name="Militao Lima Ferreira, Brendha Victoria" userId="0db7fd7f-d45f-4f91-a86a-c62e2655f358" providerId="ADAL" clId="{9637BB88-41ED-4B10-A022-AFC30DC5925E}" dt="2026-01-29T16:52:34.639" v="1363" actId="47"/>
        <pc:sldMkLst>
          <pc:docMk/>
          <pc:sldMk cId="2008546963" sldId="295"/>
        </pc:sldMkLst>
      </pc:sldChg>
      <pc:sldChg chg="addSp delSp modSp mod">
        <pc:chgData name="Militao Lima Ferreira, Brendha Victoria" userId="0db7fd7f-d45f-4f91-a86a-c62e2655f358" providerId="ADAL" clId="{9637BB88-41ED-4B10-A022-AFC30DC5925E}" dt="2026-01-21T17:09:13.875" v="208"/>
        <pc:sldMkLst>
          <pc:docMk/>
          <pc:sldMk cId="2694558014" sldId="296"/>
        </pc:sldMkLst>
        <pc:spChg chg="add mod">
          <ac:chgData name="Militao Lima Ferreira, Brendha Victoria" userId="0db7fd7f-d45f-4f91-a86a-c62e2655f358" providerId="ADAL" clId="{9637BB88-41ED-4B10-A022-AFC30DC5925E}" dt="2026-01-21T14:16:48.469" v="74"/>
          <ac:spMkLst>
            <pc:docMk/>
            <pc:sldMk cId="2694558014" sldId="296"/>
            <ac:spMk id="2" creationId="{871414A1-2A2B-6D1D-3C68-601E4A737BF0}"/>
          </ac:spMkLst>
        </pc:spChg>
        <pc:spChg chg="mod">
          <ac:chgData name="Militao Lima Ferreira, Brendha Victoria" userId="0db7fd7f-d45f-4f91-a86a-c62e2655f358" providerId="ADAL" clId="{9637BB88-41ED-4B10-A022-AFC30DC5925E}" dt="2026-01-21T17:08:48.599" v="206" actId="57"/>
          <ac:spMkLst>
            <pc:docMk/>
            <pc:sldMk cId="2694558014" sldId="296"/>
            <ac:spMk id="5" creationId="{9E5BF646-2EF2-02A7-16AF-ABD61F73557B}"/>
          </ac:spMkLst>
        </pc:spChg>
        <pc:spChg chg="add mod">
          <ac:chgData name="Militao Lima Ferreira, Brendha Victoria" userId="0db7fd7f-d45f-4f91-a86a-c62e2655f358" providerId="ADAL" clId="{9637BB88-41ED-4B10-A022-AFC30DC5925E}" dt="2026-01-21T17:09:13.875" v="208"/>
          <ac:spMkLst>
            <pc:docMk/>
            <pc:sldMk cId="2694558014" sldId="296"/>
            <ac:spMk id="9" creationId="{3F465F54-DEC5-3BE1-51FD-F5A7C7AEADDE}"/>
          </ac:spMkLst>
        </pc:spChg>
        <pc:picChg chg="add mod">
          <ac:chgData name="Militao Lima Ferreira, Brendha Victoria" userId="0db7fd7f-d45f-4f91-a86a-c62e2655f358" providerId="ADAL" clId="{9637BB88-41ED-4B10-A022-AFC30DC5925E}" dt="2026-01-21T14:18:29.452" v="120"/>
          <ac:picMkLst>
            <pc:docMk/>
            <pc:sldMk cId="2694558014" sldId="296"/>
            <ac:picMk id="3" creationId="{8B6B33F1-E153-176D-AE07-C01A6AC044CF}"/>
          </ac:picMkLst>
        </pc:picChg>
      </pc:sldChg>
      <pc:sldChg chg="addSp delSp modSp mod">
        <pc:chgData name="Militao Lima Ferreira, Brendha Victoria" userId="0db7fd7f-d45f-4f91-a86a-c62e2655f358" providerId="ADAL" clId="{9637BB88-41ED-4B10-A022-AFC30DC5925E}" dt="2026-01-30T17:05:55.606" v="3105" actId="1076"/>
        <pc:sldMkLst>
          <pc:docMk/>
          <pc:sldMk cId="1233316063" sldId="297"/>
        </pc:sldMkLst>
        <pc:spChg chg="add mod">
          <ac:chgData name="Militao Lima Ferreira, Brendha Victoria" userId="0db7fd7f-d45f-4f91-a86a-c62e2655f358" providerId="ADAL" clId="{9637BB88-41ED-4B10-A022-AFC30DC5925E}" dt="2026-01-21T14:16:50.623" v="75"/>
          <ac:spMkLst>
            <pc:docMk/>
            <pc:sldMk cId="1233316063" sldId="297"/>
            <ac:spMk id="2" creationId="{7EA9C891-0AF6-5806-66C4-0019E984EA54}"/>
          </ac:spMkLst>
        </pc:spChg>
        <pc:spChg chg="mod">
          <ac:chgData name="Militao Lima Ferreira, Brendha Victoria" userId="0db7fd7f-d45f-4f91-a86a-c62e2655f358" providerId="ADAL" clId="{9637BB88-41ED-4B10-A022-AFC30DC5925E}" dt="2026-01-21T17:14:14.486" v="215" actId="57"/>
          <ac:spMkLst>
            <pc:docMk/>
            <pc:sldMk cId="1233316063" sldId="297"/>
            <ac:spMk id="5" creationId="{507BECBA-B20E-2B60-777A-DA5941890353}"/>
          </ac:spMkLst>
        </pc:spChg>
        <pc:spChg chg="add mod">
          <ac:chgData name="Militao Lima Ferreira, Brendha Victoria" userId="0db7fd7f-d45f-4f91-a86a-c62e2655f358" providerId="ADAL" clId="{9637BB88-41ED-4B10-A022-AFC30DC5925E}" dt="2026-01-30T13:39:22.191" v="2777" actId="1076"/>
          <ac:spMkLst>
            <pc:docMk/>
            <pc:sldMk cId="1233316063" sldId="297"/>
            <ac:spMk id="7" creationId="{641B4056-556A-7D6B-29F9-E8FA8AB94B38}"/>
          </ac:spMkLst>
        </pc:spChg>
        <pc:spChg chg="add del mod">
          <ac:chgData name="Militao Lima Ferreira, Brendha Victoria" userId="0db7fd7f-d45f-4f91-a86a-c62e2655f358" providerId="ADAL" clId="{9637BB88-41ED-4B10-A022-AFC30DC5925E}" dt="2026-01-29T16:59:29.116" v="1451" actId="478"/>
          <ac:spMkLst>
            <pc:docMk/>
            <pc:sldMk cId="1233316063" sldId="297"/>
            <ac:spMk id="7" creationId="{8C98B055-319F-107E-63B4-ABF531D9A8D2}"/>
          </ac:spMkLst>
        </pc:spChg>
        <pc:spChg chg="mod">
          <ac:chgData name="Militao Lima Ferreira, Brendha Victoria" userId="0db7fd7f-d45f-4f91-a86a-c62e2655f358" providerId="ADAL" clId="{9637BB88-41ED-4B10-A022-AFC30DC5925E}" dt="2026-01-30T17:05:55.606" v="3105" actId="1076"/>
          <ac:spMkLst>
            <pc:docMk/>
            <pc:sldMk cId="1233316063" sldId="297"/>
            <ac:spMk id="8" creationId="{A0AF2715-F081-492F-C7F5-A77A2C6C8022}"/>
          </ac:spMkLst>
        </pc:spChg>
        <pc:spChg chg="add del mod">
          <ac:chgData name="Militao Lima Ferreira, Brendha Victoria" userId="0db7fd7f-d45f-4f91-a86a-c62e2655f358" providerId="ADAL" clId="{9637BB88-41ED-4B10-A022-AFC30DC5925E}" dt="2026-01-29T16:59:28.378" v="1450" actId="478"/>
          <ac:spMkLst>
            <pc:docMk/>
            <pc:sldMk cId="1233316063" sldId="297"/>
            <ac:spMk id="10" creationId="{D9D65F70-5842-7BC5-4804-F8A2C62E605E}"/>
          </ac:spMkLst>
        </pc:spChg>
        <pc:spChg chg="add mod">
          <ac:chgData name="Militao Lima Ferreira, Brendha Victoria" userId="0db7fd7f-d45f-4f91-a86a-c62e2655f358" providerId="ADAL" clId="{9637BB88-41ED-4B10-A022-AFC30DC5925E}" dt="2026-01-29T17:09:43.130" v="1968" actId="14100"/>
          <ac:spMkLst>
            <pc:docMk/>
            <pc:sldMk cId="1233316063" sldId="297"/>
            <ac:spMk id="11" creationId="{6FEF112B-3079-2F67-8620-9EA44B48B7FC}"/>
          </ac:spMkLst>
        </pc:spChg>
        <pc:spChg chg="add mod">
          <ac:chgData name="Militao Lima Ferreira, Brendha Victoria" userId="0db7fd7f-d45f-4f91-a86a-c62e2655f358" providerId="ADAL" clId="{9637BB88-41ED-4B10-A022-AFC30DC5925E}" dt="2026-01-29T17:00:10.927" v="1472" actId="1076"/>
          <ac:spMkLst>
            <pc:docMk/>
            <pc:sldMk cId="1233316063" sldId="297"/>
            <ac:spMk id="12" creationId="{DED24442-3DEF-B14C-F132-9C3F120328A7}"/>
          </ac:spMkLst>
        </pc:spChg>
        <pc:spChg chg="add mod">
          <ac:chgData name="Militao Lima Ferreira, Brendha Victoria" userId="0db7fd7f-d45f-4f91-a86a-c62e2655f358" providerId="ADAL" clId="{9637BB88-41ED-4B10-A022-AFC30DC5925E}" dt="2026-01-29T17:07:15.942" v="1749" actId="113"/>
          <ac:spMkLst>
            <pc:docMk/>
            <pc:sldMk cId="1233316063" sldId="297"/>
            <ac:spMk id="13" creationId="{6142C543-49CA-0DD3-7392-C90265443CA4}"/>
          </ac:spMkLst>
        </pc:spChg>
        <pc:spChg chg="add del">
          <ac:chgData name="Militao Lima Ferreira, Brendha Victoria" userId="0db7fd7f-d45f-4f91-a86a-c62e2655f358" providerId="ADAL" clId="{9637BB88-41ED-4B10-A022-AFC30DC5925E}" dt="2026-01-29T17:06:25.162" v="1688" actId="11529"/>
          <ac:spMkLst>
            <pc:docMk/>
            <pc:sldMk cId="1233316063" sldId="297"/>
            <ac:spMk id="14" creationId="{8F7C0BEC-C1C5-BF5F-48DD-F6D601D28BE5}"/>
          </ac:spMkLst>
        </pc:spChg>
        <pc:spChg chg="add mod">
          <ac:chgData name="Militao Lima Ferreira, Brendha Victoria" userId="0db7fd7f-d45f-4f91-a86a-c62e2655f358" providerId="ADAL" clId="{9637BB88-41ED-4B10-A022-AFC30DC5925E}" dt="2026-01-29T17:07:23.608" v="1750" actId="207"/>
          <ac:spMkLst>
            <pc:docMk/>
            <pc:sldMk cId="1233316063" sldId="297"/>
            <ac:spMk id="15" creationId="{3B3907D4-0E1F-DE41-49E3-F85E9240FED8}"/>
          </ac:spMkLst>
        </pc:spChg>
        <pc:spChg chg="add mod">
          <ac:chgData name="Militao Lima Ferreira, Brendha Victoria" userId="0db7fd7f-d45f-4f91-a86a-c62e2655f358" providerId="ADAL" clId="{9637BB88-41ED-4B10-A022-AFC30DC5925E}" dt="2026-01-29T17:07:23.608" v="1750" actId="207"/>
          <ac:spMkLst>
            <pc:docMk/>
            <pc:sldMk cId="1233316063" sldId="297"/>
            <ac:spMk id="16" creationId="{B2E72143-3341-5615-23D4-FD67DB6D6F04}"/>
          </ac:spMkLst>
        </pc:spChg>
        <pc:spChg chg="add mod">
          <ac:chgData name="Militao Lima Ferreira, Brendha Victoria" userId="0db7fd7f-d45f-4f91-a86a-c62e2655f358" providerId="ADAL" clId="{9637BB88-41ED-4B10-A022-AFC30DC5925E}" dt="2026-01-29T17:07:33.220" v="1762" actId="20577"/>
          <ac:spMkLst>
            <pc:docMk/>
            <pc:sldMk cId="1233316063" sldId="297"/>
            <ac:spMk id="17" creationId="{8A4D4C8D-8268-B1B1-905C-089F29C075FF}"/>
          </ac:spMkLst>
        </pc:spChg>
        <pc:spChg chg="add mod">
          <ac:chgData name="Militao Lima Ferreira, Brendha Victoria" userId="0db7fd7f-d45f-4f91-a86a-c62e2655f358" providerId="ADAL" clId="{9637BB88-41ED-4B10-A022-AFC30DC5925E}" dt="2026-01-29T17:11:57.302" v="1986" actId="20577"/>
          <ac:spMkLst>
            <pc:docMk/>
            <pc:sldMk cId="1233316063" sldId="297"/>
            <ac:spMk id="18" creationId="{D8D1744D-5EF5-EA14-D006-4F7995A3BA1D}"/>
          </ac:spMkLst>
        </pc:spChg>
        <pc:graphicFrameChg chg="add mod">
          <ac:chgData name="Militao Lima Ferreira, Brendha Victoria" userId="0db7fd7f-d45f-4f91-a86a-c62e2655f358" providerId="ADAL" clId="{9637BB88-41ED-4B10-A022-AFC30DC5925E}" dt="2026-01-30T13:31:29.929" v="2738"/>
          <ac:graphicFrameMkLst>
            <pc:docMk/>
            <pc:sldMk cId="1233316063" sldId="297"/>
            <ac:graphicFrameMk id="3" creationId="{D5ED014E-1354-F175-389C-1EA917462F3C}"/>
          </ac:graphicFrameMkLst>
        </pc:graphicFrameChg>
        <pc:picChg chg="del mod">
          <ac:chgData name="Militao Lima Ferreira, Brendha Victoria" userId="0db7fd7f-d45f-4f91-a86a-c62e2655f358" providerId="ADAL" clId="{9637BB88-41ED-4B10-A022-AFC30DC5925E}" dt="2026-01-29T17:10:37.776" v="1977" actId="478"/>
          <ac:picMkLst>
            <pc:docMk/>
            <pc:sldMk cId="1233316063" sldId="297"/>
            <ac:picMk id="3" creationId="{6B63514C-F375-0CFE-5C42-A8595168B740}"/>
          </ac:picMkLst>
        </pc:picChg>
        <pc:picChg chg="add mod">
          <ac:chgData name="Militao Lima Ferreira, Brendha Victoria" userId="0db7fd7f-d45f-4f91-a86a-c62e2655f358" providerId="ADAL" clId="{9637BB88-41ED-4B10-A022-AFC30DC5925E}" dt="2026-01-21T14:18:30.462" v="121"/>
          <ac:picMkLst>
            <pc:docMk/>
            <pc:sldMk cId="1233316063" sldId="297"/>
            <ac:picMk id="4" creationId="{DB27F649-9C68-4099-8C74-2F844BA5A40C}"/>
          </ac:picMkLst>
        </pc:picChg>
        <pc:picChg chg="mod">
          <ac:chgData name="Militao Lima Ferreira, Brendha Victoria" userId="0db7fd7f-d45f-4f91-a86a-c62e2655f358" providerId="ADAL" clId="{9637BB88-41ED-4B10-A022-AFC30DC5925E}" dt="2026-01-30T13:39:35.248" v="2778" actId="1076"/>
          <ac:picMkLst>
            <pc:docMk/>
            <pc:sldMk cId="1233316063" sldId="297"/>
            <ac:picMk id="6" creationId="{EC0405D3-E12E-D3AE-33C9-3BCAC4B60EA1}"/>
          </ac:picMkLst>
        </pc:picChg>
        <pc:picChg chg="add mod">
          <ac:chgData name="Militao Lima Ferreira, Brendha Victoria" userId="0db7fd7f-d45f-4f91-a86a-c62e2655f358" providerId="ADAL" clId="{9637BB88-41ED-4B10-A022-AFC30DC5925E}" dt="2026-01-29T17:10:16.138" v="1976" actId="1076"/>
          <ac:picMkLst>
            <pc:docMk/>
            <pc:sldMk cId="1233316063" sldId="297"/>
            <ac:picMk id="19" creationId="{01169C67-3FBF-AD95-5FA3-195CB2A427DB}"/>
          </ac:picMkLst>
        </pc:picChg>
      </pc:sldChg>
      <pc:sldChg chg="addSp delSp modSp del mod">
        <pc:chgData name="Militao Lima Ferreira, Brendha Victoria" userId="0db7fd7f-d45f-4f91-a86a-c62e2655f358" providerId="ADAL" clId="{9637BB88-41ED-4B10-A022-AFC30DC5925E}" dt="2026-01-29T17:16:24.528" v="2007" actId="47"/>
        <pc:sldMkLst>
          <pc:docMk/>
          <pc:sldMk cId="877937996" sldId="298"/>
        </pc:sldMkLst>
      </pc:sldChg>
      <pc:sldChg chg="addSp delSp modSp mod">
        <pc:chgData name="Militao Lima Ferreira, Brendha Victoria" userId="0db7fd7f-d45f-4f91-a86a-c62e2655f358" providerId="ADAL" clId="{9637BB88-41ED-4B10-A022-AFC30DC5925E}" dt="2026-01-30T17:06:29.463" v="3118" actId="20577"/>
        <pc:sldMkLst>
          <pc:docMk/>
          <pc:sldMk cId="3429648474" sldId="299"/>
        </pc:sldMkLst>
        <pc:spChg chg="add mod">
          <ac:chgData name="Militao Lima Ferreira, Brendha Victoria" userId="0db7fd7f-d45f-4f91-a86a-c62e2655f358" providerId="ADAL" clId="{9637BB88-41ED-4B10-A022-AFC30DC5925E}" dt="2026-01-21T14:16:53.523" v="77"/>
          <ac:spMkLst>
            <pc:docMk/>
            <pc:sldMk cId="3429648474" sldId="299"/>
            <ac:spMk id="2" creationId="{5B9FDC4B-EFC2-5935-D879-DCC9C3F0EB9E}"/>
          </ac:spMkLst>
        </pc:spChg>
        <pc:spChg chg="mod">
          <ac:chgData name="Militao Lima Ferreira, Brendha Victoria" userId="0db7fd7f-d45f-4f91-a86a-c62e2655f358" providerId="ADAL" clId="{9637BB88-41ED-4B10-A022-AFC30DC5925E}" dt="2026-01-21T17:18:49.079" v="227" actId="57"/>
          <ac:spMkLst>
            <pc:docMk/>
            <pc:sldMk cId="3429648474" sldId="299"/>
            <ac:spMk id="5" creationId="{2439F442-565F-CBA7-E86C-3CC3915AE438}"/>
          </ac:spMkLst>
        </pc:spChg>
        <pc:spChg chg="add mod">
          <ac:chgData name="Militao Lima Ferreira, Brendha Victoria" userId="0db7fd7f-d45f-4f91-a86a-c62e2655f358" providerId="ADAL" clId="{9637BB88-41ED-4B10-A022-AFC30DC5925E}" dt="2026-01-30T17:06:29.463" v="3118" actId="20577"/>
          <ac:spMkLst>
            <pc:docMk/>
            <pc:sldMk cId="3429648474" sldId="299"/>
            <ac:spMk id="6" creationId="{62EDE478-8BAF-31C3-6FAD-524EEA99D23E}"/>
          </ac:spMkLst>
        </pc:spChg>
        <pc:spChg chg="add del mod">
          <ac:chgData name="Militao Lima Ferreira, Brendha Victoria" userId="0db7fd7f-d45f-4f91-a86a-c62e2655f358" providerId="ADAL" clId="{9637BB88-41ED-4B10-A022-AFC30DC5925E}" dt="2026-01-29T17:17:54.074" v="2008" actId="478"/>
          <ac:spMkLst>
            <pc:docMk/>
            <pc:sldMk cId="3429648474" sldId="299"/>
            <ac:spMk id="9" creationId="{A36AC45D-EA53-20B3-DE53-06D981B5609F}"/>
          </ac:spMkLst>
        </pc:spChg>
        <pc:spChg chg="add mod">
          <ac:chgData name="Militao Lima Ferreira, Brendha Victoria" userId="0db7fd7f-d45f-4f91-a86a-c62e2655f358" providerId="ADAL" clId="{9637BB88-41ED-4B10-A022-AFC30DC5925E}" dt="2026-01-29T17:54:46.918" v="2188" actId="34135"/>
          <ac:spMkLst>
            <pc:docMk/>
            <pc:sldMk cId="3429648474" sldId="299"/>
            <ac:spMk id="13" creationId="{07004795-3098-74F8-1D77-315A2557B0F6}"/>
          </ac:spMkLst>
        </pc:spChg>
        <pc:spChg chg="add mod">
          <ac:chgData name="Militao Lima Ferreira, Brendha Victoria" userId="0db7fd7f-d45f-4f91-a86a-c62e2655f358" providerId="ADAL" clId="{9637BB88-41ED-4B10-A022-AFC30DC5925E}" dt="2026-01-29T18:26:56.592" v="2660" actId="1076"/>
          <ac:spMkLst>
            <pc:docMk/>
            <pc:sldMk cId="3429648474" sldId="299"/>
            <ac:spMk id="14" creationId="{C7F4A6EB-4F34-1EFF-1A4B-42B5B72B98E9}"/>
          </ac:spMkLst>
        </pc:spChg>
        <pc:spChg chg="add mod">
          <ac:chgData name="Militao Lima Ferreira, Brendha Victoria" userId="0db7fd7f-d45f-4f91-a86a-c62e2655f358" providerId="ADAL" clId="{9637BB88-41ED-4B10-A022-AFC30DC5925E}" dt="2026-01-29T18:26:56.592" v="2660" actId="1076"/>
          <ac:spMkLst>
            <pc:docMk/>
            <pc:sldMk cId="3429648474" sldId="299"/>
            <ac:spMk id="15" creationId="{EEC21F61-19E7-3732-0485-8DA97DCDBD1D}"/>
          </ac:spMkLst>
        </pc:spChg>
        <pc:spChg chg="add mod">
          <ac:chgData name="Militao Lima Ferreira, Brendha Victoria" userId="0db7fd7f-d45f-4f91-a86a-c62e2655f358" providerId="ADAL" clId="{9637BB88-41ED-4B10-A022-AFC30DC5925E}" dt="2026-01-29T18:31:44.518" v="2715" actId="20577"/>
          <ac:spMkLst>
            <pc:docMk/>
            <pc:sldMk cId="3429648474" sldId="299"/>
            <ac:spMk id="16" creationId="{F9A998CC-4FE7-6E92-A8E4-AB6B257F75CC}"/>
          </ac:spMkLst>
        </pc:spChg>
        <pc:spChg chg="add del mod">
          <ac:chgData name="Militao Lima Ferreira, Brendha Victoria" userId="0db7fd7f-d45f-4f91-a86a-c62e2655f358" providerId="ADAL" clId="{9637BB88-41ED-4B10-A022-AFC30DC5925E}" dt="2026-01-29T18:24:10.943" v="2652" actId="478"/>
          <ac:spMkLst>
            <pc:docMk/>
            <pc:sldMk cId="3429648474" sldId="299"/>
            <ac:spMk id="17" creationId="{0388296A-7A4C-2874-7E62-EFB4FD19F006}"/>
          </ac:spMkLst>
        </pc:spChg>
        <pc:graphicFrameChg chg="add mod">
          <ac:chgData name="Militao Lima Ferreira, Brendha Victoria" userId="0db7fd7f-d45f-4f91-a86a-c62e2655f358" providerId="ADAL" clId="{9637BB88-41ED-4B10-A022-AFC30DC5925E}" dt="2026-01-29T18:26:25.703" v="2656"/>
          <ac:graphicFrameMkLst>
            <pc:docMk/>
            <pc:sldMk cId="3429648474" sldId="299"/>
            <ac:graphicFrameMk id="18" creationId="{08AE0E8F-043D-F4CE-85FE-23AFD59ED1D4}"/>
          </ac:graphicFrameMkLst>
        </pc:graphicFrameChg>
        <pc:graphicFrameChg chg="add mod">
          <ac:chgData name="Militao Lima Ferreira, Brendha Victoria" userId="0db7fd7f-d45f-4f91-a86a-c62e2655f358" providerId="ADAL" clId="{9637BB88-41ED-4B10-A022-AFC30DC5925E}" dt="2026-01-29T18:29:49.700" v="2664"/>
          <ac:graphicFrameMkLst>
            <pc:docMk/>
            <pc:sldMk cId="3429648474" sldId="299"/>
            <ac:graphicFrameMk id="19" creationId="{E57BE7EA-10A0-5832-9196-CB6D90354612}"/>
          </ac:graphicFrameMkLst>
        </pc:graphicFrameChg>
        <pc:picChg chg="mod">
          <ac:chgData name="Militao Lima Ferreira, Brendha Victoria" userId="0db7fd7f-d45f-4f91-a86a-c62e2655f358" providerId="ADAL" clId="{9637BB88-41ED-4B10-A022-AFC30DC5925E}" dt="2026-01-29T18:26:56.592" v="2660" actId="1076"/>
          <ac:picMkLst>
            <pc:docMk/>
            <pc:sldMk cId="3429648474" sldId="299"/>
            <ac:picMk id="3" creationId="{1182EE25-75B9-944F-A0B9-71E67E94B0EE}"/>
          </ac:picMkLst>
        </pc:picChg>
        <pc:picChg chg="add mod">
          <ac:chgData name="Militao Lima Ferreira, Brendha Victoria" userId="0db7fd7f-d45f-4f91-a86a-c62e2655f358" providerId="ADAL" clId="{9637BB88-41ED-4B10-A022-AFC30DC5925E}" dt="2026-01-21T14:18:33.001" v="123"/>
          <ac:picMkLst>
            <pc:docMk/>
            <pc:sldMk cId="3429648474" sldId="299"/>
            <ac:picMk id="4" creationId="{6E4CE948-85CC-B7B4-7561-6DA876C7FD3F}"/>
          </ac:picMkLst>
        </pc:picChg>
        <pc:picChg chg="add mod ord">
          <ac:chgData name="Militao Lima Ferreira, Brendha Victoria" userId="0db7fd7f-d45f-4f91-a86a-c62e2655f358" providerId="ADAL" clId="{9637BB88-41ED-4B10-A022-AFC30DC5925E}" dt="2026-01-29T18:26:56.592" v="2660" actId="1076"/>
          <ac:picMkLst>
            <pc:docMk/>
            <pc:sldMk cId="3429648474" sldId="299"/>
            <ac:picMk id="10" creationId="{B0CE160B-EA22-B8AF-99DD-A1FBEEDC4439}"/>
          </ac:picMkLst>
        </pc:picChg>
        <pc:picChg chg="add del mod">
          <ac:chgData name="Militao Lima Ferreira, Brendha Victoria" userId="0db7fd7f-d45f-4f91-a86a-c62e2655f358" providerId="ADAL" clId="{9637BB88-41ED-4B10-A022-AFC30DC5925E}" dt="2026-01-29T18:24:12.381" v="2653" actId="478"/>
          <ac:picMkLst>
            <pc:docMk/>
            <pc:sldMk cId="3429648474" sldId="299"/>
            <ac:picMk id="12" creationId="{AEFA87BA-B67B-A751-FE4D-F4B96B4F9F1E}"/>
          </ac:picMkLst>
        </pc:picChg>
      </pc:sldChg>
      <pc:sldChg chg="addSp modSp mod">
        <pc:chgData name="Militao Lima Ferreira, Brendha Victoria" userId="0db7fd7f-d45f-4f91-a86a-c62e2655f358" providerId="ADAL" clId="{9637BB88-41ED-4B10-A022-AFC30DC5925E}" dt="2026-01-21T14:18:34.462" v="124"/>
        <pc:sldMkLst>
          <pc:docMk/>
          <pc:sldMk cId="589828444" sldId="300"/>
        </pc:sldMkLst>
        <pc:spChg chg="add mod">
          <ac:chgData name="Militao Lima Ferreira, Brendha Victoria" userId="0db7fd7f-d45f-4f91-a86a-c62e2655f358" providerId="ADAL" clId="{9637BB88-41ED-4B10-A022-AFC30DC5925E}" dt="2026-01-21T14:16:57.563" v="80" actId="14100"/>
          <ac:spMkLst>
            <pc:docMk/>
            <pc:sldMk cId="589828444" sldId="300"/>
            <ac:spMk id="2" creationId="{65722B9E-670A-61FA-BEDD-CE4ED4175489}"/>
          </ac:spMkLst>
        </pc:spChg>
        <pc:picChg chg="add mod">
          <ac:chgData name="Militao Lima Ferreira, Brendha Victoria" userId="0db7fd7f-d45f-4f91-a86a-c62e2655f358" providerId="ADAL" clId="{9637BB88-41ED-4B10-A022-AFC30DC5925E}" dt="2026-01-21T14:18:34.462" v="124"/>
          <ac:picMkLst>
            <pc:docMk/>
            <pc:sldMk cId="589828444" sldId="300"/>
            <ac:picMk id="3" creationId="{C6280C8D-5FE3-3121-1543-F2BDFC6D03B4}"/>
          </ac:picMkLst>
        </pc:picChg>
      </pc:sldChg>
      <pc:sldChg chg="addSp modSp mod">
        <pc:chgData name="Militao Lima Ferreira, Brendha Victoria" userId="0db7fd7f-d45f-4f91-a86a-c62e2655f358" providerId="ADAL" clId="{9637BB88-41ED-4B10-A022-AFC30DC5925E}" dt="2026-01-21T14:18:38.545" v="126" actId="1076"/>
        <pc:sldMkLst>
          <pc:docMk/>
          <pc:sldMk cId="0" sldId="301"/>
        </pc:sldMkLst>
        <pc:picChg chg="add mod">
          <ac:chgData name="Militao Lima Ferreira, Brendha Victoria" userId="0db7fd7f-d45f-4f91-a86a-c62e2655f358" providerId="ADAL" clId="{9637BB88-41ED-4B10-A022-AFC30DC5925E}" dt="2026-01-21T14:18:38.545" v="126" actId="1076"/>
          <ac:picMkLst>
            <pc:docMk/>
            <pc:sldMk cId="0" sldId="301"/>
            <ac:picMk id="2" creationId="{E252A0AC-59C1-15B8-C6EA-DBD46AD61505}"/>
          </ac:picMkLst>
        </pc:picChg>
      </pc:sldChg>
      <pc:sldChg chg="addSp delSp modSp mod">
        <pc:chgData name="Militao Lima Ferreira, Brendha Victoria" userId="0db7fd7f-d45f-4f91-a86a-c62e2655f358" providerId="ADAL" clId="{9637BB88-41ED-4B10-A022-AFC30DC5925E}" dt="2026-01-21T17:35:59.555" v="367" actId="20577"/>
        <pc:sldMkLst>
          <pc:docMk/>
          <pc:sldMk cId="0" sldId="302"/>
        </pc:sldMkLst>
        <pc:spChg chg="add mod">
          <ac:chgData name="Militao Lima Ferreira, Brendha Victoria" userId="0db7fd7f-d45f-4f91-a86a-c62e2655f358" providerId="ADAL" clId="{9637BB88-41ED-4B10-A022-AFC30DC5925E}" dt="2026-01-21T14:17:12.534" v="88" actId="2085"/>
          <ac:spMkLst>
            <pc:docMk/>
            <pc:sldMk cId="0" sldId="302"/>
            <ac:spMk id="4" creationId="{C7E273C0-0B4F-E2C9-BD30-0B2EB2A9F1B2}"/>
          </ac:spMkLst>
        </pc:spChg>
        <pc:spChg chg="mod">
          <ac:chgData name="Militao Lima Ferreira, Brendha Victoria" userId="0db7fd7f-d45f-4f91-a86a-c62e2655f358" providerId="ADAL" clId="{9637BB88-41ED-4B10-A022-AFC30DC5925E}" dt="2026-01-21T17:35:59.555" v="367" actId="20577"/>
          <ac:spMkLst>
            <pc:docMk/>
            <pc:sldMk cId="0" sldId="302"/>
            <ac:spMk id="16649" creationId="{00000000-0000-0000-0000-000000000000}"/>
          </ac:spMkLst>
        </pc:spChg>
      </pc:sldChg>
      <pc:sldChg chg="addSp modSp add mod">
        <pc:chgData name="Militao Lima Ferreira, Brendha Victoria" userId="0db7fd7f-d45f-4f91-a86a-c62e2655f358" providerId="ADAL" clId="{9637BB88-41ED-4B10-A022-AFC30DC5925E}" dt="2026-01-30T17:06:03.170" v="3108" actId="1076"/>
        <pc:sldMkLst>
          <pc:docMk/>
          <pc:sldMk cId="2571136780" sldId="2147481915"/>
        </pc:sldMkLst>
        <pc:spChg chg="add mod">
          <ac:chgData name="Militao Lima Ferreira, Brendha Victoria" userId="0db7fd7f-d45f-4f91-a86a-c62e2655f358" providerId="ADAL" clId="{9637BB88-41ED-4B10-A022-AFC30DC5925E}" dt="2026-01-30T17:06:03.170" v="3108" actId="1076"/>
          <ac:spMkLst>
            <pc:docMk/>
            <pc:sldMk cId="2571136780" sldId="2147481915"/>
            <ac:spMk id="2" creationId="{FDB24EED-F7FA-70E1-3066-FFB6AF6C1A8E}"/>
          </ac:spMkLst>
        </pc:spChg>
        <pc:spChg chg="mod">
          <ac:chgData name="Militao Lima Ferreira, Brendha Victoria" userId="0db7fd7f-d45f-4f91-a86a-c62e2655f358" providerId="ADAL" clId="{9637BB88-41ED-4B10-A022-AFC30DC5925E}" dt="2026-01-29T17:14:55.486" v="1992" actId="14100"/>
          <ac:spMkLst>
            <pc:docMk/>
            <pc:sldMk cId="2571136780" sldId="2147481915"/>
            <ac:spMk id="11" creationId="{3FB19278-E3F0-3401-A1EB-CDA7A6B71A24}"/>
          </ac:spMkLst>
        </pc:spChg>
        <pc:spChg chg="mod">
          <ac:chgData name="Militao Lima Ferreira, Brendha Victoria" userId="0db7fd7f-d45f-4f91-a86a-c62e2655f358" providerId="ADAL" clId="{9637BB88-41ED-4B10-A022-AFC30DC5925E}" dt="2026-01-29T17:15:16.710" v="2000" actId="20577"/>
          <ac:spMkLst>
            <pc:docMk/>
            <pc:sldMk cId="2571136780" sldId="2147481915"/>
            <ac:spMk id="24" creationId="{8EDE146B-D693-2E2C-FC29-9BDA1DCAA4BB}"/>
          </ac:spMkLst>
        </pc:spChg>
      </pc:sldChg>
      <pc:sldChg chg="addSp delSp modSp add mod">
        <pc:chgData name="Militao Lima Ferreira, Brendha Victoria" userId="0db7fd7f-d45f-4f91-a86a-c62e2655f358" providerId="ADAL" clId="{9637BB88-41ED-4B10-A022-AFC30DC5925E}" dt="2026-01-30T17:05:41.427" v="3102" actId="1076"/>
        <pc:sldMkLst>
          <pc:docMk/>
          <pc:sldMk cId="3674854184" sldId="2147482008"/>
        </pc:sldMkLst>
        <pc:spChg chg="add mod">
          <ac:chgData name="Militao Lima Ferreira, Brendha Victoria" userId="0db7fd7f-d45f-4f91-a86a-c62e2655f358" providerId="ADAL" clId="{9637BB88-41ED-4B10-A022-AFC30DC5925E}" dt="2026-01-29T16:38:12.748" v="1241" actId="1076"/>
          <ac:spMkLst>
            <pc:docMk/>
            <pc:sldMk cId="3674854184" sldId="2147482008"/>
            <ac:spMk id="2" creationId="{A64F6724-2D8A-8BAB-145F-888EB8D30B93}"/>
          </ac:spMkLst>
        </pc:spChg>
        <pc:spChg chg="add mod">
          <ac:chgData name="Militao Lima Ferreira, Brendha Victoria" userId="0db7fd7f-d45f-4f91-a86a-c62e2655f358" providerId="ADAL" clId="{9637BB88-41ED-4B10-A022-AFC30DC5925E}" dt="2026-01-29T16:39:53.627" v="1261" actId="1076"/>
          <ac:spMkLst>
            <pc:docMk/>
            <pc:sldMk cId="3674854184" sldId="2147482008"/>
            <ac:spMk id="3" creationId="{3721E9F8-A125-281E-02DD-CEC93D628042}"/>
          </ac:spMkLst>
        </pc:spChg>
        <pc:spChg chg="add mod">
          <ac:chgData name="Militao Lima Ferreira, Brendha Victoria" userId="0db7fd7f-d45f-4f91-a86a-c62e2655f358" providerId="ADAL" clId="{9637BB88-41ED-4B10-A022-AFC30DC5925E}" dt="2026-01-29T16:38:55.327" v="1256" actId="1076"/>
          <ac:spMkLst>
            <pc:docMk/>
            <pc:sldMk cId="3674854184" sldId="2147482008"/>
            <ac:spMk id="7" creationId="{1ACAEFE6-493D-9527-9156-86F3E7A40CF4}"/>
          </ac:spMkLst>
        </pc:spChg>
        <pc:spChg chg="add mod">
          <ac:chgData name="Militao Lima Ferreira, Brendha Victoria" userId="0db7fd7f-d45f-4f91-a86a-c62e2655f358" providerId="ADAL" clId="{9637BB88-41ED-4B10-A022-AFC30DC5925E}" dt="2026-01-29T16:39:53.627" v="1261" actId="1076"/>
          <ac:spMkLst>
            <pc:docMk/>
            <pc:sldMk cId="3674854184" sldId="2147482008"/>
            <ac:spMk id="9" creationId="{06159D2B-D1D0-150D-DECE-FC119F96818C}"/>
          </ac:spMkLst>
        </pc:spChg>
        <pc:spChg chg="add mod">
          <ac:chgData name="Militao Lima Ferreira, Brendha Victoria" userId="0db7fd7f-d45f-4f91-a86a-c62e2655f358" providerId="ADAL" clId="{9637BB88-41ED-4B10-A022-AFC30DC5925E}" dt="2026-01-29T16:45:24.499" v="1305" actId="20577"/>
          <ac:spMkLst>
            <pc:docMk/>
            <pc:sldMk cId="3674854184" sldId="2147482008"/>
            <ac:spMk id="11" creationId="{CFA71C57-0725-4F53-BA20-5542E30271D1}"/>
          </ac:spMkLst>
        </pc:spChg>
        <pc:spChg chg="mod">
          <ac:chgData name="Militao Lima Ferreira, Brendha Victoria" userId="0db7fd7f-d45f-4f91-a86a-c62e2655f358" providerId="ADAL" clId="{9637BB88-41ED-4B10-A022-AFC30DC5925E}" dt="2026-01-29T16:39:53.627" v="1261" actId="1076"/>
          <ac:spMkLst>
            <pc:docMk/>
            <pc:sldMk cId="3674854184" sldId="2147482008"/>
            <ac:spMk id="14" creationId="{22A77A17-BD07-7C87-C1BE-669B3404E932}"/>
          </ac:spMkLst>
        </pc:spChg>
        <pc:spChg chg="mod">
          <ac:chgData name="Militao Lima Ferreira, Brendha Victoria" userId="0db7fd7f-d45f-4f91-a86a-c62e2655f358" providerId="ADAL" clId="{9637BB88-41ED-4B10-A022-AFC30DC5925E}" dt="2026-01-29T16:39:53.627" v="1261" actId="1076"/>
          <ac:spMkLst>
            <pc:docMk/>
            <pc:sldMk cId="3674854184" sldId="2147482008"/>
            <ac:spMk id="15" creationId="{1FF41C44-6B7E-D988-99C6-B48E9097D0E1}"/>
          </ac:spMkLst>
        </pc:spChg>
        <pc:spChg chg="mod">
          <ac:chgData name="Militao Lima Ferreira, Brendha Victoria" userId="0db7fd7f-d45f-4f91-a86a-c62e2655f358" providerId="ADAL" clId="{9637BB88-41ED-4B10-A022-AFC30DC5925E}" dt="2026-01-29T16:39:53.627" v="1261" actId="1076"/>
          <ac:spMkLst>
            <pc:docMk/>
            <pc:sldMk cId="3674854184" sldId="2147482008"/>
            <ac:spMk id="19" creationId="{7BA5FBF3-1DC0-7C73-DF26-AAF6A91B80C4}"/>
          </ac:spMkLst>
        </pc:spChg>
        <pc:spChg chg="mod">
          <ac:chgData name="Militao Lima Ferreira, Brendha Victoria" userId="0db7fd7f-d45f-4f91-a86a-c62e2655f358" providerId="ADAL" clId="{9637BB88-41ED-4B10-A022-AFC30DC5925E}" dt="2026-01-29T16:39:53.627" v="1261" actId="1076"/>
          <ac:spMkLst>
            <pc:docMk/>
            <pc:sldMk cId="3674854184" sldId="2147482008"/>
            <ac:spMk id="27" creationId="{5E546509-5633-64B6-8516-AE897185E7E4}"/>
          </ac:spMkLst>
        </pc:spChg>
        <pc:spChg chg="mod">
          <ac:chgData name="Militao Lima Ferreira, Brendha Victoria" userId="0db7fd7f-d45f-4f91-a86a-c62e2655f358" providerId="ADAL" clId="{9637BB88-41ED-4B10-A022-AFC30DC5925E}" dt="2026-01-29T16:39:53.627" v="1261" actId="1076"/>
          <ac:spMkLst>
            <pc:docMk/>
            <pc:sldMk cId="3674854184" sldId="2147482008"/>
            <ac:spMk id="29" creationId="{473DB743-46A3-0D2A-9172-D237A52477E3}"/>
          </ac:spMkLst>
        </pc:spChg>
        <pc:spChg chg="mod">
          <ac:chgData name="Militao Lima Ferreira, Brendha Victoria" userId="0db7fd7f-d45f-4f91-a86a-c62e2655f358" providerId="ADAL" clId="{9637BB88-41ED-4B10-A022-AFC30DC5925E}" dt="2026-01-29T16:39:53.627" v="1261" actId="1076"/>
          <ac:spMkLst>
            <pc:docMk/>
            <pc:sldMk cId="3674854184" sldId="2147482008"/>
            <ac:spMk id="31" creationId="{E1020EE8-AD86-D3A0-7C41-484161993BE3}"/>
          </ac:spMkLst>
        </pc:spChg>
        <pc:spChg chg="mod">
          <ac:chgData name="Militao Lima Ferreira, Brendha Victoria" userId="0db7fd7f-d45f-4f91-a86a-c62e2655f358" providerId="ADAL" clId="{9637BB88-41ED-4B10-A022-AFC30DC5925E}" dt="2026-01-29T16:36:03.276" v="1220" actId="113"/>
          <ac:spMkLst>
            <pc:docMk/>
            <pc:sldMk cId="3674854184" sldId="2147482008"/>
            <ac:spMk id="59" creationId="{B7342C89-D2F7-D315-99A3-E9327203A0D0}"/>
          </ac:spMkLst>
        </pc:spChg>
        <pc:spChg chg="mod">
          <ac:chgData name="Militao Lima Ferreira, Brendha Victoria" userId="0db7fd7f-d45f-4f91-a86a-c62e2655f358" providerId="ADAL" clId="{9637BB88-41ED-4B10-A022-AFC30DC5925E}" dt="2026-01-29T16:39:53.627" v="1261" actId="1076"/>
          <ac:spMkLst>
            <pc:docMk/>
            <pc:sldMk cId="3674854184" sldId="2147482008"/>
            <ac:spMk id="61" creationId="{A829333F-4560-091A-1622-DD772889BC3D}"/>
          </ac:spMkLst>
        </pc:spChg>
        <pc:spChg chg="mod">
          <ac:chgData name="Militao Lima Ferreira, Brendha Victoria" userId="0db7fd7f-d45f-4f91-a86a-c62e2655f358" providerId="ADAL" clId="{9637BB88-41ED-4B10-A022-AFC30DC5925E}" dt="2026-01-30T13:37:33.921" v="2774" actId="1076"/>
          <ac:spMkLst>
            <pc:docMk/>
            <pc:sldMk cId="3674854184" sldId="2147482008"/>
            <ac:spMk id="63" creationId="{4D4318D7-768D-6C34-A377-509466BBD785}"/>
          </ac:spMkLst>
        </pc:spChg>
        <pc:spChg chg="mod">
          <ac:chgData name="Militao Lima Ferreira, Brendha Victoria" userId="0db7fd7f-d45f-4f91-a86a-c62e2655f358" providerId="ADAL" clId="{9637BB88-41ED-4B10-A022-AFC30DC5925E}" dt="2026-01-30T17:05:29.290" v="3095" actId="57"/>
          <ac:spMkLst>
            <pc:docMk/>
            <pc:sldMk cId="3674854184" sldId="2147482008"/>
            <ac:spMk id="67" creationId="{9F5438B9-F87E-2607-0497-C7FFA1EAE9EC}"/>
          </ac:spMkLst>
        </pc:spChg>
        <pc:spChg chg="mod">
          <ac:chgData name="Militao Lima Ferreira, Brendha Victoria" userId="0db7fd7f-d45f-4f91-a86a-c62e2655f358" providerId="ADAL" clId="{9637BB88-41ED-4B10-A022-AFC30DC5925E}" dt="2026-01-30T13:37:38.772" v="2775" actId="1076"/>
          <ac:spMkLst>
            <pc:docMk/>
            <pc:sldMk cId="3674854184" sldId="2147482008"/>
            <ac:spMk id="77" creationId="{DFC5A74C-C737-13AE-604F-96F3DDCF8006}"/>
          </ac:spMkLst>
        </pc:spChg>
        <pc:spChg chg="del">
          <ac:chgData name="Militao Lima Ferreira, Brendha Victoria" userId="0db7fd7f-d45f-4f91-a86a-c62e2655f358" providerId="ADAL" clId="{9637BB88-41ED-4B10-A022-AFC30DC5925E}" dt="2026-01-29T14:47:35.234" v="1156" actId="478"/>
          <ac:spMkLst>
            <pc:docMk/>
            <pc:sldMk cId="3674854184" sldId="2147482008"/>
            <ac:spMk id="78" creationId="{9C76F5F2-21B1-05F6-709E-D6DA269F5E13}"/>
          </ac:spMkLst>
        </pc:spChg>
        <pc:spChg chg="del">
          <ac:chgData name="Militao Lima Ferreira, Brendha Victoria" userId="0db7fd7f-d45f-4f91-a86a-c62e2655f358" providerId="ADAL" clId="{9637BB88-41ED-4B10-A022-AFC30DC5925E}" dt="2026-01-29T14:47:36.128" v="1157" actId="478"/>
          <ac:spMkLst>
            <pc:docMk/>
            <pc:sldMk cId="3674854184" sldId="2147482008"/>
            <ac:spMk id="79" creationId="{94ABD291-9FF1-8915-B1E9-5CF2735B8017}"/>
          </ac:spMkLst>
        </pc:spChg>
        <pc:spChg chg="mod">
          <ac:chgData name="Militao Lima Ferreira, Brendha Victoria" userId="0db7fd7f-d45f-4f91-a86a-c62e2655f358" providerId="ADAL" clId="{9637BB88-41ED-4B10-A022-AFC30DC5925E}" dt="2026-01-30T16:42:50.962" v="3077" actId="1076"/>
          <ac:spMkLst>
            <pc:docMk/>
            <pc:sldMk cId="3674854184" sldId="2147482008"/>
            <ac:spMk id="80" creationId="{78B669F7-46EE-460D-F5FE-9E9B72C2E3BE}"/>
          </ac:spMkLst>
        </pc:spChg>
        <pc:spChg chg="del mod">
          <ac:chgData name="Militao Lima Ferreira, Brendha Victoria" userId="0db7fd7f-d45f-4f91-a86a-c62e2655f358" providerId="ADAL" clId="{9637BB88-41ED-4B10-A022-AFC30DC5925E}" dt="2026-01-30T16:49:13.142" v="3088" actId="478"/>
          <ac:spMkLst>
            <pc:docMk/>
            <pc:sldMk cId="3674854184" sldId="2147482008"/>
            <ac:spMk id="82" creationId="{51E9E661-8177-8A34-4FDC-7FE98F3894CD}"/>
          </ac:spMkLst>
        </pc:spChg>
        <pc:spChg chg="mod">
          <ac:chgData name="Militao Lima Ferreira, Brendha Victoria" userId="0db7fd7f-d45f-4f91-a86a-c62e2655f358" providerId="ADAL" clId="{9637BB88-41ED-4B10-A022-AFC30DC5925E}" dt="2026-01-29T16:40:22.244" v="1271" actId="1076"/>
          <ac:spMkLst>
            <pc:docMk/>
            <pc:sldMk cId="3674854184" sldId="2147482008"/>
            <ac:spMk id="88" creationId="{B96660D4-6B60-EA0B-9245-39E3C4FC888C}"/>
          </ac:spMkLst>
        </pc:spChg>
        <pc:spChg chg="mod">
          <ac:chgData name="Militao Lima Ferreira, Brendha Victoria" userId="0db7fd7f-d45f-4f91-a86a-c62e2655f358" providerId="ADAL" clId="{9637BB88-41ED-4B10-A022-AFC30DC5925E}" dt="2026-01-30T16:49:07.200" v="3086" actId="1076"/>
          <ac:spMkLst>
            <pc:docMk/>
            <pc:sldMk cId="3674854184" sldId="2147482008"/>
            <ac:spMk id="90" creationId="{9FD5E7B7-59FC-9500-A074-3E885D0B140F}"/>
          </ac:spMkLst>
        </pc:spChg>
        <pc:spChg chg="mod">
          <ac:chgData name="Militao Lima Ferreira, Brendha Victoria" userId="0db7fd7f-d45f-4f91-a86a-c62e2655f358" providerId="ADAL" clId="{9637BB88-41ED-4B10-A022-AFC30DC5925E}" dt="2026-01-29T16:40:22.244" v="1271" actId="1076"/>
          <ac:spMkLst>
            <pc:docMk/>
            <pc:sldMk cId="3674854184" sldId="2147482008"/>
            <ac:spMk id="91" creationId="{C1CED778-0381-6B66-C160-9EB85F9DE313}"/>
          </ac:spMkLst>
        </pc:spChg>
        <pc:spChg chg="mod">
          <ac:chgData name="Militao Lima Ferreira, Brendha Victoria" userId="0db7fd7f-d45f-4f91-a86a-c62e2655f358" providerId="ADAL" clId="{9637BB88-41ED-4B10-A022-AFC30DC5925E}" dt="2026-01-29T16:40:22.244" v="1271" actId="1076"/>
          <ac:spMkLst>
            <pc:docMk/>
            <pc:sldMk cId="3674854184" sldId="2147482008"/>
            <ac:spMk id="93" creationId="{B36429E6-2447-9DE9-3D4B-29787B727C2F}"/>
          </ac:spMkLst>
        </pc:spChg>
        <pc:spChg chg="mod">
          <ac:chgData name="Militao Lima Ferreira, Brendha Victoria" userId="0db7fd7f-d45f-4f91-a86a-c62e2655f358" providerId="ADAL" clId="{9637BB88-41ED-4B10-A022-AFC30DC5925E}" dt="2026-01-30T17:05:41.427" v="3102" actId="1076"/>
          <ac:spMkLst>
            <pc:docMk/>
            <pc:sldMk cId="3674854184" sldId="2147482008"/>
            <ac:spMk id="95" creationId="{6049E627-2D8D-19CB-1468-F0441B23F559}"/>
          </ac:spMkLst>
        </pc:spChg>
        <pc:spChg chg="del mod">
          <ac:chgData name="Militao Lima Ferreira, Brendha Victoria" userId="0db7fd7f-d45f-4f91-a86a-c62e2655f358" providerId="ADAL" clId="{9637BB88-41ED-4B10-A022-AFC30DC5925E}" dt="2026-01-29T16:35:31.888" v="1167" actId="478"/>
          <ac:spMkLst>
            <pc:docMk/>
            <pc:sldMk cId="3674854184" sldId="2147482008"/>
            <ac:spMk id="96" creationId="{8D6C7FAB-16A9-7F28-8300-0422D9B5C8BC}"/>
          </ac:spMkLst>
        </pc:spChg>
        <pc:cxnChg chg="add mod">
          <ac:chgData name="Militao Lima Ferreira, Brendha Victoria" userId="0db7fd7f-d45f-4f91-a86a-c62e2655f358" providerId="ADAL" clId="{9637BB88-41ED-4B10-A022-AFC30DC5925E}" dt="2026-01-29T16:38:27.538" v="1243" actId="1076"/>
          <ac:cxnSpMkLst>
            <pc:docMk/>
            <pc:sldMk cId="3674854184" sldId="2147482008"/>
            <ac:cxnSpMk id="6" creationId="{9112151B-ACE7-D1D8-3D37-AE6B64B078A3}"/>
          </ac:cxnSpMkLst>
        </pc:cxnChg>
      </pc:sldChg>
      <pc:sldChg chg="addSp delSp modSp add mod ord">
        <pc:chgData name="Militao Lima Ferreira, Brendha Victoria" userId="0db7fd7f-d45f-4f91-a86a-c62e2655f358" providerId="ADAL" clId="{9637BB88-41ED-4B10-A022-AFC30DC5925E}" dt="2026-01-30T17:06:20.957" v="3115" actId="1076"/>
        <pc:sldMkLst>
          <pc:docMk/>
          <pc:sldMk cId="1835652642" sldId="2147482009"/>
        </pc:sldMkLst>
        <pc:spChg chg="mod">
          <ac:chgData name="Militao Lima Ferreira, Brendha Victoria" userId="0db7fd7f-d45f-4f91-a86a-c62e2655f358" providerId="ADAL" clId="{9637BB88-41ED-4B10-A022-AFC30DC5925E}" dt="2026-01-29T16:58:04.079" v="1432" actId="1076"/>
          <ac:spMkLst>
            <pc:docMk/>
            <pc:sldMk cId="1835652642" sldId="2147482009"/>
            <ac:spMk id="2" creationId="{3210D82E-F68B-FFF5-9504-DA0749BA95F7}"/>
          </ac:spMkLst>
        </pc:spChg>
        <pc:spChg chg="del mod">
          <ac:chgData name="Militao Lima Ferreira, Brendha Victoria" userId="0db7fd7f-d45f-4f91-a86a-c62e2655f358" providerId="ADAL" clId="{9637BB88-41ED-4B10-A022-AFC30DC5925E}" dt="2026-01-30T14:16:17.705" v="2793" actId="478"/>
          <ac:spMkLst>
            <pc:docMk/>
            <pc:sldMk cId="1835652642" sldId="2147482009"/>
            <ac:spMk id="4" creationId="{B0E60796-6980-42DA-1DD5-07C5D504A889}"/>
          </ac:spMkLst>
        </pc:spChg>
        <pc:spChg chg="mod">
          <ac:chgData name="Militao Lima Ferreira, Brendha Victoria" userId="0db7fd7f-d45f-4f91-a86a-c62e2655f358" providerId="ADAL" clId="{9637BB88-41ED-4B10-A022-AFC30DC5925E}" dt="2026-01-29T16:59:06.079" v="1439" actId="57"/>
          <ac:spMkLst>
            <pc:docMk/>
            <pc:sldMk cId="1835652642" sldId="2147482009"/>
            <ac:spMk id="6" creationId="{4C697530-BE95-A6C1-38EA-72905A19D915}"/>
          </ac:spMkLst>
        </pc:spChg>
        <pc:spChg chg="mod">
          <ac:chgData name="Militao Lima Ferreira, Brendha Victoria" userId="0db7fd7f-d45f-4f91-a86a-c62e2655f358" providerId="ADAL" clId="{9637BB88-41ED-4B10-A022-AFC30DC5925E}" dt="2026-01-29T16:59:17.282" v="1448" actId="1076"/>
          <ac:spMkLst>
            <pc:docMk/>
            <pc:sldMk cId="1835652642" sldId="2147482009"/>
            <ac:spMk id="8" creationId="{E44D7BFD-D285-14C8-42B1-D63F1A695904}"/>
          </ac:spMkLst>
        </pc:spChg>
        <pc:spChg chg="del">
          <ac:chgData name="Militao Lima Ferreira, Brendha Victoria" userId="0db7fd7f-d45f-4f91-a86a-c62e2655f358" providerId="ADAL" clId="{9637BB88-41ED-4B10-A022-AFC30DC5925E}" dt="2026-01-30T14:16:36.982" v="2797" actId="478"/>
          <ac:spMkLst>
            <pc:docMk/>
            <pc:sldMk cId="1835652642" sldId="2147482009"/>
            <ac:spMk id="9" creationId="{B9DEA65F-66EA-C1FB-C604-72DEFEF1EF2D}"/>
          </ac:spMkLst>
        </pc:spChg>
        <pc:spChg chg="add del mod">
          <ac:chgData name="Militao Lima Ferreira, Brendha Victoria" userId="0db7fd7f-d45f-4f91-a86a-c62e2655f358" providerId="ADAL" clId="{9637BB88-41ED-4B10-A022-AFC30DC5925E}" dt="2026-01-29T17:15:55.382" v="2005" actId="478"/>
          <ac:spMkLst>
            <pc:docMk/>
            <pc:sldMk cId="1835652642" sldId="2147482009"/>
            <ac:spMk id="10" creationId="{28CED3EF-0F40-D0C2-86FE-7F019AA2F807}"/>
          </ac:spMkLst>
        </pc:spChg>
        <pc:spChg chg="add mod">
          <ac:chgData name="Militao Lima Ferreira, Brendha Victoria" userId="0db7fd7f-d45f-4f91-a86a-c62e2655f358" providerId="ADAL" clId="{9637BB88-41ED-4B10-A022-AFC30DC5925E}" dt="2026-01-30T17:06:20.957" v="3115" actId="1076"/>
          <ac:spMkLst>
            <pc:docMk/>
            <pc:sldMk cId="1835652642" sldId="2147482009"/>
            <ac:spMk id="11" creationId="{F0119A88-5364-1167-A1B3-F58F6C240CE2}"/>
          </ac:spMkLst>
        </pc:spChg>
        <pc:spChg chg="add mod">
          <ac:chgData name="Militao Lima Ferreira, Brendha Victoria" userId="0db7fd7f-d45f-4f91-a86a-c62e2655f358" providerId="ADAL" clId="{9637BB88-41ED-4B10-A022-AFC30DC5925E}" dt="2026-01-30T14:56:47.769" v="2802" actId="2085"/>
          <ac:spMkLst>
            <pc:docMk/>
            <pc:sldMk cId="1835652642" sldId="2147482009"/>
            <ac:spMk id="12" creationId="{C3398531-41BB-E8A1-639E-D05F3B3AC8C1}"/>
          </ac:spMkLst>
        </pc:spChg>
        <pc:spChg chg="add del mod">
          <ac:chgData name="Militao Lima Ferreira, Brendha Victoria" userId="0db7fd7f-d45f-4f91-a86a-c62e2655f358" providerId="ADAL" clId="{9637BB88-41ED-4B10-A022-AFC30DC5925E}" dt="2026-01-30T14:57:00.549" v="2805" actId="478"/>
          <ac:spMkLst>
            <pc:docMk/>
            <pc:sldMk cId="1835652642" sldId="2147482009"/>
            <ac:spMk id="13" creationId="{8E2AFB3B-871A-6B2A-1206-B7B82F343D5F}"/>
          </ac:spMkLst>
        </pc:spChg>
        <pc:spChg chg="add mod">
          <ac:chgData name="Militao Lima Ferreira, Brendha Victoria" userId="0db7fd7f-d45f-4f91-a86a-c62e2655f358" providerId="ADAL" clId="{9637BB88-41ED-4B10-A022-AFC30DC5925E}" dt="2026-01-30T14:57:27.987" v="2819" actId="403"/>
          <ac:spMkLst>
            <pc:docMk/>
            <pc:sldMk cId="1835652642" sldId="2147482009"/>
            <ac:spMk id="14" creationId="{60B84546-6983-D1E2-E9F7-E6F6CE2E68DF}"/>
          </ac:spMkLst>
        </pc:spChg>
        <pc:spChg chg="add mod">
          <ac:chgData name="Militao Lima Ferreira, Brendha Victoria" userId="0db7fd7f-d45f-4f91-a86a-c62e2655f358" providerId="ADAL" clId="{9637BB88-41ED-4B10-A022-AFC30DC5925E}" dt="2026-01-30T14:57:31.128" v="2820"/>
          <ac:spMkLst>
            <pc:docMk/>
            <pc:sldMk cId="1835652642" sldId="2147482009"/>
            <ac:spMk id="15" creationId="{37563D1B-388A-6AF3-966F-D34793E2A675}"/>
          </ac:spMkLst>
        </pc:spChg>
        <pc:spChg chg="add mod">
          <ac:chgData name="Militao Lima Ferreira, Brendha Victoria" userId="0db7fd7f-d45f-4f91-a86a-c62e2655f358" providerId="ADAL" clId="{9637BB88-41ED-4B10-A022-AFC30DC5925E}" dt="2026-01-30T14:57:41.072" v="2823" actId="1076"/>
          <ac:spMkLst>
            <pc:docMk/>
            <pc:sldMk cId="1835652642" sldId="2147482009"/>
            <ac:spMk id="16" creationId="{EC7DCB56-17E7-E379-36AB-787B10AA88D3}"/>
          </ac:spMkLst>
        </pc:spChg>
        <pc:graphicFrameChg chg="add mod">
          <ac:chgData name="Militao Lima Ferreira, Brendha Victoria" userId="0db7fd7f-d45f-4f91-a86a-c62e2655f358" providerId="ADAL" clId="{9637BB88-41ED-4B10-A022-AFC30DC5925E}" dt="2026-01-30T17:06:13.259" v="3112"/>
          <ac:graphicFrameMkLst>
            <pc:docMk/>
            <pc:sldMk cId="1835652642" sldId="2147482009"/>
            <ac:graphicFrameMk id="17" creationId="{15C7332C-73F7-84EC-F027-81B95D4FEFDD}"/>
          </ac:graphicFrameMkLst>
        </pc:graphicFrameChg>
        <pc:picChg chg="mod ord">
          <ac:chgData name="Militao Lima Ferreira, Brendha Victoria" userId="0db7fd7f-d45f-4f91-a86a-c62e2655f358" providerId="ADAL" clId="{9637BB88-41ED-4B10-A022-AFC30DC5925E}" dt="2026-01-30T14:56:37.850" v="2799" actId="1076"/>
          <ac:picMkLst>
            <pc:docMk/>
            <pc:sldMk cId="1835652642" sldId="2147482009"/>
            <ac:picMk id="5" creationId="{35CD6788-3741-563A-127E-7FE2AADA835A}"/>
          </ac:picMkLst>
        </pc:picChg>
        <pc:picChg chg="add del mod">
          <ac:chgData name="Militao Lima Ferreira, Brendha Victoria" userId="0db7fd7f-d45f-4f91-a86a-c62e2655f358" providerId="ADAL" clId="{9637BB88-41ED-4B10-A022-AFC30DC5925E}" dt="2026-01-30T14:57:45.014" v="2824" actId="478"/>
          <ac:picMkLst>
            <pc:docMk/>
            <pc:sldMk cId="1835652642" sldId="2147482009"/>
            <ac:picMk id="10" creationId="{FF57D7F3-EBAB-8872-3283-4668B175C743}"/>
          </ac:picMkLst>
        </pc:picChg>
      </pc:sldChg>
      <pc:sldChg chg="addSp delSp modSp add mod ord">
        <pc:chgData name="Militao Lima Ferreira, Brendha Victoria" userId="0db7fd7f-d45f-4f91-a86a-c62e2655f358" providerId="ADAL" clId="{9637BB88-41ED-4B10-A022-AFC30DC5925E}" dt="2026-01-30T16:36:08.440" v="2941" actId="403"/>
        <pc:sldMkLst>
          <pc:docMk/>
          <pc:sldMk cId="2227629910" sldId="2147482010"/>
        </pc:sldMkLst>
        <pc:spChg chg="mod">
          <ac:chgData name="Militao Lima Ferreira, Brendha Victoria" userId="0db7fd7f-d45f-4f91-a86a-c62e2655f358" providerId="ADAL" clId="{9637BB88-41ED-4B10-A022-AFC30DC5925E}" dt="2026-01-30T15:13:56.817" v="2869" actId="20577"/>
          <ac:spMkLst>
            <pc:docMk/>
            <pc:sldMk cId="2227629910" sldId="2147482010"/>
            <ac:spMk id="5" creationId="{F02F223C-70FE-F286-6D34-04784F9D3842}"/>
          </ac:spMkLst>
        </pc:spChg>
        <pc:spChg chg="del">
          <ac:chgData name="Militao Lima Ferreira, Brendha Victoria" userId="0db7fd7f-d45f-4f91-a86a-c62e2655f358" providerId="ADAL" clId="{9637BB88-41ED-4B10-A022-AFC30DC5925E}" dt="2026-01-30T15:11:53.976" v="2859" actId="478"/>
          <ac:spMkLst>
            <pc:docMk/>
            <pc:sldMk cId="2227629910" sldId="2147482010"/>
            <ac:spMk id="9" creationId="{C44B986F-294D-669F-DD3D-69B4F089E027}"/>
          </ac:spMkLst>
        </pc:spChg>
        <pc:spChg chg="add mod">
          <ac:chgData name="Militao Lima Ferreira, Brendha Victoria" userId="0db7fd7f-d45f-4f91-a86a-c62e2655f358" providerId="ADAL" clId="{9637BB88-41ED-4B10-A022-AFC30DC5925E}" dt="2026-01-30T16:36:08.440" v="2941" actId="403"/>
          <ac:spMkLst>
            <pc:docMk/>
            <pc:sldMk cId="2227629910" sldId="2147482010"/>
            <ac:spMk id="11" creationId="{64095282-BEE3-C636-65C5-D9B7189A84E2}"/>
          </ac:spMkLst>
        </pc:spChg>
        <pc:spChg chg="add mod">
          <ac:chgData name="Militao Lima Ferreira, Brendha Victoria" userId="0db7fd7f-d45f-4f91-a86a-c62e2655f358" providerId="ADAL" clId="{9637BB88-41ED-4B10-A022-AFC30DC5925E}" dt="2026-01-30T16:30:16.531" v="2931" actId="14861"/>
          <ac:spMkLst>
            <pc:docMk/>
            <pc:sldMk cId="2227629910" sldId="2147482010"/>
            <ac:spMk id="15" creationId="{E2DE2979-65E2-54D5-C7FE-1C9F16FB9214}"/>
          </ac:spMkLst>
        </pc:spChg>
        <pc:spChg chg="add mod">
          <ac:chgData name="Militao Lima Ferreira, Brendha Victoria" userId="0db7fd7f-d45f-4f91-a86a-c62e2655f358" providerId="ADAL" clId="{9637BB88-41ED-4B10-A022-AFC30DC5925E}" dt="2026-01-30T16:30:50.260" v="2939" actId="20577"/>
          <ac:spMkLst>
            <pc:docMk/>
            <pc:sldMk cId="2227629910" sldId="2147482010"/>
            <ac:spMk id="16" creationId="{D8B86D8D-53F3-9409-176B-4E1D2B1E49BD}"/>
          </ac:spMkLst>
        </pc:spChg>
        <pc:graphicFrameChg chg="add mod">
          <ac:chgData name="Militao Lima Ferreira, Brendha Victoria" userId="0db7fd7f-d45f-4f91-a86a-c62e2655f358" providerId="ADAL" clId="{9637BB88-41ED-4B10-A022-AFC30DC5925E}" dt="2026-01-30T15:09:57.622" v="2830"/>
          <ac:graphicFrameMkLst>
            <pc:docMk/>
            <pc:sldMk cId="2227629910" sldId="2147482010"/>
            <ac:graphicFrameMk id="6" creationId="{A84E7319-C4EE-54B8-EC5E-81346147600D}"/>
          </ac:graphicFrameMkLst>
        </pc:graphicFrameChg>
        <pc:graphicFrameChg chg="add del mod">
          <ac:chgData name="Militao Lima Ferreira, Brendha Victoria" userId="0db7fd7f-d45f-4f91-a86a-c62e2655f358" providerId="ADAL" clId="{9637BB88-41ED-4B10-A022-AFC30DC5925E}" dt="2026-01-30T15:13:47.748" v="2867" actId="478"/>
          <ac:graphicFrameMkLst>
            <pc:docMk/>
            <pc:sldMk cId="2227629910" sldId="2147482010"/>
            <ac:graphicFrameMk id="7" creationId="{C5BEB818-E291-2481-0C1B-B8EAAFB798C2}"/>
          </ac:graphicFrameMkLst>
        </pc:graphicFrameChg>
        <pc:graphicFrameChg chg="add del mod modGraphic">
          <ac:chgData name="Militao Lima Ferreira, Brendha Victoria" userId="0db7fd7f-d45f-4f91-a86a-c62e2655f358" providerId="ADAL" clId="{9637BB88-41ED-4B10-A022-AFC30DC5925E}" dt="2026-01-30T16:30:20.209" v="2932" actId="478"/>
          <ac:graphicFrameMkLst>
            <pc:docMk/>
            <pc:sldMk cId="2227629910" sldId="2147482010"/>
            <ac:graphicFrameMk id="12" creationId="{FA243FD2-CB74-ACD6-B634-D6E6EF119F35}"/>
          </ac:graphicFrameMkLst>
        </pc:graphicFrameChg>
        <pc:picChg chg="del">
          <ac:chgData name="Militao Lima Ferreira, Brendha Victoria" userId="0db7fd7f-d45f-4f91-a86a-c62e2655f358" providerId="ADAL" clId="{9637BB88-41ED-4B10-A022-AFC30DC5925E}" dt="2026-01-30T15:09:44.573" v="2828" actId="478"/>
          <ac:picMkLst>
            <pc:docMk/>
            <pc:sldMk cId="2227629910" sldId="2147482010"/>
            <ac:picMk id="4" creationId="{745C5405-8335-508A-E70D-119E5F85E64E}"/>
          </ac:picMkLst>
        </pc:picChg>
        <pc:picChg chg="add del mod">
          <ac:chgData name="Militao Lima Ferreira, Brendha Victoria" userId="0db7fd7f-d45f-4f91-a86a-c62e2655f358" providerId="ADAL" clId="{9637BB88-41ED-4B10-A022-AFC30DC5925E}" dt="2026-01-30T16:35:32.399" v="2940" actId="478"/>
          <ac:picMkLst>
            <pc:docMk/>
            <pc:sldMk cId="2227629910" sldId="2147482010"/>
            <ac:picMk id="13" creationId="{430A5550-FEDC-2323-F60B-F10C73A6C98E}"/>
          </ac:picMkLst>
        </pc:picChg>
      </pc:sldChg>
      <pc:sldMasterChg chg="addSldLayout delSldLayout">
        <pc:chgData name="Militao Lima Ferreira, Brendha Victoria" userId="0db7fd7f-d45f-4f91-a86a-c62e2655f358" providerId="ADAL" clId="{9637BB88-41ED-4B10-A022-AFC30DC5925E}" dt="2026-01-21T14:11:32.995" v="27" actId="47"/>
        <pc:sldMasterMkLst>
          <pc:docMk/>
          <pc:sldMasterMk cId="0" sldId="2147483762"/>
        </pc:sldMasterMkLst>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https://pfizer-my.sharepoint.com/personal/olivea86_pfizer_com/Documents/Vaccines%20Brazil/RSV_Imuniza&#231;&#227;o%20Materna/DATASUS_dTpa%20gestante%20por%20Regi&#227;o%20segundo%20An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68098263025699"/>
          <c:y val="4.5465680571118501E-2"/>
          <c:w val="0.41680702787841112"/>
          <c:h val="0.92855393053109947"/>
        </c:manualLayout>
      </c:layout>
      <c:pie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EAAC-4A92-BF2A-DEFF4EB3B234}"/>
              </c:ext>
            </c:extLst>
          </c:dPt>
          <c:dPt>
            <c:idx val="1"/>
            <c:bubble3D val="0"/>
            <c:spPr>
              <a:solidFill>
                <a:schemeClr val="accent3"/>
              </a:solidFill>
              <a:ln w="19050">
                <a:noFill/>
              </a:ln>
              <a:effectLst/>
            </c:spPr>
            <c:extLst>
              <c:ext xmlns:c16="http://schemas.microsoft.com/office/drawing/2014/chart" uri="{C3380CC4-5D6E-409C-BE32-E72D297353CC}">
                <c16:uniqueId val="{00000003-EAAC-4A92-BF2A-DEFF4EB3B234}"/>
              </c:ext>
            </c:extLst>
          </c:dPt>
          <c:dPt>
            <c:idx val="2"/>
            <c:bubble3D val="0"/>
            <c:spPr>
              <a:solidFill>
                <a:schemeClr val="accent4"/>
              </a:solidFill>
              <a:ln w="19050">
                <a:noFill/>
              </a:ln>
              <a:effectLst/>
            </c:spPr>
            <c:extLst>
              <c:ext xmlns:c16="http://schemas.microsoft.com/office/drawing/2014/chart" uri="{C3380CC4-5D6E-409C-BE32-E72D297353CC}">
                <c16:uniqueId val="{00000005-EAAC-4A92-BF2A-DEFF4EB3B234}"/>
              </c:ext>
            </c:extLst>
          </c:dPt>
          <c:dPt>
            <c:idx val="3"/>
            <c:bubble3D val="0"/>
            <c:spPr>
              <a:solidFill>
                <a:schemeClr val="accent5"/>
              </a:solidFill>
              <a:ln w="19050">
                <a:noFill/>
              </a:ln>
              <a:effectLst/>
            </c:spPr>
            <c:extLst>
              <c:ext xmlns:c16="http://schemas.microsoft.com/office/drawing/2014/chart" uri="{C3380CC4-5D6E-409C-BE32-E72D297353CC}">
                <c16:uniqueId val="{00000007-EAAC-4A92-BF2A-DEFF4EB3B234}"/>
              </c:ext>
            </c:extLst>
          </c:dPt>
          <c:dPt>
            <c:idx val="4"/>
            <c:bubble3D val="0"/>
            <c:spPr>
              <a:solidFill>
                <a:schemeClr val="accent6"/>
              </a:solidFill>
              <a:ln w="19050">
                <a:noFill/>
              </a:ln>
              <a:effectLst/>
            </c:spPr>
            <c:extLst>
              <c:ext xmlns:c16="http://schemas.microsoft.com/office/drawing/2014/chart" uri="{C3380CC4-5D6E-409C-BE32-E72D297353CC}">
                <c16:uniqueId val="{00000009-EAAC-4A92-BF2A-DEFF4EB3B234}"/>
              </c:ext>
            </c:extLst>
          </c:dPt>
          <c:dPt>
            <c:idx val="5"/>
            <c:bubble3D val="0"/>
            <c:spPr>
              <a:solidFill>
                <a:schemeClr val="tx2"/>
              </a:solidFill>
              <a:ln w="19050">
                <a:noFill/>
              </a:ln>
              <a:effectLst/>
            </c:spPr>
            <c:extLst>
              <c:ext xmlns:c16="http://schemas.microsoft.com/office/drawing/2014/chart" uri="{C3380CC4-5D6E-409C-BE32-E72D297353CC}">
                <c16:uniqueId val="{0000000B-EAAC-4A92-BF2A-DEFF4EB3B234}"/>
              </c:ext>
            </c:extLst>
          </c:dPt>
          <c:dPt>
            <c:idx val="6"/>
            <c:bubble3D val="0"/>
            <c:spPr>
              <a:solidFill>
                <a:schemeClr val="bg2"/>
              </a:solidFill>
              <a:ln w="19050">
                <a:noFill/>
              </a:ln>
              <a:effectLst/>
            </c:spPr>
            <c:extLst>
              <c:ext xmlns:c16="http://schemas.microsoft.com/office/drawing/2014/chart" uri="{C3380CC4-5D6E-409C-BE32-E72D297353CC}">
                <c16:uniqueId val="{0000000D-EAAC-4A92-BF2A-DEFF4EB3B234}"/>
              </c:ext>
            </c:extLst>
          </c:dPt>
          <c:dPt>
            <c:idx val="7"/>
            <c:bubble3D val="0"/>
            <c:spPr>
              <a:solidFill>
                <a:schemeClr val="accent1"/>
              </a:solidFill>
              <a:ln w="41275">
                <a:noFill/>
              </a:ln>
              <a:effectLst/>
            </c:spPr>
            <c:extLst>
              <c:ext xmlns:c16="http://schemas.microsoft.com/office/drawing/2014/chart" uri="{C3380CC4-5D6E-409C-BE32-E72D297353CC}">
                <c16:uniqueId val="{0000000F-EAAC-4A92-BF2A-DEFF4EB3B234}"/>
              </c:ext>
            </c:extLst>
          </c:dPt>
          <c:cat>
            <c:numRef>
              <c:f>Sheet1!$A$2:$A$9</c:f>
              <c:numCache>
                <c:formatCode>General</c:formatCode>
                <c:ptCount val="8"/>
              </c:numCache>
            </c:numRef>
          </c:cat>
          <c:val>
            <c:numRef>
              <c:f>Sheet1!$B$2:$B$9</c:f>
              <c:numCache>
                <c:formatCode>General</c:formatCode>
                <c:ptCount val="8"/>
                <c:pt idx="0">
                  <c:v>15</c:v>
                </c:pt>
                <c:pt idx="1">
                  <c:v>15</c:v>
                </c:pt>
                <c:pt idx="2">
                  <c:v>7.5</c:v>
                </c:pt>
                <c:pt idx="3">
                  <c:v>7.5</c:v>
                </c:pt>
                <c:pt idx="4">
                  <c:v>7.5</c:v>
                </c:pt>
                <c:pt idx="5">
                  <c:v>3</c:v>
                </c:pt>
                <c:pt idx="6">
                  <c:v>3</c:v>
                </c:pt>
                <c:pt idx="7">
                  <c:v>65</c:v>
                </c:pt>
              </c:numCache>
            </c:numRef>
          </c:val>
          <c:extLst>
            <c:ext xmlns:c16="http://schemas.microsoft.com/office/drawing/2014/chart" uri="{C3380CC4-5D6E-409C-BE32-E72D297353CC}">
              <c16:uniqueId val="{00000010-EAAC-4A92-BF2A-DEFF4EB3B23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Dados!$B$1</c:f>
              <c:strCache>
                <c:ptCount val="1"/>
                <c:pt idx="0">
                  <c:v>Taxa por 1.000</c:v>
                </c:pt>
              </c:strCache>
            </c:strRef>
          </c:tx>
          <c:spPr>
            <a:solidFill>
              <a:srgbClr val="002060"/>
            </a:solidFill>
            <a:ln>
              <a:prstDash val="solid"/>
            </a:ln>
          </c:spPr>
          <c:invertIfNegative val="1"/>
          <c:dLbls>
            <c:spPr>
              <a:noFill/>
              <a:ln>
                <a:noFill/>
              </a:ln>
              <a:effectLst/>
            </c:spPr>
            <c:txPr>
              <a:bodyPr wrap="square" lIns="38100" tIns="19050" rIns="38100" bIns="19050" anchor="ctr">
                <a:spAutoFit/>
              </a:bodyPr>
              <a:lstStyle/>
              <a:p>
                <a:pPr>
                  <a:defRPr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Dados!$A$2:$A$8</c:f>
              <c:numCache>
                <c:formatCode>General</c:formatCode>
                <c:ptCount val="7"/>
                <c:pt idx="0">
                  <c:v>0</c:v>
                </c:pt>
                <c:pt idx="1">
                  <c:v>1</c:v>
                </c:pt>
                <c:pt idx="2">
                  <c:v>2</c:v>
                </c:pt>
                <c:pt idx="3">
                  <c:v>3</c:v>
                </c:pt>
                <c:pt idx="4">
                  <c:v>4</c:v>
                </c:pt>
                <c:pt idx="5">
                  <c:v>5</c:v>
                </c:pt>
                <c:pt idx="6">
                  <c:v>6</c:v>
                </c:pt>
              </c:numCache>
            </c:numRef>
          </c:cat>
          <c:val>
            <c:numRef>
              <c:f>Dados!$B$2:$B$8</c:f>
              <c:numCache>
                <c:formatCode>General</c:formatCode>
                <c:ptCount val="7"/>
                <c:pt idx="0">
                  <c:v>13.5</c:v>
                </c:pt>
                <c:pt idx="1">
                  <c:v>25.9</c:v>
                </c:pt>
                <c:pt idx="2">
                  <c:v>14.3</c:v>
                </c:pt>
                <c:pt idx="3">
                  <c:v>10.3</c:v>
                </c:pt>
                <c:pt idx="4">
                  <c:v>8.9</c:v>
                </c:pt>
                <c:pt idx="5">
                  <c:v>4.8</c:v>
                </c:pt>
                <c:pt idx="6">
                  <c:v>4.0999999999999996</c:v>
                </c:pt>
              </c:numCache>
            </c:numRef>
          </c:val>
          <c:extLst>
            <c:ext xmlns:c14="http://schemas.microsoft.com/office/drawing/2007/8/2/chart" uri="{6F2FDCE9-48DA-4B69-8628-5D25D57E5C99}">
              <c14:invertSolidFillFmt>
                <c14:spPr xmlns:c14="http://schemas.microsoft.com/office/drawing/2007/8/2/chart">
                  <a:solidFill>
                    <a:srgbClr val="FFFFFF"/>
                  </a:solidFill>
                  <a:ln>
                    <a:prstDash val="solid"/>
                  </a:ln>
                </c14:spPr>
              </c14:invertSolidFillFmt>
            </c:ext>
            <c:ext xmlns:c16="http://schemas.microsoft.com/office/drawing/2014/chart" uri="{C3380CC4-5D6E-409C-BE32-E72D297353CC}">
              <c16:uniqueId val="{00000000-F620-486A-BD29-4B19512C441D}"/>
            </c:ext>
          </c:extLst>
        </c:ser>
        <c:dLbls>
          <c:showLegendKey val="0"/>
          <c:showVal val="0"/>
          <c:showCatName val="0"/>
          <c:showSerName val="0"/>
          <c:showPercent val="0"/>
          <c:showBubbleSize val="0"/>
        </c:dLbls>
        <c:gapWidth val="150"/>
        <c:axId val="10"/>
        <c:axId val="100"/>
      </c:barChart>
      <c:catAx>
        <c:axId val="10"/>
        <c:scaling>
          <c:orientation val="minMax"/>
        </c:scaling>
        <c:delete val="1"/>
        <c:axPos val="b"/>
        <c:numFmt formatCode="General" sourceLinked="1"/>
        <c:majorTickMark val="none"/>
        <c:minorTickMark val="none"/>
        <c:tickLblPos val="nextTo"/>
        <c:crossAx val="100"/>
        <c:crosses val="autoZero"/>
        <c:auto val="1"/>
        <c:lblAlgn val="ctr"/>
        <c:lblOffset val="100"/>
        <c:noMultiLvlLbl val="1"/>
      </c:catAx>
      <c:valAx>
        <c:axId val="100"/>
        <c:scaling>
          <c:orientation val="minMax"/>
        </c:scaling>
        <c:delete val="1"/>
        <c:axPos val="l"/>
        <c:title>
          <c:tx>
            <c:rich>
              <a:bodyPr/>
              <a:lstStyle/>
              <a:p>
                <a:pPr>
                  <a:defRPr/>
                </a:pPr>
                <a:r>
                  <a:rPr lang="pt-BR"/>
                  <a:t>Taxa de hospitalização por 1.000</a:t>
                </a:r>
              </a:p>
            </c:rich>
          </c:tx>
          <c:layout>
            <c:manualLayout>
              <c:xMode val="edge"/>
              <c:yMode val="edge"/>
              <c:x val="0"/>
              <c:y val="0.17752001722228891"/>
            </c:manualLayout>
          </c:layout>
          <c:overlay val="1"/>
        </c:title>
        <c:numFmt formatCode="General" sourceLinked="1"/>
        <c:majorTickMark val="none"/>
        <c:minorTickMark val="none"/>
        <c:tickLblPos val="nextTo"/>
        <c:crossAx val="10"/>
        <c:crosses val="autoZero"/>
        <c:crossBetween val="between"/>
      </c:valAx>
    </c:plotArea>
    <c:plotVisOnly val="1"/>
    <c:dispBlanksAs val="gap"/>
    <c:showDLblsOverMax val="1"/>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err="1"/>
              <a:t>Cobertura</a:t>
            </a:r>
            <a:r>
              <a:rPr lang="en-US" sz="1000"/>
              <a:t> </a:t>
            </a:r>
            <a:r>
              <a:rPr lang="en-US" sz="1000" err="1"/>
              <a:t>Vacinal</a:t>
            </a:r>
            <a:r>
              <a:rPr lang="en-US" sz="1000"/>
              <a:t> </a:t>
            </a:r>
            <a:r>
              <a:rPr lang="en-US" sz="1000" err="1"/>
              <a:t>dTpa</a:t>
            </a:r>
            <a:r>
              <a:rPr lang="en-US" sz="1000"/>
              <a:t> </a:t>
            </a:r>
            <a:r>
              <a:rPr lang="en-US" sz="1000" err="1"/>
              <a:t>Gestante</a:t>
            </a:r>
            <a:r>
              <a:rPr lang="en-US" sz="1000"/>
              <a:t>, Brasil</a:t>
            </a:r>
          </a:p>
        </c:rich>
      </c:tx>
      <c:overlay val="0"/>
      <c:spPr>
        <a:noFill/>
        <a:ln>
          <a:noFill/>
        </a:ln>
        <a:effectLst/>
      </c:spPr>
    </c:title>
    <c:autoTitleDeleted val="0"/>
    <c:plotArea>
      <c:layout/>
      <c:lineChart>
        <c:grouping val="standard"/>
        <c:varyColors val="0"/>
        <c:ser>
          <c:idx val="0"/>
          <c:order val="0"/>
          <c:tx>
            <c:strRef>
              <c:f>Cálculo!$C$4</c:f>
              <c:strCache>
                <c:ptCount val="1"/>
                <c:pt idx="0">
                  <c:v>Cobertura</c:v>
                </c:pt>
              </c:strCache>
            </c:strRef>
          </c:tx>
          <c:spPr>
            <a:ln w="28575" cap="rnd">
              <a:solidFill>
                <a:schemeClr val="accent3">
                  <a:lumMod val="75000"/>
                </a:schemeClr>
              </a:solidFill>
              <a:round/>
            </a:ln>
            <a:effectLst/>
          </c:spPr>
          <c:marker>
            <c:symbol val="circle"/>
            <c:size val="5"/>
            <c:spPr>
              <a:solidFill>
                <a:schemeClr val="accent3">
                  <a:lumMod val="75000"/>
                </a:schemeClr>
              </a:solidFill>
              <a:ln w="9525">
                <a:solidFill>
                  <a:schemeClr val="accent3">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Cálculo!$B$5:$B$9</c:f>
              <c:strCache>
                <c:ptCount val="5"/>
                <c:pt idx="0">
                  <c:v>2018</c:v>
                </c:pt>
                <c:pt idx="1">
                  <c:v>2019</c:v>
                </c:pt>
                <c:pt idx="2">
                  <c:v>2020</c:v>
                </c:pt>
                <c:pt idx="3">
                  <c:v>2021</c:v>
                </c:pt>
                <c:pt idx="4">
                  <c:v>2022</c:v>
                </c:pt>
              </c:strCache>
            </c:strRef>
          </c:cat>
          <c:val>
            <c:numRef>
              <c:f>Cálculo!$C$5:$C$9</c:f>
              <c:numCache>
                <c:formatCode>0%</c:formatCode>
                <c:ptCount val="5"/>
                <c:pt idx="0">
                  <c:v>0.6</c:v>
                </c:pt>
                <c:pt idx="1">
                  <c:v>0.63</c:v>
                </c:pt>
                <c:pt idx="2">
                  <c:v>0.46</c:v>
                </c:pt>
                <c:pt idx="3">
                  <c:v>0.43</c:v>
                </c:pt>
                <c:pt idx="4">
                  <c:v>0.47</c:v>
                </c:pt>
              </c:numCache>
            </c:numRef>
          </c:val>
          <c:smooth val="0"/>
          <c:extLst>
            <c:ext xmlns:c16="http://schemas.microsoft.com/office/drawing/2014/chart" uri="{C3380CC4-5D6E-409C-BE32-E72D297353CC}">
              <c16:uniqueId val="{00000000-D9A2-48BF-B6D7-DDC04E1E98DF}"/>
            </c:ext>
          </c:extLst>
        </c:ser>
        <c:dLbls>
          <c:showLegendKey val="0"/>
          <c:showVal val="0"/>
          <c:showCatName val="0"/>
          <c:showSerName val="0"/>
          <c:showPercent val="0"/>
          <c:showBubbleSize val="0"/>
        </c:dLbls>
        <c:marker val="1"/>
        <c:smooth val="0"/>
        <c:axId val="370480703"/>
        <c:axId val="367168559"/>
      </c:lineChart>
      <c:catAx>
        <c:axId val="370480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pt-BR"/>
          </a:p>
        </c:txPr>
        <c:crossAx val="367168559"/>
        <c:crosses val="autoZero"/>
        <c:auto val="1"/>
        <c:lblAlgn val="ctr"/>
        <c:lblOffset val="100"/>
        <c:noMultiLvlLbl val="0"/>
      </c:catAx>
      <c:valAx>
        <c:axId val="367168559"/>
        <c:scaling>
          <c:orientation val="minMax"/>
          <c:max val="1"/>
        </c:scaling>
        <c:delete val="0"/>
        <c:axPos val="l"/>
        <c:majorGridlines>
          <c:spPr>
            <a:ln w="9525" cap="flat" cmpd="sng" algn="ctr">
              <a:solidFill>
                <a:schemeClr val="bg1">
                  <a:lumMod val="9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704807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pt-B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96"/>
        <p:cNvGrpSpPr/>
        <p:nvPr/>
      </p:nvGrpSpPr>
      <p:grpSpPr>
        <a:xfrm>
          <a:off x="0" y="0"/>
          <a:ext cx="0" cy="0"/>
          <a:chOff x="0" y="0"/>
          <a:chExt cx="0" cy="0"/>
        </a:xfrm>
      </p:grpSpPr>
      <p:sp>
        <p:nvSpPr>
          <p:cNvPr id="12297" name="Google Shape;12297;n"/>
          <p:cNvSpPr txBox="1">
            <a:spLocks noGrp="1"/>
          </p:cNvSpPr>
          <p:nvPr>
            <p:ph type="hdr" idx="2"/>
          </p:nvPr>
        </p:nvSpPr>
        <p:spPr>
          <a:xfrm>
            <a:off x="0" y="0"/>
            <a:ext cx="2971800" cy="458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298" name="Google Shape;12298;n"/>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299" name="Google Shape;12299;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2300" name="Google Shape;12300;n"/>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12301" name="Google Shape;12301;n"/>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302" name="Google Shape;12302;n"/>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5"/>
        <p:cNvGrpSpPr/>
        <p:nvPr/>
      </p:nvGrpSpPr>
      <p:grpSpPr>
        <a:xfrm>
          <a:off x="0" y="0"/>
          <a:ext cx="0" cy="0"/>
          <a:chOff x="0" y="0"/>
          <a:chExt cx="0" cy="0"/>
        </a:xfrm>
      </p:grpSpPr>
      <p:sp>
        <p:nvSpPr>
          <p:cNvPr id="13006" name="Google Shape;130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3007" name="Google Shape;13007;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3008" name="Google Shape;13008;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5"/>
        <p:cNvGrpSpPr/>
        <p:nvPr/>
      </p:nvGrpSpPr>
      <p:grpSpPr>
        <a:xfrm>
          <a:off x="0" y="0"/>
          <a:ext cx="0" cy="0"/>
          <a:chOff x="0" y="0"/>
          <a:chExt cx="0" cy="0"/>
        </a:xfrm>
      </p:grpSpPr>
      <p:sp>
        <p:nvSpPr>
          <p:cNvPr id="16336" name="Google Shape;16336;p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37" name="Google Shape;1633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1"/>
        <p:cNvGrpSpPr/>
        <p:nvPr/>
      </p:nvGrpSpPr>
      <p:grpSpPr>
        <a:xfrm>
          <a:off x="0" y="0"/>
          <a:ext cx="0" cy="0"/>
          <a:chOff x="0" y="0"/>
          <a:chExt cx="0" cy="0"/>
        </a:xfrm>
      </p:grpSpPr>
      <p:sp>
        <p:nvSpPr>
          <p:cNvPr id="16532" name="Google Shape;1653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6533" name="Google Shape;16533;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34" name="Google Shape;16534;p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3"/>
        <p:cNvGrpSpPr/>
        <p:nvPr/>
      </p:nvGrpSpPr>
      <p:grpSpPr>
        <a:xfrm>
          <a:off x="0" y="0"/>
          <a:ext cx="0" cy="0"/>
          <a:chOff x="0" y="0"/>
          <a:chExt cx="0" cy="0"/>
        </a:xfrm>
      </p:grpSpPr>
      <p:sp>
        <p:nvSpPr>
          <p:cNvPr id="16194" name="Google Shape;16194;p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95" name="Google Shape;161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6"/>
        <p:cNvGrpSpPr/>
        <p:nvPr/>
      </p:nvGrpSpPr>
      <p:grpSpPr>
        <a:xfrm>
          <a:off x="0" y="0"/>
          <a:ext cx="0" cy="0"/>
          <a:chOff x="0" y="0"/>
          <a:chExt cx="0" cy="0"/>
        </a:xfrm>
      </p:grpSpPr>
      <p:sp>
        <p:nvSpPr>
          <p:cNvPr id="16217" name="Google Shape;16217;p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18" name="Google Shape;1621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0"/>
        <p:cNvGrpSpPr/>
        <p:nvPr/>
      </p:nvGrpSpPr>
      <p:grpSpPr>
        <a:xfrm>
          <a:off x="0" y="0"/>
          <a:ext cx="0" cy="0"/>
          <a:chOff x="0" y="0"/>
          <a:chExt cx="0" cy="0"/>
        </a:xfrm>
      </p:grpSpPr>
      <p:sp>
        <p:nvSpPr>
          <p:cNvPr id="16361" name="Google Shape;16361;p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62" name="Google Shape;1636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0">
          <a:extLst>
            <a:ext uri="{FF2B5EF4-FFF2-40B4-BE49-F238E27FC236}">
              <a16:creationId xmlns:a16="http://schemas.microsoft.com/office/drawing/2014/main" id="{02F91860-34F6-0CD3-B203-C3AFEBC43E85}"/>
            </a:ext>
          </a:extLst>
        </p:cNvPr>
        <p:cNvGrpSpPr/>
        <p:nvPr/>
      </p:nvGrpSpPr>
      <p:grpSpPr>
        <a:xfrm>
          <a:off x="0" y="0"/>
          <a:ext cx="0" cy="0"/>
          <a:chOff x="0" y="0"/>
          <a:chExt cx="0" cy="0"/>
        </a:xfrm>
      </p:grpSpPr>
      <p:sp>
        <p:nvSpPr>
          <p:cNvPr id="15811" name="Google Shape;15811;p23:notes">
            <a:extLst>
              <a:ext uri="{FF2B5EF4-FFF2-40B4-BE49-F238E27FC236}">
                <a16:creationId xmlns:a16="http://schemas.microsoft.com/office/drawing/2014/main" id="{D2A9767F-51A4-70D8-A7C2-4C0B2BEC8BE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12" name="Google Shape;15812;p23:notes">
            <a:extLst>
              <a:ext uri="{FF2B5EF4-FFF2-40B4-BE49-F238E27FC236}">
                <a16:creationId xmlns:a16="http://schemas.microsoft.com/office/drawing/2014/main" id="{063B4A85-3CE3-7A35-63F2-58D3E0A29A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extLst>
      <p:ext uri="{BB962C8B-B14F-4D97-AF65-F5344CB8AC3E}">
        <p14:creationId xmlns:p14="http://schemas.microsoft.com/office/powerpoint/2010/main" val="174304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3">
          <a:extLst>
            <a:ext uri="{FF2B5EF4-FFF2-40B4-BE49-F238E27FC236}">
              <a16:creationId xmlns:a16="http://schemas.microsoft.com/office/drawing/2014/main" id="{E7DB20FE-35FD-0B9F-BE7F-0DAECEEF5F01}"/>
            </a:ext>
          </a:extLst>
        </p:cNvPr>
        <p:cNvGrpSpPr/>
        <p:nvPr/>
      </p:nvGrpSpPr>
      <p:grpSpPr>
        <a:xfrm>
          <a:off x="0" y="0"/>
          <a:ext cx="0" cy="0"/>
          <a:chOff x="0" y="0"/>
          <a:chExt cx="0" cy="0"/>
        </a:xfrm>
      </p:grpSpPr>
      <p:sp>
        <p:nvSpPr>
          <p:cNvPr id="13014" name="Google Shape;13014;p2:notes">
            <a:extLst>
              <a:ext uri="{FF2B5EF4-FFF2-40B4-BE49-F238E27FC236}">
                <a16:creationId xmlns:a16="http://schemas.microsoft.com/office/drawing/2014/main" id="{EF1A6712-C42B-0813-99D0-1AEB2B0E28D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3015" name="Google Shape;13015;p2:notes">
            <a:extLst>
              <a:ext uri="{FF2B5EF4-FFF2-40B4-BE49-F238E27FC236}">
                <a16:creationId xmlns:a16="http://schemas.microsoft.com/office/drawing/2014/main" id="{38C69D89-3D9D-224B-A8DF-53925F76BB8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From reference pub: page 234 (Table 3)</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016" name="Google Shape;13016;p2:notes">
            <a:extLst>
              <a:ext uri="{FF2B5EF4-FFF2-40B4-BE49-F238E27FC236}">
                <a16:creationId xmlns:a16="http://schemas.microsoft.com/office/drawing/2014/main" id="{E0C98E26-D2BE-B953-3B20-382F8E54070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Arial"/>
                <a:ea typeface="Arial"/>
                <a:cs typeface="Arial"/>
                <a:sym typeface="Arial"/>
              </a:rPr>
              <a:t>16</a:t>
            </a:fld>
            <a:endParaRPr sz="9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5161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2"/>
        <p:cNvGrpSpPr/>
        <p:nvPr/>
      </p:nvGrpSpPr>
      <p:grpSpPr>
        <a:xfrm>
          <a:off x="0" y="0"/>
          <a:ext cx="0" cy="0"/>
          <a:chOff x="0" y="0"/>
          <a:chExt cx="0" cy="0"/>
        </a:xfrm>
      </p:grpSpPr>
      <p:sp>
        <p:nvSpPr>
          <p:cNvPr id="13273" name="Google Shape;13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3274" name="Google Shape;13274;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Sugestão de atualização </a:t>
            </a:r>
            <a:endParaRPr/>
          </a:p>
          <a:p>
            <a:pPr marL="0" lvl="0" indent="0" algn="l" rtl="0">
              <a:spcBef>
                <a:spcPts val="0"/>
              </a:spcBef>
              <a:spcAft>
                <a:spcPts val="0"/>
              </a:spcAft>
              <a:buNone/>
            </a:pPr>
            <a:r>
              <a:rPr lang="en-US"/>
              <a:t>Precisamos adicionar esta referência no rodapé: http://tabnet.datasus.gov.br/cgi/dhdat.exe?bd_pni/cpnibr.def</a:t>
            </a:r>
            <a:endParaRPr/>
          </a:p>
          <a:p>
            <a:pPr marL="0" lvl="0" indent="0" algn="l" rtl="0">
              <a:spcBef>
                <a:spcPts val="0"/>
              </a:spcBef>
              <a:spcAft>
                <a:spcPts val="0"/>
              </a:spcAft>
              <a:buNone/>
            </a:pPr>
            <a:endParaRPr/>
          </a:p>
          <a:p>
            <a:pPr marL="0" lvl="0" indent="0" algn="l" rtl="0">
              <a:spcBef>
                <a:spcPts val="0"/>
              </a:spcBef>
              <a:spcAft>
                <a:spcPts val="0"/>
              </a:spcAft>
              <a:buNone/>
            </a:pPr>
            <a:r>
              <a:rPr lang="en-US"/>
              <a:t>Precisamos adicionar uma coluna para “esperado </a:t>
            </a:r>
            <a:endParaRPr/>
          </a:p>
        </p:txBody>
      </p:sp>
      <p:sp>
        <p:nvSpPr>
          <p:cNvPr id="13275" name="Google Shape;13275;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1"/>
        <p:cNvGrpSpPr/>
        <p:nvPr/>
      </p:nvGrpSpPr>
      <p:grpSpPr>
        <a:xfrm>
          <a:off x="0" y="0"/>
          <a:ext cx="0" cy="0"/>
          <a:chOff x="0" y="0"/>
          <a:chExt cx="0" cy="0"/>
        </a:xfrm>
      </p:grpSpPr>
      <p:sp>
        <p:nvSpPr>
          <p:cNvPr id="13292" name="Google Shape;132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3293" name="Google Shape;13293;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Sugestão: melhor o visual com apoio da agência, mas a informação passada nele é crucial para engajamento. Pode utilizar ideias na referência. </a:t>
            </a:r>
            <a:endParaRPr/>
          </a:p>
        </p:txBody>
      </p:sp>
      <p:sp>
        <p:nvSpPr>
          <p:cNvPr id="13294" name="Google Shape;13294;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8"/>
        <p:cNvGrpSpPr/>
        <p:nvPr/>
      </p:nvGrpSpPr>
      <p:grpSpPr>
        <a:xfrm>
          <a:off x="0" y="0"/>
          <a:ext cx="0" cy="0"/>
          <a:chOff x="0" y="0"/>
          <a:chExt cx="0" cy="0"/>
        </a:xfrm>
      </p:grpSpPr>
      <p:sp>
        <p:nvSpPr>
          <p:cNvPr id="13319" name="Google Shape;13319;p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20" name="Google Shape;133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3">
          <a:extLst>
            <a:ext uri="{FF2B5EF4-FFF2-40B4-BE49-F238E27FC236}">
              <a16:creationId xmlns:a16="http://schemas.microsoft.com/office/drawing/2014/main" id="{8B4EBF19-20AE-48B6-884E-39E6DBA995C2}"/>
            </a:ext>
          </a:extLst>
        </p:cNvPr>
        <p:cNvGrpSpPr/>
        <p:nvPr/>
      </p:nvGrpSpPr>
      <p:grpSpPr>
        <a:xfrm>
          <a:off x="0" y="0"/>
          <a:ext cx="0" cy="0"/>
          <a:chOff x="0" y="0"/>
          <a:chExt cx="0" cy="0"/>
        </a:xfrm>
      </p:grpSpPr>
      <p:sp>
        <p:nvSpPr>
          <p:cNvPr id="13014" name="Google Shape;13014;p2:notes">
            <a:extLst>
              <a:ext uri="{FF2B5EF4-FFF2-40B4-BE49-F238E27FC236}">
                <a16:creationId xmlns:a16="http://schemas.microsoft.com/office/drawing/2014/main" id="{B2009121-9541-B3EA-478E-0F680CAFE7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3015" name="Google Shape;13015;p2:notes">
            <a:extLst>
              <a:ext uri="{FF2B5EF4-FFF2-40B4-BE49-F238E27FC236}">
                <a16:creationId xmlns:a16="http://schemas.microsoft.com/office/drawing/2014/main" id="{C905A31A-CD6F-689D-937E-EB69267DFBE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From reference pub: page 234 (Table 3)</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016" name="Google Shape;13016;p2:notes">
            <a:extLst>
              <a:ext uri="{FF2B5EF4-FFF2-40B4-BE49-F238E27FC236}">
                <a16:creationId xmlns:a16="http://schemas.microsoft.com/office/drawing/2014/main" id="{482774F3-6F83-DE94-FAF2-834222AA5DD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Arial"/>
                <a:ea typeface="Arial"/>
                <a:cs typeface="Arial"/>
                <a:sym typeface="Arial"/>
              </a:rPr>
              <a:t>2</a:t>
            </a:fld>
            <a:endParaRPr sz="9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70349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3"/>
        <p:cNvGrpSpPr/>
        <p:nvPr/>
      </p:nvGrpSpPr>
      <p:grpSpPr>
        <a:xfrm>
          <a:off x="0" y="0"/>
          <a:ext cx="0" cy="0"/>
          <a:chOff x="0" y="0"/>
          <a:chExt cx="0" cy="0"/>
        </a:xfrm>
      </p:grpSpPr>
      <p:sp>
        <p:nvSpPr>
          <p:cNvPr id="13354" name="Google Shape;13354;p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55" name="Google Shape;133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7"/>
        <p:cNvGrpSpPr/>
        <p:nvPr/>
      </p:nvGrpSpPr>
      <p:grpSpPr>
        <a:xfrm>
          <a:off x="0" y="0"/>
          <a:ext cx="0" cy="0"/>
          <a:chOff x="0" y="0"/>
          <a:chExt cx="0" cy="0"/>
        </a:xfrm>
      </p:grpSpPr>
      <p:sp>
        <p:nvSpPr>
          <p:cNvPr id="13368" name="Google Shape;13368;p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69" name="Google Shape;133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6"/>
        <p:cNvGrpSpPr/>
        <p:nvPr/>
      </p:nvGrpSpPr>
      <p:grpSpPr>
        <a:xfrm>
          <a:off x="0" y="0"/>
          <a:ext cx="0" cy="0"/>
          <a:chOff x="0" y="0"/>
          <a:chExt cx="0" cy="0"/>
        </a:xfrm>
      </p:grpSpPr>
      <p:sp>
        <p:nvSpPr>
          <p:cNvPr id="13377" name="Google Shape;133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3378" name="Google Shape;13378;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A resposta imunológica a uma vacina atenuada injetável pode comprometer a resposta a outra vacina atenuada injetável, se for administrada com menos de quatro semanas de intervalo. Assim, a administração de duas ou mais vacinas atenuadas injetáveis deve ser feita no mesmo dia ou com intervalo mínimo de quatro semanas.</a:t>
            </a:r>
            <a:endParaRPr/>
          </a:p>
          <a:p>
            <a:pPr marL="0" lvl="0" indent="0" algn="l" rtl="0">
              <a:spcBef>
                <a:spcPts val="0"/>
              </a:spcBef>
              <a:spcAft>
                <a:spcPts val="0"/>
              </a:spcAft>
              <a:buNone/>
            </a:pPr>
            <a:r>
              <a:rPr lang="en-US" sz="1200">
                <a:solidFill>
                  <a:schemeClr val="dk1"/>
                </a:solidFill>
                <a:latin typeface="Arial"/>
                <a:ea typeface="Arial"/>
                <a:cs typeface="Arial"/>
                <a:sym typeface="Arial"/>
              </a:rPr>
              <a:t>Já as vacinas atenuadas orais, por desencadearem diferente processo imunológico, não interferem nas respostas a qualquer vacina injetável e podem ser administradas simultaneamente ou em qualquer momento antes ou depois de outra vacina. Pode haver alguma interferência entre as respostas imunes a duas vacinas atenuadas orais (poliomielite e rotavírus, por exemplo) quando administradas ao mesmo tempo, mas pelo risco de perda de oportunidade de imunização, a vacinação simultânea não é contraindicada.</a:t>
            </a:r>
            <a:endParaRPr/>
          </a:p>
          <a:p>
            <a:pPr marL="0" lvl="0" indent="0" algn="l" rtl="0">
              <a:spcBef>
                <a:spcPts val="0"/>
              </a:spcBef>
              <a:spcAft>
                <a:spcPts val="0"/>
              </a:spcAft>
              <a:buNone/>
            </a:pPr>
            <a:r>
              <a:rPr lang="en-US" sz="1200">
                <a:solidFill>
                  <a:schemeClr val="dk1"/>
                </a:solidFill>
                <a:latin typeface="Arial"/>
                <a:ea typeface="Arial"/>
                <a:cs typeface="Arial"/>
                <a:sym typeface="Arial"/>
              </a:rPr>
              <a:t>As vacinas inativadas não interferem com a resposta imunológica a outras vacinas (atenuadas ou inativadas), de modo que podem ser administradas com qualquer intervalo, simultaneamente ou em qualquer momento antes ou depois de outra vacina.</a:t>
            </a:r>
            <a:endParaRPr/>
          </a:p>
          <a:p>
            <a:pPr marL="0" lvl="0" indent="0" algn="l" rtl="0">
              <a:spcBef>
                <a:spcPts val="0"/>
              </a:spcBef>
              <a:spcAft>
                <a:spcPts val="0"/>
              </a:spcAft>
              <a:buNone/>
            </a:pPr>
            <a:endParaRPr/>
          </a:p>
        </p:txBody>
      </p:sp>
      <p:sp>
        <p:nvSpPr>
          <p:cNvPr id="13379" name="Google Shape;13379;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9"/>
        <p:cNvGrpSpPr/>
        <p:nvPr/>
      </p:nvGrpSpPr>
      <p:grpSpPr>
        <a:xfrm>
          <a:off x="0" y="0"/>
          <a:ext cx="0" cy="0"/>
          <a:chOff x="0" y="0"/>
          <a:chExt cx="0" cy="0"/>
        </a:xfrm>
      </p:grpSpPr>
      <p:sp>
        <p:nvSpPr>
          <p:cNvPr id="13390" name="Google Shape;133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3391" name="Google Shape;13391;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92" name="Google Shape;13392;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1"/>
        <p:cNvGrpSpPr/>
        <p:nvPr/>
      </p:nvGrpSpPr>
      <p:grpSpPr>
        <a:xfrm>
          <a:off x="0" y="0"/>
          <a:ext cx="0" cy="0"/>
          <a:chOff x="0" y="0"/>
          <a:chExt cx="0" cy="0"/>
        </a:xfrm>
      </p:grpSpPr>
      <p:sp>
        <p:nvSpPr>
          <p:cNvPr id="13402" name="Google Shape;134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3403" name="Google Shape;1340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04" name="Google Shape;1340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1"/>
        <p:cNvGrpSpPr/>
        <p:nvPr/>
      </p:nvGrpSpPr>
      <p:grpSpPr>
        <a:xfrm>
          <a:off x="0" y="0"/>
          <a:ext cx="0" cy="0"/>
          <a:chOff x="0" y="0"/>
          <a:chExt cx="0" cy="0"/>
        </a:xfrm>
      </p:grpSpPr>
      <p:sp>
        <p:nvSpPr>
          <p:cNvPr id="13412" name="Google Shape;13412;p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13" name="Google Shape;134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8"/>
        <p:cNvGrpSpPr/>
        <p:nvPr/>
      </p:nvGrpSpPr>
      <p:grpSpPr>
        <a:xfrm>
          <a:off x="0" y="0"/>
          <a:ext cx="0" cy="0"/>
          <a:chOff x="0" y="0"/>
          <a:chExt cx="0" cy="0"/>
        </a:xfrm>
      </p:grpSpPr>
      <p:sp>
        <p:nvSpPr>
          <p:cNvPr id="13449" name="Google Shape;134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3450" name="Google Shape;1345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t>For highly transmissible pathogens, such as those causing measles or pertussis, around 95% of the population must be vaccinated to prevent disease outbreaks, but for less transmissible organisms a lower percentage of vaccine coverage may be sufficient to have a substantial impact on disease (for example, for polio, rubella, mumps or diphtheria, vaccine coverage can be ≤86%). For influenza, the threshold for herd immunity is highly No vaccination Infection passes from individuals with disease to susceptible individuals and spreads throughout the population Infection can still pass to susceptible individuals and spread throughout the population except to those who are vaccinated Infection cannot spread in the population and susceptible individuals are indirectly protected by vaccinated individuals Vaccine coverage below threshold for herd protection Vaccine coverage above threshold for herd protection Diseased Susceptible Vaccinated Fig. 5 | Herd immunity is an important feature of vaccine-induced protection. The concept of herd immunity for a highly contagious disease such as measles. Susceptible individuals include those who have not yet been immunized (for example, being too young), those who cannot be immunized (for example, as a result of immunodeficiency), those for whom the vaccine did not induce immunity, those for whom initial vaccine-induced immunity has waned and those who refused immunization. variable from season to season and is also confounded by the variability in vaccine effectiveness each year55. Modest vaccine coverage, of 30–40%, is likely to have an impact on seasonal influenza epidemics, but ≥80% coverage is likely to be optima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451" name="Google Shape;13451;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Arial"/>
                <a:ea typeface="Arial"/>
                <a:cs typeface="Arial"/>
                <a:sym typeface="Arial"/>
              </a:rPr>
              <a:t>26</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2"/>
        <p:cNvGrpSpPr/>
        <p:nvPr/>
      </p:nvGrpSpPr>
      <p:grpSpPr>
        <a:xfrm>
          <a:off x="0" y="0"/>
          <a:ext cx="0" cy="0"/>
          <a:chOff x="0" y="0"/>
          <a:chExt cx="0" cy="0"/>
        </a:xfrm>
      </p:grpSpPr>
      <p:sp>
        <p:nvSpPr>
          <p:cNvPr id="15353" name="Google Shape;15353;p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54" name="Google Shape;15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4"/>
        <p:cNvGrpSpPr/>
        <p:nvPr/>
      </p:nvGrpSpPr>
      <p:grpSpPr>
        <a:xfrm>
          <a:off x="0" y="0"/>
          <a:ext cx="0" cy="0"/>
          <a:chOff x="0" y="0"/>
          <a:chExt cx="0" cy="0"/>
        </a:xfrm>
      </p:grpSpPr>
      <p:sp>
        <p:nvSpPr>
          <p:cNvPr id="15375" name="Google Shape;153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5376" name="Google Shape;1537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Sugestão de atualização para cobertura de dTpa até 2022. Pode retirar dessa publicação. </a:t>
            </a:r>
            <a:endParaRPr/>
          </a:p>
        </p:txBody>
      </p:sp>
      <p:sp>
        <p:nvSpPr>
          <p:cNvPr id="15377" name="Google Shape;15377;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4"/>
        <p:cNvGrpSpPr/>
        <p:nvPr/>
      </p:nvGrpSpPr>
      <p:grpSpPr>
        <a:xfrm>
          <a:off x="0" y="0"/>
          <a:ext cx="0" cy="0"/>
          <a:chOff x="0" y="0"/>
          <a:chExt cx="0" cy="0"/>
        </a:xfrm>
      </p:grpSpPr>
      <p:sp>
        <p:nvSpPr>
          <p:cNvPr id="16545" name="Google Shape;1654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6546" name="Google Shape;16546;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47" name="Google Shape;16547;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0"/>
        <p:cNvGrpSpPr/>
        <p:nvPr/>
      </p:nvGrpSpPr>
      <p:grpSpPr>
        <a:xfrm>
          <a:off x="0" y="0"/>
          <a:ext cx="0" cy="0"/>
          <a:chOff x="0" y="0"/>
          <a:chExt cx="0" cy="0"/>
        </a:xfrm>
      </p:grpSpPr>
      <p:sp>
        <p:nvSpPr>
          <p:cNvPr id="13311" name="Google Shape;13311;p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12" name="Google Shape;133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1"/>
        <p:cNvGrpSpPr/>
        <p:nvPr/>
      </p:nvGrpSpPr>
      <p:grpSpPr>
        <a:xfrm>
          <a:off x="0" y="0"/>
          <a:ext cx="0" cy="0"/>
          <a:chOff x="0" y="0"/>
          <a:chExt cx="0" cy="0"/>
        </a:xfrm>
      </p:grpSpPr>
      <p:sp>
        <p:nvSpPr>
          <p:cNvPr id="15392" name="Google Shape;1539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5393" name="Google Shape;15393;p16:notes"/>
          <p:cNvSpPr txBox="1">
            <a:spLocks noGrp="1"/>
          </p:cNvSpPr>
          <p:nvPr>
            <p:ph type="body" idx="1"/>
          </p:nvPr>
        </p:nvSpPr>
        <p:spPr>
          <a:xfrm>
            <a:off x="655319" y="4166403"/>
            <a:ext cx="5547300" cy="4919700"/>
          </a:xfrm>
          <a:prstGeom prst="rect">
            <a:avLst/>
          </a:prstGeom>
          <a:noFill/>
          <a:ln>
            <a:noFill/>
          </a:ln>
        </p:spPr>
        <p:txBody>
          <a:bodyPr spcFirstLastPara="1" wrap="square" lIns="91425" tIns="45700" rIns="91425" bIns="45700" anchor="t" anchorCtr="0">
            <a:noAutofit/>
          </a:bodyPr>
          <a:lstStyle/>
          <a:p>
            <a:pPr marL="342900" lvl="0" indent="-342900" algn="l" rtl="0">
              <a:lnSpc>
                <a:spcPct val="107000"/>
              </a:lnSpc>
              <a:spcBef>
                <a:spcPts val="0"/>
              </a:spcBef>
              <a:spcAft>
                <a:spcPts val="0"/>
              </a:spcAft>
              <a:buClr>
                <a:srgbClr val="000000"/>
              </a:buClr>
              <a:buSzPts val="1100"/>
              <a:buFont typeface="Arial"/>
              <a:buChar char="●"/>
            </a:pPr>
            <a:r>
              <a:rPr lang="en-US" sz="1100" b="1">
                <a:solidFill>
                  <a:srgbClr val="000000"/>
                </a:solidFill>
                <a:latin typeface="Calibri"/>
                <a:ea typeface="Calibri"/>
                <a:cs typeface="Calibri"/>
                <a:sym typeface="Calibri"/>
              </a:rPr>
              <a:t>Sugestçao de alteração, pois aqui o slide se encontra com a informação complete. </a:t>
            </a:r>
            <a:endParaRPr/>
          </a:p>
          <a:p>
            <a:pPr marL="342900" lvl="0" indent="-273050" algn="l" rtl="0">
              <a:lnSpc>
                <a:spcPct val="107000"/>
              </a:lnSpc>
              <a:spcBef>
                <a:spcPts val="600"/>
              </a:spcBef>
              <a:spcAft>
                <a:spcPts val="0"/>
              </a:spcAft>
              <a:buClr>
                <a:schemeClr val="dk1"/>
              </a:buClr>
              <a:buSzPts val="1100"/>
              <a:buFont typeface="Arial"/>
              <a:buNone/>
            </a:pPr>
            <a:endParaRPr sz="1100" b="1">
              <a:solidFill>
                <a:srgbClr val="000000"/>
              </a:solidFill>
              <a:latin typeface="Calibri"/>
              <a:ea typeface="Calibri"/>
              <a:cs typeface="Calibri"/>
              <a:sym typeface="Calibri"/>
            </a:endParaRPr>
          </a:p>
          <a:p>
            <a:pPr marL="139700" lvl="0" indent="0" algn="l" rtl="0">
              <a:spcBef>
                <a:spcPts val="600"/>
              </a:spcBef>
              <a:spcAft>
                <a:spcPts val="0"/>
              </a:spcAft>
              <a:buClr>
                <a:schemeClr val="dk1"/>
              </a:buClr>
              <a:buSzPts val="1050"/>
              <a:buFont typeface="Arial"/>
              <a:buNone/>
            </a:pPr>
            <a:endParaRPr sz="105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3"/>
        <p:cNvGrpSpPr/>
        <p:nvPr/>
      </p:nvGrpSpPr>
      <p:grpSpPr>
        <a:xfrm>
          <a:off x="0" y="0"/>
          <a:ext cx="0" cy="0"/>
          <a:chOff x="0" y="0"/>
          <a:chExt cx="0" cy="0"/>
        </a:xfrm>
      </p:grpSpPr>
      <p:sp>
        <p:nvSpPr>
          <p:cNvPr id="15584" name="Google Shape;155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5585" name="Google Shape;15585;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Traduzir texto caixa</a:t>
            </a:r>
            <a:endParaRPr/>
          </a:p>
        </p:txBody>
      </p:sp>
      <p:sp>
        <p:nvSpPr>
          <p:cNvPr id="15586" name="Google Shape;15586;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0"/>
        <p:cNvGrpSpPr/>
        <p:nvPr/>
      </p:nvGrpSpPr>
      <p:grpSpPr>
        <a:xfrm>
          <a:off x="0" y="0"/>
          <a:ext cx="0" cy="0"/>
          <a:chOff x="0" y="0"/>
          <a:chExt cx="0" cy="0"/>
        </a:xfrm>
      </p:grpSpPr>
      <p:sp>
        <p:nvSpPr>
          <p:cNvPr id="15641" name="Google Shape;156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5642" name="Google Shape;15642;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43" name="Google Shape;15643;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3"/>
        <p:cNvGrpSpPr/>
        <p:nvPr/>
      </p:nvGrpSpPr>
      <p:grpSpPr>
        <a:xfrm>
          <a:off x="0" y="0"/>
          <a:ext cx="0" cy="0"/>
          <a:chOff x="0" y="0"/>
          <a:chExt cx="0" cy="0"/>
        </a:xfrm>
      </p:grpSpPr>
      <p:sp>
        <p:nvSpPr>
          <p:cNvPr id="15674" name="Google Shape;15674;p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75" name="Google Shape;156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6"/>
        <p:cNvGrpSpPr/>
        <p:nvPr/>
      </p:nvGrpSpPr>
      <p:grpSpPr>
        <a:xfrm>
          <a:off x="0" y="0"/>
          <a:ext cx="0" cy="0"/>
          <a:chOff x="0" y="0"/>
          <a:chExt cx="0" cy="0"/>
        </a:xfrm>
      </p:grpSpPr>
      <p:sp>
        <p:nvSpPr>
          <p:cNvPr id="15697" name="Google Shape;1569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5698" name="Google Shape;15698;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99" name="Google Shape;15699;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4"/>
        <p:cNvGrpSpPr/>
        <p:nvPr/>
      </p:nvGrpSpPr>
      <p:grpSpPr>
        <a:xfrm>
          <a:off x="0" y="0"/>
          <a:ext cx="0" cy="0"/>
          <a:chOff x="0" y="0"/>
          <a:chExt cx="0" cy="0"/>
        </a:xfrm>
      </p:grpSpPr>
      <p:sp>
        <p:nvSpPr>
          <p:cNvPr id="15745" name="Google Shape;1574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5746" name="Google Shape;15746;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Este slide estpa com a informação mais completa do conteúdo. </a:t>
            </a:r>
            <a:r>
              <a:rPr lang="en-US" sz="1200" b="0" i="0">
                <a:solidFill>
                  <a:schemeClr val="dk1"/>
                </a:solidFill>
                <a:latin typeface="Arial"/>
                <a:ea typeface="Arial"/>
                <a:cs typeface="Arial"/>
                <a:sym typeface="Arial"/>
              </a:rPr>
              <a:t>A imunidade ativa ela pode ser natural ou artificial. Natural através da infecção( pela doença) e artificial pela vacinação.https://www.gov.br/saude/pt-br/centrais-de-conteudo/publicacoes/guias-e-manuais/2024/manual-dos-centros-de-referencia-para-imunobiologicos-especiais-6a-edicao</a:t>
            </a:r>
            <a:endParaRPr b="0"/>
          </a:p>
        </p:txBody>
      </p:sp>
      <p:sp>
        <p:nvSpPr>
          <p:cNvPr id="15747" name="Google Shape;15747;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2"/>
        <p:cNvGrpSpPr/>
        <p:nvPr/>
      </p:nvGrpSpPr>
      <p:grpSpPr>
        <a:xfrm>
          <a:off x="0" y="0"/>
          <a:ext cx="0" cy="0"/>
          <a:chOff x="0" y="0"/>
          <a:chExt cx="0" cy="0"/>
        </a:xfrm>
      </p:grpSpPr>
      <p:sp>
        <p:nvSpPr>
          <p:cNvPr id="16443" name="Google Shape;1644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6444" name="Google Shape;16444;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Sugestão</a:t>
            </a:r>
            <a:r>
              <a:rPr lang="en-US" dirty="0"/>
              <a:t>: </a:t>
            </a:r>
            <a:r>
              <a:rPr lang="en-US" dirty="0" err="1"/>
              <a:t>Avaliar</a:t>
            </a:r>
            <a:r>
              <a:rPr lang="en-US" dirty="0"/>
              <a:t> as barras, pois a </a:t>
            </a:r>
            <a:r>
              <a:rPr lang="en-US" dirty="0" err="1"/>
              <a:t>vacinação</a:t>
            </a:r>
            <a:r>
              <a:rPr lang="en-US" dirty="0"/>
              <a:t> </a:t>
            </a:r>
            <a:r>
              <a:rPr lang="en-US" dirty="0" err="1"/>
              <a:t>materna</a:t>
            </a:r>
            <a:r>
              <a:rPr lang="en-US" dirty="0"/>
              <a:t> </a:t>
            </a:r>
            <a:r>
              <a:rPr lang="en-US" dirty="0" err="1"/>
              <a:t>em</a:t>
            </a:r>
            <a:r>
              <a:rPr lang="en-US" dirty="0"/>
              <a:t> </a:t>
            </a:r>
            <a:r>
              <a:rPr lang="en-US" dirty="0" err="1"/>
              <a:t>bula</a:t>
            </a:r>
            <a:r>
              <a:rPr lang="en-US" dirty="0"/>
              <a:t> protege </a:t>
            </a:r>
            <a:r>
              <a:rPr lang="en-US" dirty="0" err="1"/>
              <a:t>por</a:t>
            </a:r>
            <a:r>
              <a:rPr lang="en-US" dirty="0"/>
              <a:t> seis meses e a barra </a:t>
            </a:r>
            <a:r>
              <a:rPr lang="en-US" dirty="0" err="1"/>
              <a:t>está</a:t>
            </a:r>
            <a:r>
              <a:rPr lang="en-US" dirty="0"/>
              <a:t> </a:t>
            </a:r>
            <a:r>
              <a:rPr lang="en-US" dirty="0" err="1"/>
              <a:t>fixa</a:t>
            </a:r>
            <a:r>
              <a:rPr lang="en-US" dirty="0"/>
              <a:t> </a:t>
            </a:r>
            <a:r>
              <a:rPr lang="en-US" dirty="0" err="1"/>
              <a:t>em</a:t>
            </a:r>
            <a:r>
              <a:rPr lang="en-US" dirty="0"/>
              <a:t> 5 e o </a:t>
            </a:r>
            <a:r>
              <a:rPr lang="en-US" dirty="0" err="1"/>
              <a:t>anticorpo</a:t>
            </a:r>
            <a:r>
              <a:rPr lang="en-US" dirty="0"/>
              <a:t> </a:t>
            </a:r>
            <a:r>
              <a:rPr lang="en-US" dirty="0" err="1"/>
              <a:t>tem</a:t>
            </a:r>
            <a:r>
              <a:rPr lang="en-US" dirty="0"/>
              <a:t> </a:t>
            </a:r>
            <a:r>
              <a:rPr lang="en-US" dirty="0" err="1"/>
              <a:t>em</a:t>
            </a:r>
            <a:r>
              <a:rPr lang="en-US" dirty="0"/>
              <a:t> </a:t>
            </a:r>
            <a:r>
              <a:rPr lang="en-US" dirty="0" err="1"/>
              <a:t>bula</a:t>
            </a:r>
            <a:r>
              <a:rPr lang="en-US" dirty="0"/>
              <a:t> </a:t>
            </a:r>
            <a:r>
              <a:rPr lang="en-US" dirty="0" err="1"/>
              <a:t>proteção</a:t>
            </a:r>
            <a:r>
              <a:rPr lang="en-US" dirty="0"/>
              <a:t> </a:t>
            </a:r>
            <a:r>
              <a:rPr lang="en-US" dirty="0" err="1"/>
              <a:t>por</a:t>
            </a:r>
            <a:r>
              <a:rPr lang="en-US" dirty="0"/>
              <a:t> </a:t>
            </a:r>
            <a:r>
              <a:rPr lang="en-US" dirty="0" err="1"/>
              <a:t>até</a:t>
            </a:r>
            <a:r>
              <a:rPr lang="en-US" dirty="0"/>
              <a:t> 150 </a:t>
            </a:r>
            <a:r>
              <a:rPr lang="en-US" dirty="0" err="1"/>
              <a:t>dias</a:t>
            </a:r>
            <a:r>
              <a:rPr lang="en-US" dirty="0"/>
              <a:t> (5 meses) e </a:t>
            </a:r>
            <a:r>
              <a:rPr lang="en-US" dirty="0" err="1"/>
              <a:t>na</a:t>
            </a:r>
            <a:r>
              <a:rPr lang="en-US" dirty="0"/>
              <a:t> </a:t>
            </a:r>
            <a:r>
              <a:rPr lang="en-US" dirty="0" err="1"/>
              <a:t>imagem</a:t>
            </a:r>
            <a:r>
              <a:rPr lang="en-US" dirty="0"/>
              <a:t> </a:t>
            </a:r>
            <a:r>
              <a:rPr lang="en-US" dirty="0" err="1"/>
              <a:t>sugestiona</a:t>
            </a:r>
            <a:r>
              <a:rPr lang="en-US" dirty="0"/>
              <a:t> um </a:t>
            </a:r>
            <a:r>
              <a:rPr lang="en-US" dirty="0" err="1"/>
              <a:t>ano</a:t>
            </a:r>
            <a:r>
              <a:rPr lang="en-US" dirty="0"/>
              <a:t>, o </a:t>
            </a:r>
            <a:r>
              <a:rPr lang="en-US" dirty="0" err="1"/>
              <a:t>que</a:t>
            </a:r>
            <a:r>
              <a:rPr lang="en-US" dirty="0"/>
              <a:t> </a:t>
            </a:r>
            <a:r>
              <a:rPr lang="en-US" dirty="0" err="1"/>
              <a:t>pode</a:t>
            </a:r>
            <a:r>
              <a:rPr lang="en-US" dirty="0"/>
              <a:t> ser </a:t>
            </a:r>
            <a:r>
              <a:rPr lang="en-US" dirty="0" err="1"/>
              <a:t>interpretado</a:t>
            </a:r>
            <a:r>
              <a:rPr lang="en-US" dirty="0"/>
              <a:t> </a:t>
            </a:r>
            <a:r>
              <a:rPr lang="en-US" dirty="0" err="1"/>
              <a:t>como</a:t>
            </a:r>
            <a:r>
              <a:rPr lang="en-US" dirty="0"/>
              <a:t> </a:t>
            </a:r>
            <a:r>
              <a:rPr lang="en-US" dirty="0" err="1"/>
              <a:t>superioridade</a:t>
            </a:r>
            <a:r>
              <a:rPr lang="en-US" dirty="0"/>
              <a:t>. </a:t>
            </a:r>
            <a:endParaRPr dirty="0"/>
          </a:p>
        </p:txBody>
      </p:sp>
      <p:sp>
        <p:nvSpPr>
          <p:cNvPr id="16445" name="Google Shape;16445;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2"/>
        <p:cNvGrpSpPr/>
        <p:nvPr/>
      </p:nvGrpSpPr>
      <p:grpSpPr>
        <a:xfrm>
          <a:off x="0" y="0"/>
          <a:ext cx="0" cy="0"/>
          <a:chOff x="0" y="0"/>
          <a:chExt cx="0" cy="0"/>
        </a:xfrm>
      </p:grpSpPr>
      <p:sp>
        <p:nvSpPr>
          <p:cNvPr id="16513" name="Google Shape;1651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6514" name="Google Shape;16514;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Sugestão</a:t>
            </a:r>
            <a:r>
              <a:rPr lang="en-US" dirty="0"/>
              <a:t>: </a:t>
            </a:r>
            <a:r>
              <a:rPr lang="en-US" dirty="0" err="1"/>
              <a:t>Avaliar</a:t>
            </a:r>
            <a:r>
              <a:rPr lang="en-US" dirty="0"/>
              <a:t> as barras, pois a </a:t>
            </a:r>
            <a:r>
              <a:rPr lang="en-US" dirty="0" err="1"/>
              <a:t>vacinação</a:t>
            </a:r>
            <a:r>
              <a:rPr lang="en-US" dirty="0"/>
              <a:t> </a:t>
            </a:r>
            <a:r>
              <a:rPr lang="en-US" dirty="0" err="1"/>
              <a:t>materna</a:t>
            </a:r>
            <a:r>
              <a:rPr lang="en-US" dirty="0"/>
              <a:t> </a:t>
            </a:r>
            <a:r>
              <a:rPr lang="en-US" dirty="0" err="1"/>
              <a:t>em</a:t>
            </a:r>
            <a:r>
              <a:rPr lang="en-US" dirty="0"/>
              <a:t> </a:t>
            </a:r>
            <a:r>
              <a:rPr lang="en-US" dirty="0" err="1"/>
              <a:t>bula</a:t>
            </a:r>
            <a:r>
              <a:rPr lang="en-US" dirty="0"/>
              <a:t> protege </a:t>
            </a:r>
            <a:r>
              <a:rPr lang="en-US" dirty="0" err="1"/>
              <a:t>por</a:t>
            </a:r>
            <a:r>
              <a:rPr lang="en-US" dirty="0"/>
              <a:t> seis meses e a barra </a:t>
            </a:r>
            <a:r>
              <a:rPr lang="en-US" dirty="0" err="1"/>
              <a:t>está</a:t>
            </a:r>
            <a:r>
              <a:rPr lang="en-US" dirty="0"/>
              <a:t> </a:t>
            </a:r>
            <a:r>
              <a:rPr lang="en-US" dirty="0" err="1"/>
              <a:t>fixa</a:t>
            </a:r>
            <a:r>
              <a:rPr lang="en-US" dirty="0"/>
              <a:t> </a:t>
            </a:r>
            <a:r>
              <a:rPr lang="en-US" dirty="0" err="1"/>
              <a:t>em</a:t>
            </a:r>
            <a:r>
              <a:rPr lang="en-US" dirty="0"/>
              <a:t> 5 e o </a:t>
            </a:r>
            <a:r>
              <a:rPr lang="en-US" dirty="0" err="1"/>
              <a:t>anticorpo</a:t>
            </a:r>
            <a:r>
              <a:rPr lang="en-US" dirty="0"/>
              <a:t> </a:t>
            </a:r>
            <a:r>
              <a:rPr lang="en-US" dirty="0" err="1"/>
              <a:t>tem</a:t>
            </a:r>
            <a:r>
              <a:rPr lang="en-US" dirty="0"/>
              <a:t> </a:t>
            </a:r>
            <a:r>
              <a:rPr lang="en-US" dirty="0" err="1"/>
              <a:t>em</a:t>
            </a:r>
            <a:r>
              <a:rPr lang="en-US" dirty="0"/>
              <a:t> </a:t>
            </a:r>
            <a:r>
              <a:rPr lang="en-US" dirty="0" err="1"/>
              <a:t>bula</a:t>
            </a:r>
            <a:r>
              <a:rPr lang="en-US" dirty="0"/>
              <a:t> </a:t>
            </a:r>
            <a:r>
              <a:rPr lang="en-US" dirty="0" err="1"/>
              <a:t>proteção</a:t>
            </a:r>
            <a:r>
              <a:rPr lang="en-US" dirty="0"/>
              <a:t> </a:t>
            </a:r>
            <a:r>
              <a:rPr lang="en-US" dirty="0" err="1"/>
              <a:t>por</a:t>
            </a:r>
            <a:r>
              <a:rPr lang="en-US" dirty="0"/>
              <a:t> </a:t>
            </a:r>
            <a:r>
              <a:rPr lang="en-US" dirty="0" err="1"/>
              <a:t>até</a:t>
            </a:r>
            <a:r>
              <a:rPr lang="en-US" dirty="0"/>
              <a:t> 150 </a:t>
            </a:r>
            <a:r>
              <a:rPr lang="en-US" dirty="0" err="1"/>
              <a:t>dias</a:t>
            </a:r>
            <a:r>
              <a:rPr lang="en-US" dirty="0"/>
              <a:t> (5 meses) e </a:t>
            </a:r>
            <a:r>
              <a:rPr lang="en-US" dirty="0" err="1"/>
              <a:t>na</a:t>
            </a:r>
            <a:r>
              <a:rPr lang="en-US" dirty="0"/>
              <a:t> </a:t>
            </a:r>
            <a:r>
              <a:rPr lang="en-US" dirty="0" err="1"/>
              <a:t>imagem</a:t>
            </a:r>
            <a:r>
              <a:rPr lang="en-US" dirty="0"/>
              <a:t> </a:t>
            </a:r>
            <a:r>
              <a:rPr lang="en-US" dirty="0" err="1"/>
              <a:t>sugestiona</a:t>
            </a:r>
            <a:r>
              <a:rPr lang="en-US" dirty="0"/>
              <a:t> um </a:t>
            </a:r>
            <a:r>
              <a:rPr lang="en-US" dirty="0" err="1"/>
              <a:t>ano</a:t>
            </a:r>
            <a:r>
              <a:rPr lang="en-US" dirty="0"/>
              <a:t>, o </a:t>
            </a:r>
            <a:r>
              <a:rPr lang="en-US" dirty="0" err="1"/>
              <a:t>que</a:t>
            </a:r>
            <a:r>
              <a:rPr lang="en-US" dirty="0"/>
              <a:t> </a:t>
            </a:r>
            <a:r>
              <a:rPr lang="en-US" dirty="0" err="1"/>
              <a:t>pode</a:t>
            </a:r>
            <a:r>
              <a:rPr lang="en-US" dirty="0"/>
              <a:t> ser </a:t>
            </a:r>
            <a:r>
              <a:rPr lang="en-US" dirty="0" err="1"/>
              <a:t>interpretado</a:t>
            </a:r>
            <a:r>
              <a:rPr lang="en-US" dirty="0"/>
              <a:t> </a:t>
            </a:r>
            <a:r>
              <a:rPr lang="en-US" dirty="0" err="1"/>
              <a:t>como</a:t>
            </a:r>
            <a:r>
              <a:rPr lang="en-US" dirty="0"/>
              <a:t> </a:t>
            </a:r>
            <a:r>
              <a:rPr lang="en-US" dirty="0" err="1"/>
              <a:t>superioridade</a:t>
            </a:r>
            <a:r>
              <a:rPr lang="en-US" dirty="0"/>
              <a:t>. </a:t>
            </a:r>
            <a:endParaRPr dirty="0"/>
          </a:p>
        </p:txBody>
      </p:sp>
      <p:sp>
        <p:nvSpPr>
          <p:cNvPr id="16515" name="Google Shape;16515;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3595155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3"/>
        <p:cNvGrpSpPr/>
        <p:nvPr/>
      </p:nvGrpSpPr>
      <p:grpSpPr>
        <a:xfrm>
          <a:off x="0" y="0"/>
          <a:ext cx="0" cy="0"/>
          <a:chOff x="0" y="0"/>
          <a:chExt cx="0" cy="0"/>
        </a:xfrm>
      </p:grpSpPr>
      <p:sp>
        <p:nvSpPr>
          <p:cNvPr id="16464" name="Google Shape;1646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6465" name="Google Shape;16465;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66" name="Google Shape;16466;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1"/>
        <p:cNvGrpSpPr/>
        <p:nvPr/>
      </p:nvGrpSpPr>
      <p:grpSpPr>
        <a:xfrm>
          <a:off x="0" y="0"/>
          <a:ext cx="0" cy="0"/>
          <a:chOff x="0" y="0"/>
          <a:chExt cx="0" cy="0"/>
        </a:xfrm>
      </p:grpSpPr>
      <p:sp>
        <p:nvSpPr>
          <p:cNvPr id="16572" name="Google Shape;16572;p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73" name="Google Shape;1657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extLst>
      <p:ext uri="{BB962C8B-B14F-4D97-AF65-F5344CB8AC3E}">
        <p14:creationId xmlns:p14="http://schemas.microsoft.com/office/powerpoint/2010/main" val="28931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0"/>
        <p:cNvGrpSpPr/>
        <p:nvPr/>
      </p:nvGrpSpPr>
      <p:grpSpPr>
        <a:xfrm>
          <a:off x="0" y="0"/>
          <a:ext cx="0" cy="0"/>
          <a:chOff x="0" y="0"/>
          <a:chExt cx="0" cy="0"/>
        </a:xfrm>
      </p:grpSpPr>
      <p:sp>
        <p:nvSpPr>
          <p:cNvPr id="15811" name="Google Shape;15811;p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12" name="Google Shape;1581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5"/>
        <p:cNvGrpSpPr/>
        <p:nvPr/>
      </p:nvGrpSpPr>
      <p:grpSpPr>
        <a:xfrm>
          <a:off x="0" y="0"/>
          <a:ext cx="0" cy="0"/>
          <a:chOff x="0" y="0"/>
          <a:chExt cx="0" cy="0"/>
        </a:xfrm>
      </p:grpSpPr>
      <p:sp>
        <p:nvSpPr>
          <p:cNvPr id="16596" name="Google Shape;1659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6597" name="Google Shape;16597;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98" name="Google Shape;16598;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3"/>
        <p:cNvGrpSpPr/>
        <p:nvPr/>
      </p:nvGrpSpPr>
      <p:grpSpPr>
        <a:xfrm>
          <a:off x="0" y="0"/>
          <a:ext cx="0" cy="0"/>
          <a:chOff x="0" y="0"/>
          <a:chExt cx="0" cy="0"/>
        </a:xfrm>
      </p:grpSpPr>
      <p:sp>
        <p:nvSpPr>
          <p:cNvPr id="16644" name="Google Shape;1664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6645" name="Google Shape;16645;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46" name="Google Shape;16646;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8"/>
        <p:cNvGrpSpPr/>
        <p:nvPr/>
      </p:nvGrpSpPr>
      <p:grpSpPr>
        <a:xfrm>
          <a:off x="0" y="0"/>
          <a:ext cx="0" cy="0"/>
          <a:chOff x="0" y="0"/>
          <a:chExt cx="0" cy="0"/>
        </a:xfrm>
      </p:grpSpPr>
      <p:sp>
        <p:nvSpPr>
          <p:cNvPr id="16129" name="Google Shape;161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6130" name="Google Shape;16130;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31" name="Google Shape;16131;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4"/>
        <p:cNvGrpSpPr/>
        <p:nvPr/>
      </p:nvGrpSpPr>
      <p:grpSpPr>
        <a:xfrm>
          <a:off x="0" y="0"/>
          <a:ext cx="0" cy="0"/>
          <a:chOff x="0" y="0"/>
          <a:chExt cx="0" cy="0"/>
        </a:xfrm>
      </p:grpSpPr>
      <p:sp>
        <p:nvSpPr>
          <p:cNvPr id="16145" name="Google Shape;16145;p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46" name="Google Shape;1614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2"/>
        <p:cNvGrpSpPr/>
        <p:nvPr/>
      </p:nvGrpSpPr>
      <p:grpSpPr>
        <a:xfrm>
          <a:off x="0" y="0"/>
          <a:ext cx="0" cy="0"/>
          <a:chOff x="0" y="0"/>
          <a:chExt cx="0" cy="0"/>
        </a:xfrm>
      </p:grpSpPr>
      <p:sp>
        <p:nvSpPr>
          <p:cNvPr id="16303" name="Google Shape;1630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6304" name="Google Shape;16304;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05" name="Google Shape;16305;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9"/>
        <p:cNvGrpSpPr/>
        <p:nvPr/>
      </p:nvGrpSpPr>
      <p:grpSpPr>
        <a:xfrm>
          <a:off x="0" y="0"/>
          <a:ext cx="0" cy="0"/>
          <a:chOff x="0" y="0"/>
          <a:chExt cx="0" cy="0"/>
        </a:xfrm>
      </p:grpSpPr>
      <p:sp>
        <p:nvSpPr>
          <p:cNvPr id="16160" name="Google Shape;16160;p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61" name="Google Shape;1616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9"/>
        <p:cNvGrpSpPr/>
        <p:nvPr/>
      </p:nvGrpSpPr>
      <p:grpSpPr>
        <a:xfrm>
          <a:off x="0" y="0"/>
          <a:ext cx="0" cy="0"/>
          <a:chOff x="0" y="0"/>
          <a:chExt cx="0" cy="0"/>
        </a:xfrm>
      </p:grpSpPr>
      <p:sp>
        <p:nvSpPr>
          <p:cNvPr id="15820" name="Google Shape;1582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5821" name="Google Shape;15821;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Arial"/>
                <a:ea typeface="Arial"/>
                <a:cs typeface="Arial"/>
                <a:sym typeface="Arial"/>
              </a:rPr>
              <a:t>É um vírus de RNA, classificado como um pneumovírus. </a:t>
            </a:r>
            <a:endParaRPr/>
          </a:p>
          <a:p>
            <a:pPr marL="0" lvl="0" indent="0" algn="l" rtl="0">
              <a:spcBef>
                <a:spcPts val="0"/>
              </a:spcBef>
              <a:spcAft>
                <a:spcPts val="0"/>
              </a:spcAft>
              <a:buNone/>
            </a:pPr>
            <a:r>
              <a:rPr lang="en-US" sz="1200" b="0" i="0">
                <a:solidFill>
                  <a:schemeClr val="dk1"/>
                </a:solidFill>
                <a:latin typeface="Arial"/>
                <a:ea typeface="Arial"/>
                <a:cs typeface="Arial"/>
                <a:sym typeface="Arial"/>
              </a:rPr>
              <a:t>É altamente contagioso e pode permanecer viável por horas em superfícies. </a:t>
            </a:r>
            <a:endParaRPr/>
          </a:p>
          <a:p>
            <a:pPr marL="0" lvl="0" indent="0" algn="l" rtl="0">
              <a:spcBef>
                <a:spcPts val="0"/>
              </a:spcBef>
              <a:spcAft>
                <a:spcPts val="0"/>
              </a:spcAft>
              <a:buNone/>
            </a:pPr>
            <a:r>
              <a:rPr lang="en-US" sz="1200" b="0" i="0">
                <a:solidFill>
                  <a:schemeClr val="dk1"/>
                </a:solidFill>
                <a:latin typeface="Arial"/>
                <a:ea typeface="Arial"/>
                <a:cs typeface="Arial"/>
                <a:sym typeface="Arial"/>
              </a:rPr>
              <a:t>Geralmente causa surtos durante os meses de inverno e início da primavera. </a:t>
            </a: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sz="1200" b="0" i="0">
                <a:solidFill>
                  <a:schemeClr val="dk1"/>
                </a:solidFill>
                <a:latin typeface="Arial"/>
                <a:ea typeface="Arial"/>
                <a:cs typeface="Arial"/>
                <a:sym typeface="Arial"/>
              </a:rPr>
              <a:t>O vírus sincicial respiratório (VSR) é um vírus de RNA, muito contagioso, que causa doenças respiratórias, especialmente em bebês e idosos. As infecções geralmente se manifestam como sintomas semelhantes ao resfriado (coriza, tosse, febre), mas podem evoluir para quadros graves como bronquiolite e pneumonia, particularmente em crianças pequenas. </a:t>
            </a:r>
            <a:endParaRPr/>
          </a:p>
          <a:p>
            <a:pPr marL="0" lvl="0" indent="0" algn="l" rtl="0">
              <a:spcBef>
                <a:spcPts val="0"/>
              </a:spcBef>
              <a:spcAft>
                <a:spcPts val="0"/>
              </a:spcAft>
              <a:buNone/>
            </a:pPr>
            <a:endParaRPr/>
          </a:p>
          <a:p>
            <a:pPr marL="0" lvl="0" indent="0" algn="l" rtl="0">
              <a:spcBef>
                <a:spcPts val="0"/>
              </a:spcBef>
              <a:spcAft>
                <a:spcPts val="0"/>
              </a:spcAft>
              <a:buNone/>
            </a:pPr>
            <a:r>
              <a:rPr lang="en-US"/>
              <a:t>Todo vírus para se multiplicar, precisa de um hospedeiro. Alguém em quem ele possa se replicar. A vacina funiconaria com bloqueio desse receptor (porta de entrada). Desta forma o vírus não se multiplica por não entrar para dentro das células humanas</a:t>
            </a:r>
            <a:endParaRPr/>
          </a:p>
        </p:txBody>
      </p:sp>
      <p:sp>
        <p:nvSpPr>
          <p:cNvPr id="15822" name="Google Shape;15822;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Divider Slide">
  <p:cSld name="Section Divider Slide">
    <p:spTree>
      <p:nvGrpSpPr>
        <p:cNvPr id="1" name="Shape 12310"/>
        <p:cNvGrpSpPr/>
        <p:nvPr/>
      </p:nvGrpSpPr>
      <p:grpSpPr>
        <a:xfrm>
          <a:off x="0" y="0"/>
          <a:ext cx="0" cy="0"/>
          <a:chOff x="0" y="0"/>
          <a:chExt cx="0" cy="0"/>
        </a:xfrm>
      </p:grpSpPr>
      <p:pic>
        <p:nvPicPr>
          <p:cNvPr id="12311" name="Google Shape;12311;p2" descr="A picture containing accessory, umbrella, sunglasses, spectacles&#10;&#10;Description automatically generated"/>
          <p:cNvPicPr preferRelativeResize="0"/>
          <p:nvPr/>
        </p:nvPicPr>
        <p:blipFill rotWithShape="1">
          <a:blip r:embed="rId2">
            <a:alphaModFix/>
          </a:blip>
          <a:srcRect/>
          <a:stretch/>
        </p:blipFill>
        <p:spPr>
          <a:xfrm>
            <a:off x="1" y="0"/>
            <a:ext cx="12191999" cy="6856213"/>
          </a:xfrm>
          <a:prstGeom prst="rect">
            <a:avLst/>
          </a:prstGeom>
          <a:noFill/>
          <a:ln>
            <a:noFill/>
          </a:ln>
        </p:spPr>
      </p:pic>
      <p:sp>
        <p:nvSpPr>
          <p:cNvPr id="12312" name="Google Shape;12312;p2"/>
          <p:cNvSpPr txBox="1">
            <a:spLocks noGrp="1"/>
          </p:cNvSpPr>
          <p:nvPr>
            <p:ph type="body" idx="1"/>
          </p:nvPr>
        </p:nvSpPr>
        <p:spPr>
          <a:xfrm>
            <a:off x="448173" y="4215384"/>
            <a:ext cx="4234800" cy="905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600"/>
              </a:spcBef>
              <a:spcAft>
                <a:spcPts val="0"/>
              </a:spcAft>
              <a:buClr>
                <a:schemeClr val="dk1"/>
              </a:buClr>
              <a:buSzPts val="1800"/>
              <a:buNone/>
              <a:defRPr sz="1800">
                <a:solidFill>
                  <a:schemeClr val="dk1"/>
                </a:solidFill>
                <a:latin typeface="Arial"/>
                <a:ea typeface="Arial"/>
                <a:cs typeface="Arial"/>
                <a:sym typeface="Arial"/>
              </a:defRPr>
            </a:lvl1pPr>
            <a:lvl2pPr marL="914400" lvl="1" indent="-228600" algn="l" rtl="0">
              <a:lnSpc>
                <a:spcPct val="90000"/>
              </a:lnSpc>
              <a:spcBef>
                <a:spcPts val="10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200"/>
              </a:spcBef>
              <a:spcAft>
                <a:spcPts val="0"/>
              </a:spcAft>
              <a:buClr>
                <a:schemeClr val="dk1"/>
              </a:buClr>
              <a:buSzPts val="1400"/>
              <a:buNone/>
              <a:defRPr/>
            </a:lvl4pPr>
            <a:lvl5pPr marL="2286000" lvl="4" indent="-228600" algn="l" rtl="0">
              <a:lnSpc>
                <a:spcPct val="90000"/>
              </a:lnSpc>
              <a:spcBef>
                <a:spcPts val="100"/>
              </a:spcBef>
              <a:spcAft>
                <a:spcPts val="0"/>
              </a:spcAft>
              <a:buClr>
                <a:schemeClr val="dk1"/>
              </a:buClr>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13" name="Google Shape;12313;p2"/>
          <p:cNvSpPr txBox="1">
            <a:spLocks noGrp="1"/>
          </p:cNvSpPr>
          <p:nvPr>
            <p:ph type="ctrTitle"/>
          </p:nvPr>
        </p:nvSpPr>
        <p:spPr>
          <a:xfrm>
            <a:off x="448173" y="2560320"/>
            <a:ext cx="4234800" cy="15087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1"/>
              </a:buClr>
              <a:buSzPts val="2800"/>
              <a:buFont typeface="Arial"/>
              <a:buNone/>
              <a:defRPr sz="2800"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14" name="Google Shape;12314;p2"/>
          <p:cNvSpPr/>
          <p:nvPr/>
        </p:nvSpPr>
        <p:spPr>
          <a:xfrm>
            <a:off x="1" y="6216149"/>
            <a:ext cx="12192000" cy="6417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b="0" i="0" u="none" strike="noStrike" cap="none">
              <a:solidFill>
                <a:schemeClr val="dk1"/>
              </a:solidFill>
              <a:latin typeface="Arial"/>
              <a:ea typeface="Arial"/>
              <a:cs typeface="Arial"/>
              <a:sym typeface="Arial"/>
            </a:endParaRPr>
          </a:p>
        </p:txBody>
      </p:sp>
      <p:pic>
        <p:nvPicPr>
          <p:cNvPr id="12315" name="Google Shape;12315;p2"/>
          <p:cNvPicPr preferRelativeResize="0"/>
          <p:nvPr/>
        </p:nvPicPr>
        <p:blipFill/>
        <p:spPr>
          <a:xfrm>
            <a:off x="446914" y="6346663"/>
            <a:ext cx="914638" cy="371811"/>
          </a:xfrm>
          <a:prstGeom prst="rect">
            <a:avLst/>
          </a:prstGeom>
          <a:noFill/>
          <a:ln>
            <a:noFill/>
          </a:ln>
        </p:spPr>
      </p:pic>
      <p:sp>
        <p:nvSpPr>
          <p:cNvPr id="12316" name="Google Shape;12316;p2"/>
          <p:cNvSpPr txBox="1"/>
          <p:nvPr/>
        </p:nvSpPr>
        <p:spPr>
          <a:xfrm>
            <a:off x="11466324" y="6303596"/>
            <a:ext cx="2763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fld id="{00000000-1234-1234-1234-123412341234}" type="slidenum">
              <a:rPr lang="en-US" sz="800" b="0" i="0" u="none" strike="noStrike" cap="none">
                <a:solidFill>
                  <a:srgbClr val="A1AAB1"/>
                </a:solidFill>
                <a:latin typeface="Arial"/>
                <a:ea typeface="Arial"/>
                <a:cs typeface="Arial"/>
                <a:sym typeface="Arial"/>
              </a:rPr>
              <a:t>‹nº›</a:t>
            </a:fld>
            <a:endParaRPr sz="800" b="0" i="0" u="none" strike="noStrike" cap="none">
              <a:solidFill>
                <a:srgbClr val="A1AAB1"/>
              </a:solidFill>
              <a:latin typeface="Arial"/>
              <a:ea typeface="Arial"/>
              <a:cs typeface="Arial"/>
              <a:sym typeface="Arial"/>
            </a:endParaRPr>
          </a:p>
        </p:txBody>
      </p:sp>
      <p:sp>
        <p:nvSpPr>
          <p:cNvPr id="12317" name="Google Shape;12317;p2"/>
          <p:cNvSpPr txBox="1"/>
          <p:nvPr/>
        </p:nvSpPr>
        <p:spPr>
          <a:xfrm>
            <a:off x="6095999" y="6303596"/>
            <a:ext cx="53490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A1AAB1"/>
              </a:buClr>
              <a:buSzPts val="800"/>
              <a:buFont typeface="Arial"/>
              <a:buNone/>
            </a:pPr>
            <a:r>
              <a:rPr lang="en-US" sz="800" b="0" i="0" u="none" strike="noStrike" cap="none">
                <a:solidFill>
                  <a:srgbClr val="A1AAB1"/>
                </a:solidFill>
                <a:latin typeface="Arial"/>
                <a:ea typeface="Arial"/>
                <a:cs typeface="Arial"/>
                <a:sym typeface="Arial"/>
              </a:rPr>
              <a:t>Confidential</a:t>
            </a:r>
            <a:endParaRPr sz="800" b="1" i="0" u="none" strike="noStrike" cap="none">
              <a:solidFill>
                <a:srgbClr val="A1AAB1"/>
              </a:solidFill>
              <a:latin typeface="Arial"/>
              <a:ea typeface="Arial"/>
              <a:cs typeface="Arial"/>
              <a:sym typeface="Arial"/>
            </a:endParaRPr>
          </a:p>
        </p:txBody>
      </p:sp>
      <p:sp>
        <p:nvSpPr>
          <p:cNvPr id="12318" name="Google Shape;12318;p2"/>
          <p:cNvSpPr txBox="1"/>
          <p:nvPr/>
        </p:nvSpPr>
        <p:spPr>
          <a:xfrm>
            <a:off x="1728666" y="6303596"/>
            <a:ext cx="4143300" cy="3354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800"/>
              <a:buFont typeface="Arial"/>
              <a:buNone/>
            </a:pPr>
            <a:r>
              <a:rPr lang="en-US" sz="800" b="0" i="0" u="none" strike="noStrike" cap="none">
                <a:solidFill>
                  <a:srgbClr val="0000C9"/>
                </a:solidFill>
                <a:latin typeface="Arial"/>
                <a:ea typeface="Arial"/>
                <a:cs typeface="Arial"/>
                <a:sym typeface="Arial"/>
              </a:rPr>
              <a:t>Breakthroughs that change patients’ lives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Left One Right Content">
  <p:cSld name="Two Left One Right Content">
    <p:spTree>
      <p:nvGrpSpPr>
        <p:cNvPr id="1" name="Shape 12372"/>
        <p:cNvGrpSpPr/>
        <p:nvPr/>
      </p:nvGrpSpPr>
      <p:grpSpPr>
        <a:xfrm>
          <a:off x="0" y="0"/>
          <a:ext cx="0" cy="0"/>
          <a:chOff x="0" y="0"/>
          <a:chExt cx="0" cy="0"/>
        </a:xfrm>
      </p:grpSpPr>
      <p:sp>
        <p:nvSpPr>
          <p:cNvPr id="12373" name="Google Shape;12373;p11"/>
          <p:cNvSpPr txBox="1">
            <a:spLocks noGrp="1"/>
          </p:cNvSpPr>
          <p:nvPr>
            <p:ph type="body" idx="1"/>
          </p:nvPr>
        </p:nvSpPr>
        <p:spPr>
          <a:xfrm>
            <a:off x="448173" y="236829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74" name="Google Shape;12374;p11"/>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75" name="Google Shape;12375;p11"/>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76" name="Google Shape;12376;p11"/>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77" name="Google Shape;12377;p11"/>
          <p:cNvSpPr txBox="1">
            <a:spLocks noGrp="1"/>
          </p:cNvSpPr>
          <p:nvPr>
            <p:ph type="body" idx="4"/>
          </p:nvPr>
        </p:nvSpPr>
        <p:spPr>
          <a:xfrm>
            <a:off x="448172"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78" name="Google Shape;12378;p11"/>
          <p:cNvSpPr txBox="1">
            <a:spLocks noGrp="1"/>
          </p:cNvSpPr>
          <p:nvPr>
            <p:ph type="body" idx="5"/>
          </p:nvPr>
        </p:nvSpPr>
        <p:spPr>
          <a:xfrm>
            <a:off x="6264588" y="2368296"/>
            <a:ext cx="54879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79" name="Google Shape;12379;p11"/>
          <p:cNvSpPr txBox="1">
            <a:spLocks noGrp="1"/>
          </p:cNvSpPr>
          <p:nvPr>
            <p:ph type="body" idx="6"/>
          </p:nvPr>
        </p:nvSpPr>
        <p:spPr>
          <a:xfrm>
            <a:off x="6264588"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80" name="Google Shape;12380;p11"/>
          <p:cNvSpPr txBox="1">
            <a:spLocks noGrp="1"/>
          </p:cNvSpPr>
          <p:nvPr>
            <p:ph type="body" idx="7"/>
          </p:nvPr>
        </p:nvSpPr>
        <p:spPr>
          <a:xfrm>
            <a:off x="448173" y="447141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81" name="Google Shape;12381;p11"/>
          <p:cNvSpPr txBox="1">
            <a:spLocks noGrp="1"/>
          </p:cNvSpPr>
          <p:nvPr>
            <p:ph type="body" idx="8"/>
          </p:nvPr>
        </p:nvSpPr>
        <p:spPr>
          <a:xfrm>
            <a:off x="448172" y="3913632"/>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25"/>
        <p:cNvGrpSpPr/>
        <p:nvPr/>
      </p:nvGrpSpPr>
      <p:grpSpPr>
        <a:xfrm>
          <a:off x="0" y="0"/>
          <a:ext cx="0" cy="0"/>
          <a:chOff x="0" y="0"/>
          <a:chExt cx="0" cy="0"/>
        </a:xfrm>
      </p:grpSpPr>
      <p:sp>
        <p:nvSpPr>
          <p:cNvPr id="12926" name="Google Shape;12926;p104"/>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1800"/>
              <a:buFont typeface="Calibri"/>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27" name="Google Shape;12927;p104"/>
          <p:cNvSpPr txBox="1">
            <a:spLocks noGrp="1"/>
          </p:cNvSpPr>
          <p:nvPr>
            <p:ph type="body" idx="1"/>
          </p:nvPr>
        </p:nvSpPr>
        <p:spPr>
          <a:xfrm>
            <a:off x="5183188" y="987427"/>
            <a:ext cx="6172200" cy="4873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563"/>
              </a:spcBef>
              <a:spcAft>
                <a:spcPts val="0"/>
              </a:spcAft>
              <a:buClr>
                <a:schemeClr val="dk1"/>
              </a:buClr>
              <a:buSzPts val="1800"/>
              <a:buChar char="•"/>
              <a:defRPr sz="1800"/>
            </a:lvl1pPr>
            <a:lvl2pPr marL="914400" lvl="1" indent="-328612" algn="l" rtl="0">
              <a:lnSpc>
                <a:spcPct val="90000"/>
              </a:lnSpc>
              <a:spcBef>
                <a:spcPts val="281"/>
              </a:spcBef>
              <a:spcAft>
                <a:spcPts val="0"/>
              </a:spcAft>
              <a:buClr>
                <a:schemeClr val="dk1"/>
              </a:buClr>
              <a:buSzPts val="1575"/>
              <a:buChar char="•"/>
              <a:defRPr sz="1575"/>
            </a:lvl2pPr>
            <a:lvl3pPr marL="1371600" lvl="2" indent="-314325" algn="l" rtl="0">
              <a:lnSpc>
                <a:spcPct val="90000"/>
              </a:lnSpc>
              <a:spcBef>
                <a:spcPts val="281"/>
              </a:spcBef>
              <a:spcAft>
                <a:spcPts val="0"/>
              </a:spcAft>
              <a:buClr>
                <a:schemeClr val="dk1"/>
              </a:buClr>
              <a:buSzPts val="1350"/>
              <a:buChar char="•"/>
              <a:defRPr sz="1350"/>
            </a:lvl3pPr>
            <a:lvl4pPr marL="1828800" lvl="3" indent="-300037" algn="l" rtl="0">
              <a:lnSpc>
                <a:spcPct val="90000"/>
              </a:lnSpc>
              <a:spcBef>
                <a:spcPts val="281"/>
              </a:spcBef>
              <a:spcAft>
                <a:spcPts val="0"/>
              </a:spcAft>
              <a:buClr>
                <a:schemeClr val="dk1"/>
              </a:buClr>
              <a:buSzPts val="1125"/>
              <a:buChar char="•"/>
              <a:defRPr sz="1125"/>
            </a:lvl4pPr>
            <a:lvl5pPr marL="2286000" lvl="4" indent="-300037" algn="l" rtl="0">
              <a:lnSpc>
                <a:spcPct val="90000"/>
              </a:lnSpc>
              <a:spcBef>
                <a:spcPts val="281"/>
              </a:spcBef>
              <a:spcAft>
                <a:spcPts val="0"/>
              </a:spcAft>
              <a:buClr>
                <a:schemeClr val="dk1"/>
              </a:buClr>
              <a:buSzPts val="1125"/>
              <a:buChar char="•"/>
              <a:defRPr sz="1125"/>
            </a:lvl5pPr>
            <a:lvl6pPr marL="2743200" lvl="5" indent="-300037" algn="l" rtl="0">
              <a:lnSpc>
                <a:spcPct val="90000"/>
              </a:lnSpc>
              <a:spcBef>
                <a:spcPts val="281"/>
              </a:spcBef>
              <a:spcAft>
                <a:spcPts val="0"/>
              </a:spcAft>
              <a:buClr>
                <a:schemeClr val="dk1"/>
              </a:buClr>
              <a:buSzPts val="1125"/>
              <a:buChar char="•"/>
              <a:defRPr sz="1125"/>
            </a:lvl6pPr>
            <a:lvl7pPr marL="3200400" lvl="6" indent="-300037" algn="l" rtl="0">
              <a:lnSpc>
                <a:spcPct val="90000"/>
              </a:lnSpc>
              <a:spcBef>
                <a:spcPts val="281"/>
              </a:spcBef>
              <a:spcAft>
                <a:spcPts val="0"/>
              </a:spcAft>
              <a:buClr>
                <a:schemeClr val="dk1"/>
              </a:buClr>
              <a:buSzPts val="1125"/>
              <a:buChar char="•"/>
              <a:defRPr sz="1125"/>
            </a:lvl7pPr>
            <a:lvl8pPr marL="3657600" lvl="7" indent="-300037" algn="l" rtl="0">
              <a:lnSpc>
                <a:spcPct val="90000"/>
              </a:lnSpc>
              <a:spcBef>
                <a:spcPts val="281"/>
              </a:spcBef>
              <a:spcAft>
                <a:spcPts val="0"/>
              </a:spcAft>
              <a:buClr>
                <a:schemeClr val="dk1"/>
              </a:buClr>
              <a:buSzPts val="1125"/>
              <a:buChar char="•"/>
              <a:defRPr sz="1125"/>
            </a:lvl8pPr>
            <a:lvl9pPr marL="4114800" lvl="8" indent="-300037" algn="l" rtl="0">
              <a:lnSpc>
                <a:spcPct val="90000"/>
              </a:lnSpc>
              <a:spcBef>
                <a:spcPts val="281"/>
              </a:spcBef>
              <a:spcAft>
                <a:spcPts val="0"/>
              </a:spcAft>
              <a:buClr>
                <a:schemeClr val="dk1"/>
              </a:buClr>
              <a:buSzPts val="1125"/>
              <a:buChar char="•"/>
              <a:defRPr sz="1125"/>
            </a:lvl9pPr>
          </a:lstStyle>
          <a:p>
            <a:endParaRPr/>
          </a:p>
        </p:txBody>
      </p:sp>
      <p:sp>
        <p:nvSpPr>
          <p:cNvPr id="12928" name="Google Shape;12928;p104"/>
          <p:cNvSpPr txBox="1">
            <a:spLocks noGrp="1"/>
          </p:cNvSpPr>
          <p:nvPr>
            <p:ph type="body" idx="2"/>
          </p:nvPr>
        </p:nvSpPr>
        <p:spPr>
          <a:xfrm>
            <a:off x="839789"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563"/>
              </a:spcBef>
              <a:spcAft>
                <a:spcPts val="0"/>
              </a:spcAft>
              <a:buClr>
                <a:schemeClr val="dk1"/>
              </a:buClr>
              <a:buSzPts val="900"/>
              <a:buNone/>
              <a:defRPr sz="900"/>
            </a:lvl1pPr>
            <a:lvl2pPr marL="914400" lvl="1" indent="-228600" algn="l" rtl="0">
              <a:lnSpc>
                <a:spcPct val="90000"/>
              </a:lnSpc>
              <a:spcBef>
                <a:spcPts val="281"/>
              </a:spcBef>
              <a:spcAft>
                <a:spcPts val="0"/>
              </a:spcAft>
              <a:buClr>
                <a:schemeClr val="dk1"/>
              </a:buClr>
              <a:buSzPts val="788"/>
              <a:buNone/>
              <a:defRPr sz="788"/>
            </a:lvl2pPr>
            <a:lvl3pPr marL="1371600" lvl="2" indent="-228600" algn="l" rtl="0">
              <a:lnSpc>
                <a:spcPct val="90000"/>
              </a:lnSpc>
              <a:spcBef>
                <a:spcPts val="281"/>
              </a:spcBef>
              <a:spcAft>
                <a:spcPts val="0"/>
              </a:spcAft>
              <a:buClr>
                <a:schemeClr val="dk1"/>
              </a:buClr>
              <a:buSzPts val="675"/>
              <a:buNone/>
              <a:defRPr sz="675"/>
            </a:lvl3pPr>
            <a:lvl4pPr marL="1828800" lvl="3" indent="-228600" algn="l" rtl="0">
              <a:lnSpc>
                <a:spcPct val="90000"/>
              </a:lnSpc>
              <a:spcBef>
                <a:spcPts val="281"/>
              </a:spcBef>
              <a:spcAft>
                <a:spcPts val="0"/>
              </a:spcAft>
              <a:buClr>
                <a:schemeClr val="dk1"/>
              </a:buClr>
              <a:buSzPts val="563"/>
              <a:buNone/>
              <a:defRPr sz="563"/>
            </a:lvl4pPr>
            <a:lvl5pPr marL="2286000" lvl="4" indent="-228600" algn="l" rtl="0">
              <a:lnSpc>
                <a:spcPct val="90000"/>
              </a:lnSpc>
              <a:spcBef>
                <a:spcPts val="281"/>
              </a:spcBef>
              <a:spcAft>
                <a:spcPts val="0"/>
              </a:spcAft>
              <a:buClr>
                <a:schemeClr val="dk1"/>
              </a:buClr>
              <a:buSzPts val="563"/>
              <a:buNone/>
              <a:defRPr sz="563"/>
            </a:lvl5pPr>
            <a:lvl6pPr marL="2743200" lvl="5" indent="-228600" algn="l" rtl="0">
              <a:lnSpc>
                <a:spcPct val="90000"/>
              </a:lnSpc>
              <a:spcBef>
                <a:spcPts val="281"/>
              </a:spcBef>
              <a:spcAft>
                <a:spcPts val="0"/>
              </a:spcAft>
              <a:buClr>
                <a:schemeClr val="dk1"/>
              </a:buClr>
              <a:buSzPts val="563"/>
              <a:buNone/>
              <a:defRPr sz="563"/>
            </a:lvl6pPr>
            <a:lvl7pPr marL="3200400" lvl="6" indent="-228600" algn="l" rtl="0">
              <a:lnSpc>
                <a:spcPct val="90000"/>
              </a:lnSpc>
              <a:spcBef>
                <a:spcPts val="281"/>
              </a:spcBef>
              <a:spcAft>
                <a:spcPts val="0"/>
              </a:spcAft>
              <a:buClr>
                <a:schemeClr val="dk1"/>
              </a:buClr>
              <a:buSzPts val="563"/>
              <a:buNone/>
              <a:defRPr sz="563"/>
            </a:lvl7pPr>
            <a:lvl8pPr marL="3657600" lvl="7" indent="-228600" algn="l" rtl="0">
              <a:lnSpc>
                <a:spcPct val="90000"/>
              </a:lnSpc>
              <a:spcBef>
                <a:spcPts val="281"/>
              </a:spcBef>
              <a:spcAft>
                <a:spcPts val="0"/>
              </a:spcAft>
              <a:buClr>
                <a:schemeClr val="dk1"/>
              </a:buClr>
              <a:buSzPts val="563"/>
              <a:buNone/>
              <a:defRPr sz="563"/>
            </a:lvl8pPr>
            <a:lvl9pPr marL="4114800" lvl="8" indent="-228600" algn="l" rtl="0">
              <a:lnSpc>
                <a:spcPct val="90000"/>
              </a:lnSpc>
              <a:spcBef>
                <a:spcPts val="281"/>
              </a:spcBef>
              <a:spcAft>
                <a:spcPts val="0"/>
              </a:spcAft>
              <a:buClr>
                <a:schemeClr val="dk1"/>
              </a:buClr>
              <a:buSzPts val="563"/>
              <a:buNone/>
              <a:defRPr sz="563"/>
            </a:lvl9pPr>
          </a:lstStyle>
          <a:p>
            <a:endParaRPr/>
          </a:p>
        </p:txBody>
      </p:sp>
      <p:sp>
        <p:nvSpPr>
          <p:cNvPr id="12929" name="Google Shape;12929;p104"/>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30" name="Google Shape;12930;p104"/>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31" name="Google Shape;12931;p104"/>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32"/>
        <p:cNvGrpSpPr/>
        <p:nvPr/>
      </p:nvGrpSpPr>
      <p:grpSpPr>
        <a:xfrm>
          <a:off x="0" y="0"/>
          <a:ext cx="0" cy="0"/>
          <a:chOff x="0" y="0"/>
          <a:chExt cx="0" cy="0"/>
        </a:xfrm>
      </p:grpSpPr>
      <p:sp>
        <p:nvSpPr>
          <p:cNvPr id="12933" name="Google Shape;12933;p105"/>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1800"/>
              <a:buFont typeface="Calibri"/>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34" name="Google Shape;12934;p105"/>
          <p:cNvSpPr>
            <a:spLocks noGrp="1"/>
          </p:cNvSpPr>
          <p:nvPr>
            <p:ph type="pic" idx="2"/>
          </p:nvPr>
        </p:nvSpPr>
        <p:spPr>
          <a:xfrm>
            <a:off x="5183188" y="987427"/>
            <a:ext cx="6172200" cy="4873500"/>
          </a:xfrm>
          <a:prstGeom prst="rect">
            <a:avLst/>
          </a:prstGeom>
          <a:noFill/>
          <a:ln>
            <a:noFill/>
          </a:ln>
        </p:spPr>
        <p:txBody>
          <a:bodyPr/>
          <a:lstStyle/>
          <a:p>
            <a:endParaRPr lang="pt-BR"/>
          </a:p>
        </p:txBody>
      </p:sp>
      <p:sp>
        <p:nvSpPr>
          <p:cNvPr id="12935" name="Google Shape;12935;p105"/>
          <p:cNvSpPr txBox="1">
            <a:spLocks noGrp="1"/>
          </p:cNvSpPr>
          <p:nvPr>
            <p:ph type="body" idx="1"/>
          </p:nvPr>
        </p:nvSpPr>
        <p:spPr>
          <a:xfrm>
            <a:off x="839789"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563"/>
              </a:spcBef>
              <a:spcAft>
                <a:spcPts val="0"/>
              </a:spcAft>
              <a:buClr>
                <a:schemeClr val="dk1"/>
              </a:buClr>
              <a:buSzPts val="900"/>
              <a:buNone/>
              <a:defRPr sz="900"/>
            </a:lvl1pPr>
            <a:lvl2pPr marL="914400" lvl="1" indent="-228600" algn="l" rtl="0">
              <a:lnSpc>
                <a:spcPct val="90000"/>
              </a:lnSpc>
              <a:spcBef>
                <a:spcPts val="281"/>
              </a:spcBef>
              <a:spcAft>
                <a:spcPts val="0"/>
              </a:spcAft>
              <a:buClr>
                <a:schemeClr val="dk1"/>
              </a:buClr>
              <a:buSzPts val="788"/>
              <a:buNone/>
              <a:defRPr sz="788"/>
            </a:lvl2pPr>
            <a:lvl3pPr marL="1371600" lvl="2" indent="-228600" algn="l" rtl="0">
              <a:lnSpc>
                <a:spcPct val="90000"/>
              </a:lnSpc>
              <a:spcBef>
                <a:spcPts val="281"/>
              </a:spcBef>
              <a:spcAft>
                <a:spcPts val="0"/>
              </a:spcAft>
              <a:buClr>
                <a:schemeClr val="dk1"/>
              </a:buClr>
              <a:buSzPts val="675"/>
              <a:buNone/>
              <a:defRPr sz="675"/>
            </a:lvl3pPr>
            <a:lvl4pPr marL="1828800" lvl="3" indent="-228600" algn="l" rtl="0">
              <a:lnSpc>
                <a:spcPct val="90000"/>
              </a:lnSpc>
              <a:spcBef>
                <a:spcPts val="281"/>
              </a:spcBef>
              <a:spcAft>
                <a:spcPts val="0"/>
              </a:spcAft>
              <a:buClr>
                <a:schemeClr val="dk1"/>
              </a:buClr>
              <a:buSzPts val="563"/>
              <a:buNone/>
              <a:defRPr sz="563"/>
            </a:lvl4pPr>
            <a:lvl5pPr marL="2286000" lvl="4" indent="-228600" algn="l" rtl="0">
              <a:lnSpc>
                <a:spcPct val="90000"/>
              </a:lnSpc>
              <a:spcBef>
                <a:spcPts val="281"/>
              </a:spcBef>
              <a:spcAft>
                <a:spcPts val="0"/>
              </a:spcAft>
              <a:buClr>
                <a:schemeClr val="dk1"/>
              </a:buClr>
              <a:buSzPts val="563"/>
              <a:buNone/>
              <a:defRPr sz="563"/>
            </a:lvl5pPr>
            <a:lvl6pPr marL="2743200" lvl="5" indent="-228600" algn="l" rtl="0">
              <a:lnSpc>
                <a:spcPct val="90000"/>
              </a:lnSpc>
              <a:spcBef>
                <a:spcPts val="281"/>
              </a:spcBef>
              <a:spcAft>
                <a:spcPts val="0"/>
              </a:spcAft>
              <a:buClr>
                <a:schemeClr val="dk1"/>
              </a:buClr>
              <a:buSzPts val="563"/>
              <a:buNone/>
              <a:defRPr sz="563"/>
            </a:lvl6pPr>
            <a:lvl7pPr marL="3200400" lvl="6" indent="-228600" algn="l" rtl="0">
              <a:lnSpc>
                <a:spcPct val="90000"/>
              </a:lnSpc>
              <a:spcBef>
                <a:spcPts val="281"/>
              </a:spcBef>
              <a:spcAft>
                <a:spcPts val="0"/>
              </a:spcAft>
              <a:buClr>
                <a:schemeClr val="dk1"/>
              </a:buClr>
              <a:buSzPts val="563"/>
              <a:buNone/>
              <a:defRPr sz="563"/>
            </a:lvl7pPr>
            <a:lvl8pPr marL="3657600" lvl="7" indent="-228600" algn="l" rtl="0">
              <a:lnSpc>
                <a:spcPct val="90000"/>
              </a:lnSpc>
              <a:spcBef>
                <a:spcPts val="281"/>
              </a:spcBef>
              <a:spcAft>
                <a:spcPts val="0"/>
              </a:spcAft>
              <a:buClr>
                <a:schemeClr val="dk1"/>
              </a:buClr>
              <a:buSzPts val="563"/>
              <a:buNone/>
              <a:defRPr sz="563"/>
            </a:lvl8pPr>
            <a:lvl9pPr marL="4114800" lvl="8" indent="-228600" algn="l" rtl="0">
              <a:lnSpc>
                <a:spcPct val="90000"/>
              </a:lnSpc>
              <a:spcBef>
                <a:spcPts val="281"/>
              </a:spcBef>
              <a:spcAft>
                <a:spcPts val="0"/>
              </a:spcAft>
              <a:buClr>
                <a:schemeClr val="dk1"/>
              </a:buClr>
              <a:buSzPts val="563"/>
              <a:buNone/>
              <a:defRPr sz="563"/>
            </a:lvl9pPr>
          </a:lstStyle>
          <a:p>
            <a:endParaRPr/>
          </a:p>
        </p:txBody>
      </p:sp>
      <p:sp>
        <p:nvSpPr>
          <p:cNvPr id="12936" name="Google Shape;12936;p105"/>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37" name="Google Shape;12937;p105"/>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38" name="Google Shape;12938;p105"/>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39"/>
        <p:cNvGrpSpPr/>
        <p:nvPr/>
      </p:nvGrpSpPr>
      <p:grpSpPr>
        <a:xfrm>
          <a:off x="0" y="0"/>
          <a:ext cx="0" cy="0"/>
          <a:chOff x="0" y="0"/>
          <a:chExt cx="0" cy="0"/>
        </a:xfrm>
      </p:grpSpPr>
      <p:sp>
        <p:nvSpPr>
          <p:cNvPr id="12940" name="Google Shape;12940;p106"/>
          <p:cNvSpPr txBox="1">
            <a:spLocks noGrp="1"/>
          </p:cNvSpPr>
          <p:nvPr>
            <p:ph type="title"/>
          </p:nvPr>
        </p:nvSpPr>
        <p:spPr>
          <a:xfrm>
            <a:off x="838202" y="36512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41" name="Google Shape;12941;p106"/>
          <p:cNvSpPr txBox="1">
            <a:spLocks noGrp="1"/>
          </p:cNvSpPr>
          <p:nvPr>
            <p:ph type="body" idx="1"/>
          </p:nvPr>
        </p:nvSpPr>
        <p:spPr>
          <a:xfrm rot="5400000">
            <a:off x="3920402"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563"/>
              </a:spcBef>
              <a:spcAft>
                <a:spcPts val="0"/>
              </a:spcAft>
              <a:buClr>
                <a:schemeClr val="dk1"/>
              </a:buClr>
              <a:buSzPts val="1800"/>
              <a:buChar char="•"/>
              <a:defRPr/>
            </a:lvl1pPr>
            <a:lvl2pPr marL="914400" lvl="1" indent="-342900" algn="l" rtl="0">
              <a:lnSpc>
                <a:spcPct val="90000"/>
              </a:lnSpc>
              <a:spcBef>
                <a:spcPts val="281"/>
              </a:spcBef>
              <a:spcAft>
                <a:spcPts val="0"/>
              </a:spcAft>
              <a:buClr>
                <a:schemeClr val="dk1"/>
              </a:buClr>
              <a:buSzPts val="1800"/>
              <a:buChar char="•"/>
              <a:defRPr/>
            </a:lvl2pPr>
            <a:lvl3pPr marL="1371600" lvl="2" indent="-342900" algn="l" rtl="0">
              <a:lnSpc>
                <a:spcPct val="90000"/>
              </a:lnSpc>
              <a:spcBef>
                <a:spcPts val="281"/>
              </a:spcBef>
              <a:spcAft>
                <a:spcPts val="0"/>
              </a:spcAft>
              <a:buClr>
                <a:schemeClr val="dk1"/>
              </a:buClr>
              <a:buSzPts val="1800"/>
              <a:buChar char="•"/>
              <a:defRPr/>
            </a:lvl3pPr>
            <a:lvl4pPr marL="1828800" lvl="3" indent="-342900" algn="l" rtl="0">
              <a:lnSpc>
                <a:spcPct val="90000"/>
              </a:lnSpc>
              <a:spcBef>
                <a:spcPts val="281"/>
              </a:spcBef>
              <a:spcAft>
                <a:spcPts val="0"/>
              </a:spcAft>
              <a:buClr>
                <a:schemeClr val="dk1"/>
              </a:buClr>
              <a:buSzPts val="1800"/>
              <a:buChar char="•"/>
              <a:defRPr/>
            </a:lvl4pPr>
            <a:lvl5pPr marL="2286000" lvl="4" indent="-342900" algn="l" rtl="0">
              <a:lnSpc>
                <a:spcPct val="90000"/>
              </a:lnSpc>
              <a:spcBef>
                <a:spcPts val="281"/>
              </a:spcBef>
              <a:spcAft>
                <a:spcPts val="0"/>
              </a:spcAft>
              <a:buClr>
                <a:schemeClr val="dk1"/>
              </a:buClr>
              <a:buSzPts val="1800"/>
              <a:buChar char="•"/>
              <a:defRPr/>
            </a:lvl5pPr>
            <a:lvl6pPr marL="2743200" lvl="5" indent="-342900" algn="l" rtl="0">
              <a:lnSpc>
                <a:spcPct val="90000"/>
              </a:lnSpc>
              <a:spcBef>
                <a:spcPts val="281"/>
              </a:spcBef>
              <a:spcAft>
                <a:spcPts val="0"/>
              </a:spcAft>
              <a:buClr>
                <a:schemeClr val="dk1"/>
              </a:buClr>
              <a:buSzPts val="1800"/>
              <a:buChar char="•"/>
              <a:defRPr/>
            </a:lvl6pPr>
            <a:lvl7pPr marL="3200400" lvl="6" indent="-342900" algn="l" rtl="0">
              <a:lnSpc>
                <a:spcPct val="90000"/>
              </a:lnSpc>
              <a:spcBef>
                <a:spcPts val="281"/>
              </a:spcBef>
              <a:spcAft>
                <a:spcPts val="0"/>
              </a:spcAft>
              <a:buClr>
                <a:schemeClr val="dk1"/>
              </a:buClr>
              <a:buSzPts val="1800"/>
              <a:buChar char="•"/>
              <a:defRPr/>
            </a:lvl7pPr>
            <a:lvl8pPr marL="3657600" lvl="7" indent="-342900" algn="l" rtl="0">
              <a:lnSpc>
                <a:spcPct val="90000"/>
              </a:lnSpc>
              <a:spcBef>
                <a:spcPts val="281"/>
              </a:spcBef>
              <a:spcAft>
                <a:spcPts val="0"/>
              </a:spcAft>
              <a:buClr>
                <a:schemeClr val="dk1"/>
              </a:buClr>
              <a:buSzPts val="1800"/>
              <a:buChar char="•"/>
              <a:defRPr/>
            </a:lvl8pPr>
            <a:lvl9pPr marL="4114800" lvl="8" indent="-342900" algn="l" rtl="0">
              <a:lnSpc>
                <a:spcPct val="90000"/>
              </a:lnSpc>
              <a:spcBef>
                <a:spcPts val="281"/>
              </a:spcBef>
              <a:spcAft>
                <a:spcPts val="0"/>
              </a:spcAft>
              <a:buClr>
                <a:schemeClr val="dk1"/>
              </a:buClr>
              <a:buSzPts val="1800"/>
              <a:buChar char="•"/>
              <a:defRPr/>
            </a:lvl9pPr>
          </a:lstStyle>
          <a:p>
            <a:endParaRPr/>
          </a:p>
        </p:txBody>
      </p:sp>
      <p:sp>
        <p:nvSpPr>
          <p:cNvPr id="12942" name="Google Shape;12942;p106"/>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43" name="Google Shape;12943;p106"/>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44" name="Google Shape;12944;p106"/>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45"/>
        <p:cNvGrpSpPr/>
        <p:nvPr/>
      </p:nvGrpSpPr>
      <p:grpSpPr>
        <a:xfrm>
          <a:off x="0" y="0"/>
          <a:ext cx="0" cy="0"/>
          <a:chOff x="0" y="0"/>
          <a:chExt cx="0" cy="0"/>
        </a:xfrm>
      </p:grpSpPr>
      <p:sp>
        <p:nvSpPr>
          <p:cNvPr id="12946" name="Google Shape;12946;p107"/>
          <p:cNvSpPr txBox="1">
            <a:spLocks noGrp="1"/>
          </p:cNvSpPr>
          <p:nvPr>
            <p:ph type="title"/>
          </p:nvPr>
        </p:nvSpPr>
        <p:spPr>
          <a:xfrm rot="5400000">
            <a:off x="7133401" y="1956626"/>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47" name="Google Shape;12947;p107"/>
          <p:cNvSpPr txBox="1">
            <a:spLocks noGrp="1"/>
          </p:cNvSpPr>
          <p:nvPr>
            <p:ph type="body" idx="1"/>
          </p:nvPr>
        </p:nvSpPr>
        <p:spPr>
          <a:xfrm rot="5400000">
            <a:off x="1799401" y="-596074"/>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563"/>
              </a:spcBef>
              <a:spcAft>
                <a:spcPts val="0"/>
              </a:spcAft>
              <a:buClr>
                <a:schemeClr val="dk1"/>
              </a:buClr>
              <a:buSzPts val="1800"/>
              <a:buChar char="•"/>
              <a:defRPr/>
            </a:lvl1pPr>
            <a:lvl2pPr marL="914400" lvl="1" indent="-342900" algn="l" rtl="0">
              <a:lnSpc>
                <a:spcPct val="90000"/>
              </a:lnSpc>
              <a:spcBef>
                <a:spcPts val="281"/>
              </a:spcBef>
              <a:spcAft>
                <a:spcPts val="0"/>
              </a:spcAft>
              <a:buClr>
                <a:schemeClr val="dk1"/>
              </a:buClr>
              <a:buSzPts val="1800"/>
              <a:buChar char="•"/>
              <a:defRPr/>
            </a:lvl2pPr>
            <a:lvl3pPr marL="1371600" lvl="2" indent="-342900" algn="l" rtl="0">
              <a:lnSpc>
                <a:spcPct val="90000"/>
              </a:lnSpc>
              <a:spcBef>
                <a:spcPts val="281"/>
              </a:spcBef>
              <a:spcAft>
                <a:spcPts val="0"/>
              </a:spcAft>
              <a:buClr>
                <a:schemeClr val="dk1"/>
              </a:buClr>
              <a:buSzPts val="1800"/>
              <a:buChar char="•"/>
              <a:defRPr/>
            </a:lvl3pPr>
            <a:lvl4pPr marL="1828800" lvl="3" indent="-342900" algn="l" rtl="0">
              <a:lnSpc>
                <a:spcPct val="90000"/>
              </a:lnSpc>
              <a:spcBef>
                <a:spcPts val="281"/>
              </a:spcBef>
              <a:spcAft>
                <a:spcPts val="0"/>
              </a:spcAft>
              <a:buClr>
                <a:schemeClr val="dk1"/>
              </a:buClr>
              <a:buSzPts val="1800"/>
              <a:buChar char="•"/>
              <a:defRPr/>
            </a:lvl4pPr>
            <a:lvl5pPr marL="2286000" lvl="4" indent="-342900" algn="l" rtl="0">
              <a:lnSpc>
                <a:spcPct val="90000"/>
              </a:lnSpc>
              <a:spcBef>
                <a:spcPts val="281"/>
              </a:spcBef>
              <a:spcAft>
                <a:spcPts val="0"/>
              </a:spcAft>
              <a:buClr>
                <a:schemeClr val="dk1"/>
              </a:buClr>
              <a:buSzPts val="1800"/>
              <a:buChar char="•"/>
              <a:defRPr/>
            </a:lvl5pPr>
            <a:lvl6pPr marL="2743200" lvl="5" indent="-342900" algn="l" rtl="0">
              <a:lnSpc>
                <a:spcPct val="90000"/>
              </a:lnSpc>
              <a:spcBef>
                <a:spcPts val="281"/>
              </a:spcBef>
              <a:spcAft>
                <a:spcPts val="0"/>
              </a:spcAft>
              <a:buClr>
                <a:schemeClr val="dk1"/>
              </a:buClr>
              <a:buSzPts val="1800"/>
              <a:buChar char="•"/>
              <a:defRPr/>
            </a:lvl6pPr>
            <a:lvl7pPr marL="3200400" lvl="6" indent="-342900" algn="l" rtl="0">
              <a:lnSpc>
                <a:spcPct val="90000"/>
              </a:lnSpc>
              <a:spcBef>
                <a:spcPts val="281"/>
              </a:spcBef>
              <a:spcAft>
                <a:spcPts val="0"/>
              </a:spcAft>
              <a:buClr>
                <a:schemeClr val="dk1"/>
              </a:buClr>
              <a:buSzPts val="1800"/>
              <a:buChar char="•"/>
              <a:defRPr/>
            </a:lvl7pPr>
            <a:lvl8pPr marL="3657600" lvl="7" indent="-342900" algn="l" rtl="0">
              <a:lnSpc>
                <a:spcPct val="90000"/>
              </a:lnSpc>
              <a:spcBef>
                <a:spcPts val="281"/>
              </a:spcBef>
              <a:spcAft>
                <a:spcPts val="0"/>
              </a:spcAft>
              <a:buClr>
                <a:schemeClr val="dk1"/>
              </a:buClr>
              <a:buSzPts val="1800"/>
              <a:buChar char="•"/>
              <a:defRPr/>
            </a:lvl8pPr>
            <a:lvl9pPr marL="4114800" lvl="8" indent="-342900" algn="l" rtl="0">
              <a:lnSpc>
                <a:spcPct val="90000"/>
              </a:lnSpc>
              <a:spcBef>
                <a:spcPts val="281"/>
              </a:spcBef>
              <a:spcAft>
                <a:spcPts val="0"/>
              </a:spcAft>
              <a:buClr>
                <a:schemeClr val="dk1"/>
              </a:buClr>
              <a:buSzPts val="1800"/>
              <a:buChar char="•"/>
              <a:defRPr/>
            </a:lvl9pPr>
          </a:lstStyle>
          <a:p>
            <a:endParaRPr/>
          </a:p>
        </p:txBody>
      </p:sp>
      <p:sp>
        <p:nvSpPr>
          <p:cNvPr id="12948" name="Google Shape;12948;p107"/>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49" name="Google Shape;12949;p107"/>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50" name="Google Shape;12950;p107"/>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12715"/>
        <p:cNvGrpSpPr/>
        <p:nvPr/>
      </p:nvGrpSpPr>
      <p:grpSpPr>
        <a:xfrm>
          <a:off x="0" y="0"/>
          <a:ext cx="0" cy="0"/>
          <a:chOff x="0" y="0"/>
          <a:chExt cx="0" cy="0"/>
        </a:xfrm>
      </p:grpSpPr>
      <p:sp>
        <p:nvSpPr>
          <p:cNvPr id="12716" name="Google Shape;12716;p66"/>
          <p:cNvSpPr txBox="1">
            <a:spLocks noGrp="1"/>
          </p:cNvSpPr>
          <p:nvPr>
            <p:ph type="title"/>
          </p:nvPr>
        </p:nvSpPr>
        <p:spPr>
          <a:xfrm>
            <a:off x="494942" y="718531"/>
            <a:ext cx="10487100" cy="7137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2400"/>
              <a:buFont typeface="Arial"/>
              <a:buNone/>
              <a:defRPr sz="24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717" name="Google Shape;12717;p66"/>
          <p:cNvGrpSpPr/>
          <p:nvPr/>
        </p:nvGrpSpPr>
        <p:grpSpPr>
          <a:xfrm>
            <a:off x="616688" y="591182"/>
            <a:ext cx="587769" cy="45599"/>
            <a:chOff x="462527" y="443398"/>
            <a:chExt cx="440838" cy="34200"/>
          </a:xfrm>
        </p:grpSpPr>
        <p:sp>
          <p:nvSpPr>
            <p:cNvPr id="12718" name="Google Shape;12718;p66"/>
            <p:cNvSpPr/>
            <p:nvPr/>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65"/>
                <a:buFont typeface="Arial"/>
                <a:buNone/>
              </a:pPr>
              <a:endParaRPr sz="1865">
                <a:solidFill>
                  <a:schemeClr val="dk1"/>
                </a:solidFill>
                <a:latin typeface="Arial"/>
                <a:ea typeface="Arial"/>
                <a:cs typeface="Arial"/>
                <a:sym typeface="Arial"/>
              </a:endParaRPr>
            </a:p>
          </p:txBody>
        </p:sp>
        <p:sp>
          <p:nvSpPr>
            <p:cNvPr id="12719" name="Google Shape;12719;p66"/>
            <p:cNvSpPr/>
            <p:nvPr/>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65"/>
                <a:buFont typeface="Arial"/>
                <a:buNone/>
              </a:pPr>
              <a:endParaRPr sz="1865">
                <a:solidFill>
                  <a:schemeClr val="dk1"/>
                </a:solidFill>
                <a:latin typeface="Arial"/>
                <a:ea typeface="Arial"/>
                <a:cs typeface="Arial"/>
                <a:sym typeface="Arial"/>
              </a:endParaRPr>
            </a:p>
          </p:txBody>
        </p:sp>
      </p:grpSp>
      <p:sp>
        <p:nvSpPr>
          <p:cNvPr id="12720" name="Google Shape;12720;p66"/>
          <p:cNvSpPr txBox="1"/>
          <p:nvPr/>
        </p:nvSpPr>
        <p:spPr>
          <a:xfrm>
            <a:off x="10086460" y="6346339"/>
            <a:ext cx="1330800" cy="4293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rgbClr val="A1AAB1"/>
              </a:buClr>
              <a:buSzPts val="600"/>
              <a:buFont typeface="Arial"/>
              <a:buNone/>
            </a:pPr>
            <a:r>
              <a:rPr lang="en-US" sz="600">
                <a:solidFill>
                  <a:srgbClr val="A1AAB1"/>
                </a:solidFill>
                <a:latin typeface="Arial"/>
                <a:ea typeface="Arial"/>
                <a:cs typeface="Arial"/>
                <a:sym typeface="Arial"/>
              </a:rPr>
              <a:t>Confidential</a:t>
            </a:r>
            <a:endParaRPr sz="600" b="1">
              <a:solidFill>
                <a:srgbClr val="A1AAB1"/>
              </a:solidFill>
              <a:latin typeface="Arial"/>
              <a:ea typeface="Arial"/>
              <a:cs typeface="Arial"/>
              <a:sym typeface="Arial"/>
            </a:endParaRPr>
          </a:p>
        </p:txBody>
      </p:sp>
      <p:pic>
        <p:nvPicPr>
          <p:cNvPr id="12721" name="Google Shape;12721;p66"/>
          <p:cNvPicPr preferRelativeResize="0"/>
          <p:nvPr/>
        </p:nvPicPr>
        <p:blipFill/>
        <p:spPr>
          <a:xfrm>
            <a:off x="609002" y="6365477"/>
            <a:ext cx="822939" cy="334535"/>
          </a:xfrm>
          <a:prstGeom prst="rect">
            <a:avLst/>
          </a:prstGeom>
          <a:noFill/>
          <a:ln>
            <a:noFill/>
          </a:ln>
        </p:spPr>
      </p:pic>
    </p:spTree>
    <p:extLst>
      <p:ext uri="{BB962C8B-B14F-4D97-AF65-F5344CB8AC3E}">
        <p14:creationId xmlns:p14="http://schemas.microsoft.com/office/powerpoint/2010/main" val="33783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Section Gradient">
  <p:cSld name="Section Gradient">
    <p:bg>
      <p:bgPr>
        <a:solidFill>
          <a:srgbClr val="0000CA"/>
        </a:solidFill>
        <a:effectLst/>
      </p:bgPr>
    </p:bg>
    <p:spTree>
      <p:nvGrpSpPr>
        <p:cNvPr id="1" name="Shape 12993"/>
        <p:cNvGrpSpPr/>
        <p:nvPr/>
      </p:nvGrpSpPr>
      <p:grpSpPr>
        <a:xfrm>
          <a:off x="0" y="0"/>
          <a:ext cx="0" cy="0"/>
          <a:chOff x="0" y="0"/>
          <a:chExt cx="0" cy="0"/>
        </a:xfrm>
      </p:grpSpPr>
      <p:pic>
        <p:nvPicPr>
          <p:cNvPr id="12994" name="Google Shape;12994;p115"/>
          <p:cNvPicPr preferRelativeResize="0"/>
          <p:nvPr/>
        </p:nvPicPr>
        <p:blipFill rotWithShape="1">
          <a:blip r:embed="rId2">
            <a:alphaModFix/>
          </a:blip>
          <a:srcRect/>
          <a:stretch/>
        </p:blipFill>
        <p:spPr>
          <a:xfrm rot="10800000">
            <a:off x="-5184" y="446"/>
            <a:ext cx="12197184" cy="6860917"/>
          </a:xfrm>
          <a:prstGeom prst="rect">
            <a:avLst/>
          </a:prstGeom>
          <a:noFill/>
          <a:ln>
            <a:noFill/>
          </a:ln>
        </p:spPr>
      </p:pic>
      <p:sp>
        <p:nvSpPr>
          <p:cNvPr id="12995" name="Google Shape;12995;p115"/>
          <p:cNvSpPr txBox="1">
            <a:spLocks noGrp="1"/>
          </p:cNvSpPr>
          <p:nvPr>
            <p:ph type="title"/>
          </p:nvPr>
        </p:nvSpPr>
        <p:spPr>
          <a:xfrm>
            <a:off x="530384" y="615426"/>
            <a:ext cx="9186900" cy="38115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lt1"/>
              </a:buClr>
              <a:buSzPts val="7200"/>
              <a:buFont typeface="Tomorrow"/>
              <a:buNone/>
              <a:defRPr sz="7200" b="1" i="0" u="none" strike="noStrike" cap="none">
                <a:solidFill>
                  <a:schemeClr val="l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2996" name="Google Shape;12996;p115"/>
          <p:cNvPicPr preferRelativeResize="0"/>
          <p:nvPr/>
        </p:nvPicPr>
        <p:blipFill/>
        <p:spPr>
          <a:xfrm>
            <a:off x="612281" y="6182241"/>
            <a:ext cx="1301977" cy="531321"/>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Section Blue">
  <p:cSld name="Section Blue">
    <p:bg>
      <p:bgPr>
        <a:solidFill>
          <a:srgbClr val="0000CA"/>
        </a:solidFill>
        <a:effectLst/>
      </p:bgPr>
    </p:bg>
    <p:spTree>
      <p:nvGrpSpPr>
        <p:cNvPr id="1" name="Shape 12997"/>
        <p:cNvGrpSpPr/>
        <p:nvPr/>
      </p:nvGrpSpPr>
      <p:grpSpPr>
        <a:xfrm>
          <a:off x="0" y="0"/>
          <a:ext cx="0" cy="0"/>
          <a:chOff x="0" y="0"/>
          <a:chExt cx="0" cy="0"/>
        </a:xfrm>
      </p:grpSpPr>
      <p:sp>
        <p:nvSpPr>
          <p:cNvPr id="12998" name="Google Shape;12998;p116"/>
          <p:cNvSpPr txBox="1">
            <a:spLocks noGrp="1"/>
          </p:cNvSpPr>
          <p:nvPr>
            <p:ph type="title"/>
          </p:nvPr>
        </p:nvSpPr>
        <p:spPr>
          <a:xfrm>
            <a:off x="530384" y="615426"/>
            <a:ext cx="9186900" cy="38115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lt1"/>
              </a:buClr>
              <a:buSzPts val="7200"/>
              <a:buFont typeface="Tomorrow"/>
              <a:buNone/>
              <a:defRPr sz="7200" b="1" i="0" u="none" strike="noStrike" cap="none">
                <a:solidFill>
                  <a:schemeClr val="l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2999" name="Google Shape;12999;p116"/>
          <p:cNvPicPr preferRelativeResize="0"/>
          <p:nvPr/>
        </p:nvPicPr>
        <p:blipFill/>
        <p:spPr>
          <a:xfrm>
            <a:off x="612281" y="6416421"/>
            <a:ext cx="728130" cy="297141"/>
          </a:xfrm>
          <a:prstGeom prst="rect">
            <a:avLst/>
          </a:prstGeom>
          <a:noFill/>
          <a:ln>
            <a:noFill/>
          </a:ln>
        </p:spPr>
      </p:pic>
      <p:sp>
        <p:nvSpPr>
          <p:cNvPr id="13000" name="Google Shape;13000;p116"/>
          <p:cNvSpPr txBox="1"/>
          <p:nvPr/>
        </p:nvSpPr>
        <p:spPr>
          <a:xfrm>
            <a:off x="8884349" y="6506098"/>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a:solidFill>
                  <a:schemeClr val="lt1"/>
                </a:solidFill>
                <a:latin typeface="Arial"/>
                <a:ea typeface="Arial"/>
                <a:cs typeface="Arial"/>
                <a:sym typeface="Arial"/>
              </a:rPr>
              <a:t>Pfizer 2025 | Confidential and Proprietary</a:t>
            </a:r>
            <a:endParaRPr/>
          </a:p>
        </p:txBody>
      </p:sp>
      <p:sp>
        <p:nvSpPr>
          <p:cNvPr id="13001" name="Google Shape;13001;p116"/>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lvl="0" indent="0" algn="r" rtl="0">
              <a:spcBef>
                <a:spcPts val="0"/>
              </a:spcBef>
              <a:buNone/>
              <a:defRPr sz="700" b="1" i="0">
                <a:solidFill>
                  <a:schemeClr val="lt1"/>
                </a:solidFill>
                <a:latin typeface="Arial"/>
                <a:ea typeface="Arial"/>
                <a:cs typeface="Arial"/>
                <a:sym typeface="Arial"/>
              </a:defRPr>
            </a:lvl1pPr>
            <a:lvl2pPr marL="0" lvl="1" indent="0" algn="r" rtl="0">
              <a:spcBef>
                <a:spcPts val="0"/>
              </a:spcBef>
              <a:buNone/>
              <a:defRPr sz="700" b="1" i="0">
                <a:solidFill>
                  <a:schemeClr val="lt1"/>
                </a:solidFill>
                <a:latin typeface="Arial"/>
                <a:ea typeface="Arial"/>
                <a:cs typeface="Arial"/>
                <a:sym typeface="Arial"/>
              </a:defRPr>
            </a:lvl2pPr>
            <a:lvl3pPr marL="0" lvl="2" indent="0" algn="r" rtl="0">
              <a:spcBef>
                <a:spcPts val="0"/>
              </a:spcBef>
              <a:buNone/>
              <a:defRPr sz="700" b="1" i="0">
                <a:solidFill>
                  <a:schemeClr val="lt1"/>
                </a:solidFill>
                <a:latin typeface="Arial"/>
                <a:ea typeface="Arial"/>
                <a:cs typeface="Arial"/>
                <a:sym typeface="Arial"/>
              </a:defRPr>
            </a:lvl3pPr>
            <a:lvl4pPr marL="0" lvl="3" indent="0" algn="r" rtl="0">
              <a:spcBef>
                <a:spcPts val="0"/>
              </a:spcBef>
              <a:buNone/>
              <a:defRPr sz="700" b="1" i="0">
                <a:solidFill>
                  <a:schemeClr val="lt1"/>
                </a:solidFill>
                <a:latin typeface="Arial"/>
                <a:ea typeface="Arial"/>
                <a:cs typeface="Arial"/>
                <a:sym typeface="Arial"/>
              </a:defRPr>
            </a:lvl4pPr>
            <a:lvl5pPr marL="0" lvl="4" indent="0" algn="r" rtl="0">
              <a:spcBef>
                <a:spcPts val="0"/>
              </a:spcBef>
              <a:buNone/>
              <a:defRPr sz="700" b="1" i="0">
                <a:solidFill>
                  <a:schemeClr val="lt1"/>
                </a:solidFill>
                <a:latin typeface="Arial"/>
                <a:ea typeface="Arial"/>
                <a:cs typeface="Arial"/>
                <a:sym typeface="Arial"/>
              </a:defRPr>
            </a:lvl5pPr>
            <a:lvl6pPr marL="0" lvl="5" indent="0" algn="r" rtl="0">
              <a:spcBef>
                <a:spcPts val="0"/>
              </a:spcBef>
              <a:buNone/>
              <a:defRPr sz="700" b="1" i="0">
                <a:solidFill>
                  <a:schemeClr val="lt1"/>
                </a:solidFill>
                <a:latin typeface="Arial"/>
                <a:ea typeface="Arial"/>
                <a:cs typeface="Arial"/>
                <a:sym typeface="Arial"/>
              </a:defRPr>
            </a:lvl6pPr>
            <a:lvl7pPr marL="0" lvl="6" indent="0" algn="r" rtl="0">
              <a:spcBef>
                <a:spcPts val="0"/>
              </a:spcBef>
              <a:buNone/>
              <a:defRPr sz="700" b="1" i="0">
                <a:solidFill>
                  <a:schemeClr val="lt1"/>
                </a:solidFill>
                <a:latin typeface="Arial"/>
                <a:ea typeface="Arial"/>
                <a:cs typeface="Arial"/>
                <a:sym typeface="Arial"/>
              </a:defRPr>
            </a:lvl7pPr>
            <a:lvl8pPr marL="0" lvl="7" indent="0" algn="r" rtl="0">
              <a:spcBef>
                <a:spcPts val="0"/>
              </a:spcBef>
              <a:buNone/>
              <a:defRPr sz="700" b="1" i="0">
                <a:solidFill>
                  <a:schemeClr val="lt1"/>
                </a:solidFill>
                <a:latin typeface="Arial"/>
                <a:ea typeface="Arial"/>
                <a:cs typeface="Arial"/>
                <a:sym typeface="Arial"/>
              </a:defRPr>
            </a:lvl8pPr>
            <a:lvl9pPr marL="0" lvl="8" indent="0" algn="r" rtl="0">
              <a:spcBef>
                <a:spcPts val="0"/>
              </a:spcBef>
              <a:buNone/>
              <a:defRPr sz="700" b="1"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Light Blue">
  <p:cSld name="Section Light Blue">
    <p:bg>
      <p:bgPr>
        <a:solidFill>
          <a:srgbClr val="BDE7FF"/>
        </a:solidFill>
        <a:effectLst/>
      </p:bgPr>
    </p:bg>
    <p:spTree>
      <p:nvGrpSpPr>
        <p:cNvPr id="1" name="Shape 13002"/>
        <p:cNvGrpSpPr/>
        <p:nvPr/>
      </p:nvGrpSpPr>
      <p:grpSpPr>
        <a:xfrm>
          <a:off x="0" y="0"/>
          <a:ext cx="0" cy="0"/>
          <a:chOff x="0" y="0"/>
          <a:chExt cx="0" cy="0"/>
        </a:xfrm>
      </p:grpSpPr>
      <p:sp>
        <p:nvSpPr>
          <p:cNvPr id="13003" name="Google Shape;13003;p117"/>
          <p:cNvSpPr txBox="1">
            <a:spLocks noGrp="1"/>
          </p:cNvSpPr>
          <p:nvPr>
            <p:ph type="title"/>
          </p:nvPr>
        </p:nvSpPr>
        <p:spPr>
          <a:xfrm>
            <a:off x="530384" y="615426"/>
            <a:ext cx="9186900" cy="38115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accent1"/>
              </a:buClr>
              <a:buSzPts val="7200"/>
              <a:buFont typeface="Tomorrow"/>
              <a:buNone/>
              <a:defRPr sz="7200"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004" name="Google Shape;13004;p117"/>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lvl="0" indent="0" algn="r" rtl="0">
              <a:spcBef>
                <a:spcPts val="0"/>
              </a:spcBef>
              <a:buNone/>
              <a:defRPr sz="700" b="1" i="0">
                <a:solidFill>
                  <a:schemeClr val="accent1"/>
                </a:solidFill>
                <a:latin typeface="Arial"/>
                <a:ea typeface="Arial"/>
                <a:cs typeface="Arial"/>
                <a:sym typeface="Arial"/>
              </a:defRPr>
            </a:lvl1pPr>
            <a:lvl2pPr marL="0" lvl="1" indent="0" algn="r" rtl="0">
              <a:spcBef>
                <a:spcPts val="0"/>
              </a:spcBef>
              <a:buNone/>
              <a:defRPr sz="700" b="1" i="0">
                <a:solidFill>
                  <a:schemeClr val="accent1"/>
                </a:solidFill>
                <a:latin typeface="Arial"/>
                <a:ea typeface="Arial"/>
                <a:cs typeface="Arial"/>
                <a:sym typeface="Arial"/>
              </a:defRPr>
            </a:lvl2pPr>
            <a:lvl3pPr marL="0" lvl="2" indent="0" algn="r" rtl="0">
              <a:spcBef>
                <a:spcPts val="0"/>
              </a:spcBef>
              <a:buNone/>
              <a:defRPr sz="700" b="1" i="0">
                <a:solidFill>
                  <a:schemeClr val="accent1"/>
                </a:solidFill>
                <a:latin typeface="Arial"/>
                <a:ea typeface="Arial"/>
                <a:cs typeface="Arial"/>
                <a:sym typeface="Arial"/>
              </a:defRPr>
            </a:lvl3pPr>
            <a:lvl4pPr marL="0" lvl="3" indent="0" algn="r" rtl="0">
              <a:spcBef>
                <a:spcPts val="0"/>
              </a:spcBef>
              <a:buNone/>
              <a:defRPr sz="700" b="1" i="0">
                <a:solidFill>
                  <a:schemeClr val="accent1"/>
                </a:solidFill>
                <a:latin typeface="Arial"/>
                <a:ea typeface="Arial"/>
                <a:cs typeface="Arial"/>
                <a:sym typeface="Arial"/>
              </a:defRPr>
            </a:lvl4pPr>
            <a:lvl5pPr marL="0" lvl="4" indent="0" algn="r" rtl="0">
              <a:spcBef>
                <a:spcPts val="0"/>
              </a:spcBef>
              <a:buNone/>
              <a:defRPr sz="700" b="1" i="0">
                <a:solidFill>
                  <a:schemeClr val="accent1"/>
                </a:solidFill>
                <a:latin typeface="Arial"/>
                <a:ea typeface="Arial"/>
                <a:cs typeface="Arial"/>
                <a:sym typeface="Arial"/>
              </a:defRPr>
            </a:lvl5pPr>
            <a:lvl6pPr marL="0" lvl="5" indent="0" algn="r" rtl="0">
              <a:spcBef>
                <a:spcPts val="0"/>
              </a:spcBef>
              <a:buNone/>
              <a:defRPr sz="700" b="1" i="0">
                <a:solidFill>
                  <a:schemeClr val="accent1"/>
                </a:solidFill>
                <a:latin typeface="Arial"/>
                <a:ea typeface="Arial"/>
                <a:cs typeface="Arial"/>
                <a:sym typeface="Arial"/>
              </a:defRPr>
            </a:lvl6pPr>
            <a:lvl7pPr marL="0" lvl="6" indent="0" algn="r" rtl="0">
              <a:spcBef>
                <a:spcPts val="0"/>
              </a:spcBef>
              <a:buNone/>
              <a:defRPr sz="700" b="1" i="0">
                <a:solidFill>
                  <a:schemeClr val="accent1"/>
                </a:solidFill>
                <a:latin typeface="Arial"/>
                <a:ea typeface="Arial"/>
                <a:cs typeface="Arial"/>
                <a:sym typeface="Arial"/>
              </a:defRPr>
            </a:lvl7pPr>
            <a:lvl8pPr marL="0" lvl="7" indent="0" algn="r" rtl="0">
              <a:spcBef>
                <a:spcPts val="0"/>
              </a:spcBef>
              <a:buNone/>
              <a:defRPr sz="700" b="1" i="0">
                <a:solidFill>
                  <a:schemeClr val="accent1"/>
                </a:solidFill>
                <a:latin typeface="Arial"/>
                <a:ea typeface="Arial"/>
                <a:cs typeface="Arial"/>
                <a:sym typeface="Arial"/>
              </a:defRPr>
            </a:lvl8pPr>
            <a:lvl9pPr marL="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064C46F-9A9A-E545-B0F4-8BF86B894759}"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32576858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64C46F-9A9A-E545-B0F4-8BF86B894759}"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1332427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2382"/>
        <p:cNvGrpSpPr/>
        <p:nvPr/>
      </p:nvGrpSpPr>
      <p:grpSpPr>
        <a:xfrm>
          <a:off x="0" y="0"/>
          <a:ext cx="0" cy="0"/>
          <a:chOff x="0" y="0"/>
          <a:chExt cx="0" cy="0"/>
        </a:xfrm>
      </p:grpSpPr>
      <p:sp>
        <p:nvSpPr>
          <p:cNvPr id="12383" name="Google Shape;12383;p12"/>
          <p:cNvSpPr txBox="1">
            <a:spLocks noGrp="1"/>
          </p:cNvSpPr>
          <p:nvPr>
            <p:ph type="body" idx="1"/>
          </p:nvPr>
        </p:nvSpPr>
        <p:spPr>
          <a:xfrm>
            <a:off x="448173" y="236829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84" name="Google Shape;12384;p12"/>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85" name="Google Shape;12385;p12"/>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86" name="Google Shape;12386;p12"/>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87" name="Google Shape;12387;p12"/>
          <p:cNvSpPr txBox="1">
            <a:spLocks noGrp="1"/>
          </p:cNvSpPr>
          <p:nvPr>
            <p:ph type="body" idx="4"/>
          </p:nvPr>
        </p:nvSpPr>
        <p:spPr>
          <a:xfrm>
            <a:off x="448172"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88" name="Google Shape;12388;p12"/>
          <p:cNvSpPr txBox="1">
            <a:spLocks noGrp="1"/>
          </p:cNvSpPr>
          <p:nvPr>
            <p:ph type="body" idx="5"/>
          </p:nvPr>
        </p:nvSpPr>
        <p:spPr>
          <a:xfrm>
            <a:off x="6264588" y="236829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89" name="Google Shape;12389;p12"/>
          <p:cNvSpPr txBox="1">
            <a:spLocks noGrp="1"/>
          </p:cNvSpPr>
          <p:nvPr>
            <p:ph type="body" idx="6"/>
          </p:nvPr>
        </p:nvSpPr>
        <p:spPr>
          <a:xfrm>
            <a:off x="6264588"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90" name="Google Shape;12390;p12"/>
          <p:cNvSpPr txBox="1">
            <a:spLocks noGrp="1"/>
          </p:cNvSpPr>
          <p:nvPr>
            <p:ph type="body" idx="7"/>
          </p:nvPr>
        </p:nvSpPr>
        <p:spPr>
          <a:xfrm>
            <a:off x="448173" y="447141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91" name="Google Shape;12391;p12"/>
          <p:cNvSpPr txBox="1">
            <a:spLocks noGrp="1"/>
          </p:cNvSpPr>
          <p:nvPr>
            <p:ph type="body" idx="8"/>
          </p:nvPr>
        </p:nvSpPr>
        <p:spPr>
          <a:xfrm>
            <a:off x="448172" y="3914022"/>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92" name="Google Shape;12392;p12"/>
          <p:cNvSpPr txBox="1">
            <a:spLocks noGrp="1"/>
          </p:cNvSpPr>
          <p:nvPr>
            <p:ph type="body" idx="9"/>
          </p:nvPr>
        </p:nvSpPr>
        <p:spPr>
          <a:xfrm>
            <a:off x="6264588" y="447141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93" name="Google Shape;12393;p12"/>
          <p:cNvSpPr txBox="1">
            <a:spLocks noGrp="1"/>
          </p:cNvSpPr>
          <p:nvPr>
            <p:ph type="body" idx="13"/>
          </p:nvPr>
        </p:nvSpPr>
        <p:spPr>
          <a:xfrm>
            <a:off x="6264588" y="3914022"/>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2" y="4589465"/>
            <a:ext cx="10515600" cy="1500187"/>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64C46F-9A9A-E545-B0F4-8BF86B894759}"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4201437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64C46F-9A9A-E545-B0F4-8BF86B894759}"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5076894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64C46F-9A9A-E545-B0F4-8BF86B894759}" type="datetimeFigureOut">
              <a:rPr lang="en-US" smtClean="0"/>
              <a:t>1/30/2026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479431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64C46F-9A9A-E545-B0F4-8BF86B894759}" type="datetimeFigureOut">
              <a:rPr lang="en-US" smtClean="0"/>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9158847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4C46F-9A9A-E545-B0F4-8BF86B894759}" type="datetimeFigureOut">
              <a:rPr lang="en-US" smtClean="0"/>
              <a:t>1/30/2026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19899842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064C46F-9A9A-E545-B0F4-8BF86B894759}"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10983254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8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1"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064C46F-9A9A-E545-B0F4-8BF86B894759}"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1727616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64C46F-9A9A-E545-B0F4-8BF86B894759}"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28409675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64C46F-9A9A-E545-B0F4-8BF86B894759}"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FAC65-7B25-0E40-A0A7-B99FEE65B5DE}" type="slidenum">
              <a:rPr lang="en-US" smtClean="0"/>
              <a:t>‹nº›</a:t>
            </a:fld>
            <a:endParaRPr lang="en-US"/>
          </a:p>
        </p:txBody>
      </p:sp>
    </p:spTree>
    <p:extLst>
      <p:ext uri="{BB962C8B-B14F-4D97-AF65-F5344CB8AC3E}">
        <p14:creationId xmlns:p14="http://schemas.microsoft.com/office/powerpoint/2010/main" val="2790586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4737E0-29C0-899E-354B-90C1A0B7CA5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a:extLst>
              <a:ext uri="{FF2B5EF4-FFF2-40B4-BE49-F238E27FC236}">
                <a16:creationId xmlns:a16="http://schemas.microsoft.com/office/drawing/2014/main" id="{F913FDAF-271B-8E00-5920-7D1383523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a:extLst>
              <a:ext uri="{FF2B5EF4-FFF2-40B4-BE49-F238E27FC236}">
                <a16:creationId xmlns:a16="http://schemas.microsoft.com/office/drawing/2014/main" id="{C8406F22-46EA-9722-DA67-25C3B95B6624}"/>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5" name="Espaço Reservado para Rodapé 4">
            <a:extLst>
              <a:ext uri="{FF2B5EF4-FFF2-40B4-BE49-F238E27FC236}">
                <a16:creationId xmlns:a16="http://schemas.microsoft.com/office/drawing/2014/main" id="{7E57B970-62C1-334D-8729-BD5D29040C10}"/>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2BF46241-2B3E-36E7-0BC6-21C6C185B536}"/>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1161794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old Statement">
  <p:cSld name="Bold Statement">
    <p:spTree>
      <p:nvGrpSpPr>
        <p:cNvPr id="1" name="Shape 12394"/>
        <p:cNvGrpSpPr/>
        <p:nvPr/>
      </p:nvGrpSpPr>
      <p:grpSpPr>
        <a:xfrm>
          <a:off x="0" y="0"/>
          <a:ext cx="0" cy="0"/>
          <a:chOff x="0" y="0"/>
          <a:chExt cx="0" cy="0"/>
        </a:xfrm>
      </p:grpSpPr>
      <p:sp>
        <p:nvSpPr>
          <p:cNvPr id="12395" name="Google Shape;12395;p13"/>
          <p:cNvSpPr txBox="1">
            <a:spLocks noGrp="1"/>
          </p:cNvSpPr>
          <p:nvPr>
            <p:ph type="body" idx="1"/>
          </p:nvPr>
        </p:nvSpPr>
        <p:spPr>
          <a:xfrm>
            <a:off x="448172" y="1801368"/>
            <a:ext cx="11295900" cy="3950100"/>
          </a:xfrm>
          <a:prstGeom prst="rect">
            <a:avLst/>
          </a:prstGeom>
          <a:noFill/>
          <a:ln>
            <a:noFill/>
          </a:ln>
        </p:spPr>
        <p:txBody>
          <a:bodyPr spcFirstLastPara="1" wrap="square" lIns="0" tIns="45700" rIns="0" bIns="45700" anchor="t" anchorCtr="0">
            <a:noAutofit/>
          </a:bodyPr>
          <a:lstStyle>
            <a:lvl1pPr marL="457200" lvl="0" indent="-228600" algn="l" rtl="0">
              <a:lnSpc>
                <a:spcPct val="110000"/>
              </a:lnSpc>
              <a:spcBef>
                <a:spcPts val="2000"/>
              </a:spcBef>
              <a:spcAft>
                <a:spcPts val="0"/>
              </a:spcAft>
              <a:buClr>
                <a:schemeClr val="dk1"/>
              </a:buClr>
              <a:buSzPts val="3600"/>
              <a:buNone/>
              <a:defRPr sz="3600"/>
            </a:lvl1pPr>
            <a:lvl2pPr marL="914400" lvl="1" indent="-431800" algn="l" rtl="0">
              <a:lnSpc>
                <a:spcPct val="90000"/>
              </a:lnSpc>
              <a:spcBef>
                <a:spcPts val="1000"/>
              </a:spcBef>
              <a:spcAft>
                <a:spcPts val="0"/>
              </a:spcAft>
              <a:buClr>
                <a:schemeClr val="dk1"/>
              </a:buClr>
              <a:buSzPts val="3200"/>
              <a:buChar char="•"/>
              <a:defRPr sz="3200"/>
            </a:lvl2pPr>
            <a:lvl3pPr marL="1371600" lvl="2" indent="-406400" algn="l" rtl="0">
              <a:lnSpc>
                <a:spcPct val="90000"/>
              </a:lnSpc>
              <a:spcBef>
                <a:spcPts val="500"/>
              </a:spcBef>
              <a:spcAft>
                <a:spcPts val="0"/>
              </a:spcAft>
              <a:buClr>
                <a:schemeClr val="dk1"/>
              </a:buClr>
              <a:buSzPts val="2800"/>
              <a:buChar char="•"/>
              <a:defRPr sz="2800"/>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96" name="Google Shape;12396;p13"/>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66E00-0184-E20F-7103-125678B3778B}"/>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ED869F0C-5630-44C4-14F0-ED30D620330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8BC6A66B-FCD4-71DD-35D6-C36D2121C158}"/>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5" name="Espaço Reservado para Rodapé 4">
            <a:extLst>
              <a:ext uri="{FF2B5EF4-FFF2-40B4-BE49-F238E27FC236}">
                <a16:creationId xmlns:a16="http://schemas.microsoft.com/office/drawing/2014/main" id="{384B2A5B-6C98-68D7-23A6-97D3AFEDB47A}"/>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502E79FE-0CA5-36E0-8B50-8291D75A9A30}"/>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3258745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0D15EB-DFB3-ACF4-AEEB-DCB61F0232E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D34F9844-424B-0E48-2294-874994BB21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9019FE03-B380-9053-E85E-AB0052446EC2}"/>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5" name="Espaço Reservado para Rodapé 4">
            <a:extLst>
              <a:ext uri="{FF2B5EF4-FFF2-40B4-BE49-F238E27FC236}">
                <a16:creationId xmlns:a16="http://schemas.microsoft.com/office/drawing/2014/main" id="{E1511873-C5FA-35F9-E827-3F09AA69ED2B}"/>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D3D80368-65F8-B35C-DF88-1B2310E2B424}"/>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18691994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616348-3F5E-C8C3-4F4C-96D39D5DCA0A}"/>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F142C950-EB0C-070B-FFBC-7C4B1846F56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a:extLst>
              <a:ext uri="{FF2B5EF4-FFF2-40B4-BE49-F238E27FC236}">
                <a16:creationId xmlns:a16="http://schemas.microsoft.com/office/drawing/2014/main" id="{F44C5763-C3B0-AD44-BAF6-CE0807325F5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a:extLst>
              <a:ext uri="{FF2B5EF4-FFF2-40B4-BE49-F238E27FC236}">
                <a16:creationId xmlns:a16="http://schemas.microsoft.com/office/drawing/2014/main" id="{46253DAF-02BE-BEEF-C32F-BF79BBBF0686}"/>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6" name="Espaço Reservado para Rodapé 5">
            <a:extLst>
              <a:ext uri="{FF2B5EF4-FFF2-40B4-BE49-F238E27FC236}">
                <a16:creationId xmlns:a16="http://schemas.microsoft.com/office/drawing/2014/main" id="{8F3CE791-0860-E280-76D4-C1A1590344EF}"/>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94A30F76-0D17-B058-6F3C-FA244D803A81}"/>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26861898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59143B-BDAA-3D18-A52C-E79E7B0E7E5B}"/>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2608B0E3-F335-3965-E300-5BC27950EC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41C5929-93F8-B117-444F-8D9CB94EA82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a:extLst>
              <a:ext uri="{FF2B5EF4-FFF2-40B4-BE49-F238E27FC236}">
                <a16:creationId xmlns:a16="http://schemas.microsoft.com/office/drawing/2014/main" id="{1A128C18-E460-A9DD-05DF-C81ABCD27B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D3E22C4-5AE4-F55B-652C-632E3312470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a:extLst>
              <a:ext uri="{FF2B5EF4-FFF2-40B4-BE49-F238E27FC236}">
                <a16:creationId xmlns:a16="http://schemas.microsoft.com/office/drawing/2014/main" id="{24C18553-7921-6B13-EAD3-BFB9DF5704EB}"/>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8" name="Espaço Reservado para Rodapé 7">
            <a:extLst>
              <a:ext uri="{FF2B5EF4-FFF2-40B4-BE49-F238E27FC236}">
                <a16:creationId xmlns:a16="http://schemas.microsoft.com/office/drawing/2014/main" id="{D1CCD1C7-7667-D2C0-450A-E2150039C553}"/>
              </a:ext>
            </a:extLst>
          </p:cNvPr>
          <p:cNvSpPr>
            <a:spLocks noGrp="1"/>
          </p:cNvSpPr>
          <p:nvPr>
            <p:ph type="ftr" sz="quarter" idx="11"/>
          </p:nvPr>
        </p:nvSpPr>
        <p:spPr/>
        <p:txBody>
          <a:bodyPr/>
          <a:lstStyle/>
          <a:p>
            <a:endParaRPr lang="en-US"/>
          </a:p>
        </p:txBody>
      </p:sp>
      <p:sp>
        <p:nvSpPr>
          <p:cNvPr id="9" name="Espaço Reservado para Número de Slide 8">
            <a:extLst>
              <a:ext uri="{FF2B5EF4-FFF2-40B4-BE49-F238E27FC236}">
                <a16:creationId xmlns:a16="http://schemas.microsoft.com/office/drawing/2014/main" id="{867E5CC1-A7BC-7B5B-9BF3-263BE157D85F}"/>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15743498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4CF773-DC6F-15C1-7C8C-62507BA86E23}"/>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F5A24A76-1C3E-471C-BFF6-D42CCB550480}"/>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4" name="Espaço Reservado para Rodapé 3">
            <a:extLst>
              <a:ext uri="{FF2B5EF4-FFF2-40B4-BE49-F238E27FC236}">
                <a16:creationId xmlns:a16="http://schemas.microsoft.com/office/drawing/2014/main" id="{A766370A-24F8-E051-9797-F3E08CEB0413}"/>
              </a:ext>
            </a:extLst>
          </p:cNvPr>
          <p:cNvSpPr>
            <a:spLocks noGrp="1"/>
          </p:cNvSpPr>
          <p:nvPr>
            <p:ph type="ftr" sz="quarter" idx="11"/>
          </p:nvPr>
        </p:nvSpPr>
        <p:spPr/>
        <p:txBody>
          <a:bodyPr/>
          <a:lstStyle/>
          <a:p>
            <a:endParaRPr lang="en-US"/>
          </a:p>
        </p:txBody>
      </p:sp>
      <p:sp>
        <p:nvSpPr>
          <p:cNvPr id="5" name="Espaço Reservado para Número de Slide 4">
            <a:extLst>
              <a:ext uri="{FF2B5EF4-FFF2-40B4-BE49-F238E27FC236}">
                <a16:creationId xmlns:a16="http://schemas.microsoft.com/office/drawing/2014/main" id="{A87F1B7A-8D39-ADBA-ADDD-1C6EFDF87DD3}"/>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17007312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A59CFB5-CFED-8C32-7D8C-DC8A5656E583}"/>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3" name="Espaço Reservado para Rodapé 2">
            <a:extLst>
              <a:ext uri="{FF2B5EF4-FFF2-40B4-BE49-F238E27FC236}">
                <a16:creationId xmlns:a16="http://schemas.microsoft.com/office/drawing/2014/main" id="{26791B41-99F3-BA84-E88D-0BD8E42A8605}"/>
              </a:ext>
            </a:extLst>
          </p:cNvPr>
          <p:cNvSpPr>
            <a:spLocks noGrp="1"/>
          </p:cNvSpPr>
          <p:nvPr>
            <p:ph type="ftr" sz="quarter" idx="11"/>
          </p:nvPr>
        </p:nvSpPr>
        <p:spPr/>
        <p:txBody>
          <a:bodyPr/>
          <a:lstStyle/>
          <a:p>
            <a:endParaRPr lang="en-US"/>
          </a:p>
        </p:txBody>
      </p:sp>
      <p:sp>
        <p:nvSpPr>
          <p:cNvPr id="4" name="Espaço Reservado para Número de Slide 3">
            <a:extLst>
              <a:ext uri="{FF2B5EF4-FFF2-40B4-BE49-F238E27FC236}">
                <a16:creationId xmlns:a16="http://schemas.microsoft.com/office/drawing/2014/main" id="{77699EC1-1420-D118-68DD-BFE93D7049BE}"/>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5390001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14656-9BD4-2955-19E2-28D39E3E63F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7E6C576F-7CD4-FFBC-C516-839C22AE6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a:extLst>
              <a:ext uri="{FF2B5EF4-FFF2-40B4-BE49-F238E27FC236}">
                <a16:creationId xmlns:a16="http://schemas.microsoft.com/office/drawing/2014/main" id="{88A8D76B-1649-DFD5-2D50-8D2AE547A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F91FFCD-86D6-B699-413D-A55666ACC238}"/>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6" name="Espaço Reservado para Rodapé 5">
            <a:extLst>
              <a:ext uri="{FF2B5EF4-FFF2-40B4-BE49-F238E27FC236}">
                <a16:creationId xmlns:a16="http://schemas.microsoft.com/office/drawing/2014/main" id="{0B119640-3F1C-0C03-E26D-014A81719B19}"/>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5CBCDAE0-C195-0443-B138-52CF4D1F0B0E}"/>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33301296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2E8C28-4305-727F-927A-A1DF18B9721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a:extLst>
              <a:ext uri="{FF2B5EF4-FFF2-40B4-BE49-F238E27FC236}">
                <a16:creationId xmlns:a16="http://schemas.microsoft.com/office/drawing/2014/main" id="{1B5A449E-8794-3C25-296B-CAA78F373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a:extLst>
              <a:ext uri="{FF2B5EF4-FFF2-40B4-BE49-F238E27FC236}">
                <a16:creationId xmlns:a16="http://schemas.microsoft.com/office/drawing/2014/main" id="{55CD8787-E22C-C955-20B1-2F4F31CAB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9571218-5A34-B852-3E5F-ECD535842BF3}"/>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6" name="Espaço Reservado para Rodapé 5">
            <a:extLst>
              <a:ext uri="{FF2B5EF4-FFF2-40B4-BE49-F238E27FC236}">
                <a16:creationId xmlns:a16="http://schemas.microsoft.com/office/drawing/2014/main" id="{3DC09A81-6DC0-15CE-84A4-1020A3F942D4}"/>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FDAC613E-6386-A627-034A-79995C21FE41}"/>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587532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9C9306-3D4A-87A9-47C5-E9C3690C2C82}"/>
              </a:ext>
            </a:extLst>
          </p:cNvPr>
          <p:cNvSpPr>
            <a:spLocks noGrp="1"/>
          </p:cNvSpPr>
          <p:nvPr>
            <p:ph type="title"/>
          </p:nvPr>
        </p:nvSpPr>
        <p:spPr/>
        <p:txBody>
          <a:bodyPr/>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48433EE2-8281-4A82-8120-02E4FA1C212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0F3B4A3D-925F-E4CD-A27E-AABC22796D14}"/>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5" name="Espaço Reservado para Rodapé 4">
            <a:extLst>
              <a:ext uri="{FF2B5EF4-FFF2-40B4-BE49-F238E27FC236}">
                <a16:creationId xmlns:a16="http://schemas.microsoft.com/office/drawing/2014/main" id="{C88BEDFF-FD13-3539-CCA6-2B0AC57C6D9D}"/>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7DB789FB-5FEA-B853-B21A-EA17880700CC}"/>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13329036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C4428CE-E36D-33F2-A285-04CEAA627C79}"/>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C905E96C-280A-1563-3016-BD2DAD9DAB1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54ACE457-FCCE-904D-72D9-038E973594E2}"/>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5" name="Espaço Reservado para Rodapé 4">
            <a:extLst>
              <a:ext uri="{FF2B5EF4-FFF2-40B4-BE49-F238E27FC236}">
                <a16:creationId xmlns:a16="http://schemas.microsoft.com/office/drawing/2014/main" id="{462ABF0C-AAB7-90D6-8058-B0C44499F31F}"/>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44838130-828D-16AE-E56B-CDD70C44D440}"/>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2282116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ld Statement Blue">
  <p:cSld name="Bold Statement Blue">
    <p:spTree>
      <p:nvGrpSpPr>
        <p:cNvPr id="1" name="Shape 12397"/>
        <p:cNvGrpSpPr/>
        <p:nvPr/>
      </p:nvGrpSpPr>
      <p:grpSpPr>
        <a:xfrm>
          <a:off x="0" y="0"/>
          <a:ext cx="0" cy="0"/>
          <a:chOff x="0" y="0"/>
          <a:chExt cx="0" cy="0"/>
        </a:xfrm>
      </p:grpSpPr>
      <p:sp>
        <p:nvSpPr>
          <p:cNvPr id="12398" name="Google Shape;12398;p14"/>
          <p:cNvSpPr txBox="1">
            <a:spLocks noGrp="1"/>
          </p:cNvSpPr>
          <p:nvPr>
            <p:ph type="body" idx="1"/>
          </p:nvPr>
        </p:nvSpPr>
        <p:spPr>
          <a:xfrm>
            <a:off x="448172" y="1801368"/>
            <a:ext cx="11295900" cy="3950100"/>
          </a:xfrm>
          <a:prstGeom prst="rect">
            <a:avLst/>
          </a:prstGeom>
          <a:noFill/>
          <a:ln>
            <a:noFill/>
          </a:ln>
        </p:spPr>
        <p:txBody>
          <a:bodyPr spcFirstLastPara="1" wrap="square" lIns="0" tIns="45700" rIns="0" bIns="45700" anchor="t" anchorCtr="0">
            <a:noAutofit/>
          </a:bodyPr>
          <a:lstStyle>
            <a:lvl1pPr marL="457200" lvl="0" indent="-228600" algn="l" rtl="0">
              <a:lnSpc>
                <a:spcPct val="110000"/>
              </a:lnSpc>
              <a:spcBef>
                <a:spcPts val="2000"/>
              </a:spcBef>
              <a:spcAft>
                <a:spcPts val="0"/>
              </a:spcAft>
              <a:buClr>
                <a:schemeClr val="lt1"/>
              </a:buClr>
              <a:buSzPts val="3600"/>
              <a:buNone/>
              <a:defRPr sz="3600">
                <a:solidFill>
                  <a:schemeClr val="lt1"/>
                </a:solidFill>
              </a:defRPr>
            </a:lvl1pPr>
            <a:lvl2pPr marL="914400" lvl="1" indent="-431800" algn="l" rtl="0">
              <a:lnSpc>
                <a:spcPct val="90000"/>
              </a:lnSpc>
              <a:spcBef>
                <a:spcPts val="1000"/>
              </a:spcBef>
              <a:spcAft>
                <a:spcPts val="0"/>
              </a:spcAft>
              <a:buClr>
                <a:schemeClr val="lt1"/>
              </a:buClr>
              <a:buSzPts val="3200"/>
              <a:buChar char="•"/>
              <a:defRPr sz="3200">
                <a:solidFill>
                  <a:schemeClr val="lt1"/>
                </a:solidFill>
              </a:defRPr>
            </a:lvl2pPr>
            <a:lvl3pPr marL="1371600" lvl="2" indent="-406400" algn="l" rtl="0">
              <a:lnSpc>
                <a:spcPct val="90000"/>
              </a:lnSpc>
              <a:spcBef>
                <a:spcPts val="500"/>
              </a:spcBef>
              <a:spcAft>
                <a:spcPts val="0"/>
              </a:spcAft>
              <a:buClr>
                <a:schemeClr val="lt1"/>
              </a:buClr>
              <a:buSzPts val="2800"/>
              <a:buChar char="•"/>
              <a:defRPr sz="2800">
                <a:solidFill>
                  <a:schemeClr val="lt1"/>
                </a:solidFill>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99" name="Google Shape;12399;p14"/>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lt1"/>
              </a:buClr>
              <a:buSzPts val="27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400" name="Google Shape;12400;p14"/>
          <p:cNvPicPr preferRelativeResize="0"/>
          <p:nvPr/>
        </p:nvPicPr>
        <p:blipFill/>
        <p:spPr>
          <a:xfrm>
            <a:off x="446914" y="6346663"/>
            <a:ext cx="914638" cy="371811"/>
          </a:xfrm>
          <a:prstGeom prst="rect">
            <a:avLst/>
          </a:prstGeom>
          <a:noFill/>
          <a:ln>
            <a:noFill/>
          </a:ln>
        </p:spPr>
      </p:pic>
      <p:grpSp>
        <p:nvGrpSpPr>
          <p:cNvPr id="12401" name="Google Shape;12401;p14"/>
          <p:cNvGrpSpPr/>
          <p:nvPr/>
        </p:nvGrpSpPr>
        <p:grpSpPr>
          <a:xfrm>
            <a:off x="446939" y="326296"/>
            <a:ext cx="587884" cy="45600"/>
            <a:chOff x="616542" y="591197"/>
            <a:chExt cx="587708" cy="45600"/>
          </a:xfrm>
        </p:grpSpPr>
        <p:sp>
          <p:nvSpPr>
            <p:cNvPr id="12402" name="Google Shape;12402;p14"/>
            <p:cNvSpPr/>
            <p:nvPr/>
          </p:nvSpPr>
          <p:spPr>
            <a:xfrm>
              <a:off x="616542" y="591197"/>
              <a:ext cx="294000" cy="456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sp>
          <p:nvSpPr>
            <p:cNvPr id="12403" name="Google Shape;12403;p14"/>
            <p:cNvSpPr/>
            <p:nvPr/>
          </p:nvSpPr>
          <p:spPr>
            <a:xfrm>
              <a:off x="910250" y="591197"/>
              <a:ext cx="294000" cy="456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grpSp>
      <p:sp>
        <p:nvSpPr>
          <p:cNvPr id="12404" name="Google Shape;12404;p14"/>
          <p:cNvSpPr txBox="1"/>
          <p:nvPr/>
        </p:nvSpPr>
        <p:spPr>
          <a:xfrm>
            <a:off x="11466324" y="6303596"/>
            <a:ext cx="2763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fld id="{00000000-1234-1234-1234-123412341234}" type="slidenum">
              <a:rPr lang="en-US" sz="800" b="0">
                <a:solidFill>
                  <a:schemeClr val="lt1"/>
                </a:solidFill>
                <a:latin typeface="Arial"/>
                <a:ea typeface="Arial"/>
                <a:cs typeface="Arial"/>
                <a:sym typeface="Arial"/>
              </a:rPr>
              <a:t>‹nº›</a:t>
            </a:fld>
            <a:endParaRPr sz="800" b="0">
              <a:solidFill>
                <a:schemeClr val="lt1"/>
              </a:solidFill>
              <a:latin typeface="Arial"/>
              <a:ea typeface="Arial"/>
              <a:cs typeface="Arial"/>
              <a:sym typeface="Arial"/>
            </a:endParaRPr>
          </a:p>
        </p:txBody>
      </p:sp>
      <p:sp>
        <p:nvSpPr>
          <p:cNvPr id="12405" name="Google Shape;12405;p14"/>
          <p:cNvSpPr txBox="1"/>
          <p:nvPr/>
        </p:nvSpPr>
        <p:spPr>
          <a:xfrm>
            <a:off x="6095999" y="6303596"/>
            <a:ext cx="53490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chemeClr val="lt1"/>
              </a:buClr>
              <a:buSzPts val="800"/>
              <a:buFont typeface="Arial"/>
              <a:buNone/>
            </a:pPr>
            <a:r>
              <a:rPr lang="en-US" sz="800">
                <a:solidFill>
                  <a:schemeClr val="lt1"/>
                </a:solidFill>
                <a:latin typeface="Arial"/>
                <a:ea typeface="Arial"/>
                <a:cs typeface="Arial"/>
                <a:sym typeface="Arial"/>
              </a:rPr>
              <a:t>Confidential</a:t>
            </a:r>
            <a:endParaRPr sz="800" b="1">
              <a:solidFill>
                <a:schemeClr val="lt1"/>
              </a:solidFill>
              <a:latin typeface="Arial"/>
              <a:ea typeface="Arial"/>
              <a:cs typeface="Arial"/>
              <a:sym typeface="Arial"/>
            </a:endParaRPr>
          </a:p>
        </p:txBody>
      </p:sp>
      <p:sp>
        <p:nvSpPr>
          <p:cNvPr id="12406" name="Google Shape;12406;p14"/>
          <p:cNvSpPr txBox="1"/>
          <p:nvPr/>
        </p:nvSpPr>
        <p:spPr>
          <a:xfrm>
            <a:off x="1728666" y="6303596"/>
            <a:ext cx="4143300" cy="3354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800"/>
              <a:buFont typeface="Arial"/>
              <a:buNone/>
            </a:pPr>
            <a:r>
              <a:rPr lang="en-US" sz="800" b="1">
                <a:solidFill>
                  <a:schemeClr val="lt1"/>
                </a:solidFill>
                <a:latin typeface="Arial"/>
                <a:ea typeface="Arial"/>
                <a:cs typeface="Arial"/>
                <a:sym typeface="Arial"/>
              </a:rPr>
              <a:t>Business Group</a:t>
            </a:r>
            <a:r>
              <a:rPr lang="en-US" sz="800" b="0">
                <a:solidFill>
                  <a:schemeClr val="lt1"/>
                </a:solidFill>
                <a:latin typeface="Arial"/>
                <a:ea typeface="Arial"/>
                <a:cs typeface="Arial"/>
                <a:sym typeface="Arial"/>
              </a:rPr>
              <a:t>  Business Subgroup</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407"/>
        <p:cNvGrpSpPr/>
        <p:nvPr/>
      </p:nvGrpSpPr>
      <p:grpSpPr>
        <a:xfrm>
          <a:off x="0" y="0"/>
          <a:ext cx="0" cy="0"/>
          <a:chOff x="0" y="0"/>
          <a:chExt cx="0" cy="0"/>
        </a:xfrm>
      </p:grpSpPr>
      <p:sp>
        <p:nvSpPr>
          <p:cNvPr id="12408" name="Google Shape;12408;p15"/>
          <p:cNvSpPr txBox="1">
            <a:spLocks noGrp="1"/>
          </p:cNvSpPr>
          <p:nvPr>
            <p:ph type="body" idx="1"/>
          </p:nvPr>
        </p:nvSpPr>
        <p:spPr>
          <a:xfrm>
            <a:off x="961633" y="2208700"/>
            <a:ext cx="4401300" cy="2130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0"/>
              </a:spcBef>
              <a:spcAft>
                <a:spcPts val="0"/>
              </a:spcAft>
              <a:buClr>
                <a:schemeClr val="dk1"/>
              </a:buClr>
              <a:buSzPts val="1300"/>
              <a:buFont typeface="Arial"/>
              <a:buChar char="●"/>
              <a:defRPr>
                <a:latin typeface="Arial"/>
                <a:ea typeface="Arial"/>
                <a:cs typeface="Arial"/>
                <a:sym typeface="Arial"/>
              </a:defRPr>
            </a:lvl1pPr>
            <a:lvl2pPr marL="914400" lvl="1" indent="-298450" algn="l" rtl="0">
              <a:lnSpc>
                <a:spcPct val="90000"/>
              </a:lnSpc>
              <a:spcBef>
                <a:spcPts val="2132"/>
              </a:spcBef>
              <a:spcAft>
                <a:spcPts val="0"/>
              </a:spcAft>
              <a:buClr>
                <a:schemeClr val="dk1"/>
              </a:buClr>
              <a:buSzPts val="1100"/>
              <a:buFont typeface="Arial"/>
              <a:buChar char="○"/>
              <a:defRPr>
                <a:latin typeface="Arial"/>
                <a:ea typeface="Arial"/>
                <a:cs typeface="Arial"/>
                <a:sym typeface="Arial"/>
              </a:defRPr>
            </a:lvl2pPr>
            <a:lvl3pPr marL="1371600" lvl="2" indent="-298450" algn="l" rtl="0">
              <a:lnSpc>
                <a:spcPct val="90000"/>
              </a:lnSpc>
              <a:spcBef>
                <a:spcPts val="2132"/>
              </a:spcBef>
              <a:spcAft>
                <a:spcPts val="0"/>
              </a:spcAft>
              <a:buClr>
                <a:schemeClr val="dk1"/>
              </a:buClr>
              <a:buSzPts val="1100"/>
              <a:buFont typeface="Arial"/>
              <a:buChar char="■"/>
              <a:defRPr>
                <a:latin typeface="Arial"/>
                <a:ea typeface="Arial"/>
                <a:cs typeface="Arial"/>
                <a:sym typeface="Arial"/>
              </a:defRPr>
            </a:lvl3pPr>
            <a:lvl4pPr marL="1828800" lvl="3" indent="-298450" algn="l" rtl="0">
              <a:lnSpc>
                <a:spcPct val="90000"/>
              </a:lnSpc>
              <a:spcBef>
                <a:spcPts val="2132"/>
              </a:spcBef>
              <a:spcAft>
                <a:spcPts val="0"/>
              </a:spcAft>
              <a:buClr>
                <a:schemeClr val="dk1"/>
              </a:buClr>
              <a:buSzPts val="1100"/>
              <a:buFont typeface="Arial"/>
              <a:buChar char="●"/>
              <a:defRPr>
                <a:latin typeface="Arial"/>
                <a:ea typeface="Arial"/>
                <a:cs typeface="Arial"/>
                <a:sym typeface="Arial"/>
              </a:defRPr>
            </a:lvl4pPr>
            <a:lvl5pPr marL="2286000" lvl="4" indent="-298450" algn="l" rtl="0">
              <a:lnSpc>
                <a:spcPct val="90000"/>
              </a:lnSpc>
              <a:spcBef>
                <a:spcPts val="2132"/>
              </a:spcBef>
              <a:spcAft>
                <a:spcPts val="0"/>
              </a:spcAft>
              <a:buClr>
                <a:schemeClr val="dk1"/>
              </a:buClr>
              <a:buSzPts val="1100"/>
              <a:buFont typeface="Arial"/>
              <a:buChar char="○"/>
              <a:defRPr>
                <a:latin typeface="Arial"/>
                <a:ea typeface="Arial"/>
                <a:cs typeface="Arial"/>
                <a:sym typeface="Arial"/>
              </a:defRPr>
            </a:lvl5pPr>
            <a:lvl6pPr marL="2743200" lvl="5" indent="-298450" algn="l" rtl="0">
              <a:spcBef>
                <a:spcPts val="2132"/>
              </a:spcBef>
              <a:spcAft>
                <a:spcPts val="0"/>
              </a:spcAft>
              <a:buClr>
                <a:schemeClr val="dk1"/>
              </a:buClr>
              <a:buSzPts val="1100"/>
              <a:buFont typeface="Arial"/>
              <a:buChar char="■"/>
              <a:defRPr>
                <a:latin typeface="Arial"/>
                <a:ea typeface="Arial"/>
                <a:cs typeface="Arial"/>
                <a:sym typeface="Arial"/>
              </a:defRPr>
            </a:lvl6pPr>
            <a:lvl7pPr marL="3200400" lvl="6" indent="-298450" algn="l" rtl="0">
              <a:spcBef>
                <a:spcPts val="2132"/>
              </a:spcBef>
              <a:spcAft>
                <a:spcPts val="0"/>
              </a:spcAft>
              <a:buClr>
                <a:schemeClr val="dk1"/>
              </a:buClr>
              <a:buSzPts val="1100"/>
              <a:buFont typeface="Arial"/>
              <a:buChar char="●"/>
              <a:defRPr>
                <a:latin typeface="Arial"/>
                <a:ea typeface="Arial"/>
                <a:cs typeface="Arial"/>
                <a:sym typeface="Arial"/>
              </a:defRPr>
            </a:lvl7pPr>
            <a:lvl8pPr marL="3657600" lvl="7" indent="-298450" algn="l" rtl="0">
              <a:spcBef>
                <a:spcPts val="2132"/>
              </a:spcBef>
              <a:spcAft>
                <a:spcPts val="0"/>
              </a:spcAft>
              <a:buClr>
                <a:schemeClr val="dk1"/>
              </a:buClr>
              <a:buSzPts val="1100"/>
              <a:buFont typeface="Arial"/>
              <a:buChar char="○"/>
              <a:defRPr>
                <a:latin typeface="Arial"/>
                <a:ea typeface="Arial"/>
                <a:cs typeface="Arial"/>
                <a:sym typeface="Arial"/>
              </a:defRPr>
            </a:lvl8pPr>
            <a:lvl9pPr marL="4114800" lvl="8" indent="-298450" algn="l" rtl="0">
              <a:spcBef>
                <a:spcPts val="2132"/>
              </a:spcBef>
              <a:spcAft>
                <a:spcPts val="2132"/>
              </a:spcAft>
              <a:buClr>
                <a:schemeClr val="dk1"/>
              </a:buClr>
              <a:buSzPts val="1100"/>
              <a:buFont typeface="Arial"/>
              <a:buChar char="■"/>
              <a:defRPr>
                <a:latin typeface="Arial"/>
                <a:ea typeface="Arial"/>
                <a:cs typeface="Arial"/>
                <a:sym typeface="Arial"/>
              </a:defRPr>
            </a:lvl9pPr>
          </a:lstStyle>
          <a:p>
            <a:endParaRPr/>
          </a:p>
        </p:txBody>
      </p:sp>
      <p:sp>
        <p:nvSpPr>
          <p:cNvPr id="12409" name="Google Shape;12409;p15"/>
          <p:cNvSpPr txBox="1">
            <a:spLocks noGrp="1"/>
          </p:cNvSpPr>
          <p:nvPr>
            <p:ph type="title"/>
          </p:nvPr>
        </p:nvSpPr>
        <p:spPr>
          <a:xfrm>
            <a:off x="482103" y="718531"/>
            <a:ext cx="10251600" cy="713700"/>
          </a:xfrm>
          <a:prstGeom prst="rect">
            <a:avLst/>
          </a:prstGeom>
          <a:noFill/>
          <a:ln>
            <a:noFill/>
          </a:ln>
        </p:spPr>
        <p:txBody>
          <a:bodyPr spcFirstLastPara="1" wrap="square" lIns="91425" tIns="91425" rIns="91425" bIns="91425" anchor="t" anchorCtr="0">
            <a:noAutofit/>
          </a:bodyPr>
          <a:lstStyle>
            <a:lvl1pPr lvl="0" algn="l" rtl="0">
              <a:lnSpc>
                <a:spcPct val="85000"/>
              </a:lnSpc>
              <a:spcBef>
                <a:spcPts val="0"/>
              </a:spcBef>
              <a:spcAft>
                <a:spcPts val="0"/>
              </a:spcAft>
              <a:buClr>
                <a:schemeClr val="dk2"/>
              </a:buClr>
              <a:buSzPts val="2400"/>
              <a:buFont typeface="Arial"/>
              <a:buNone/>
              <a:defRPr sz="3199" b="0">
                <a:solidFill>
                  <a:schemeClr val="dk2"/>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endParaRPr/>
          </a:p>
        </p:txBody>
      </p:sp>
      <p:sp>
        <p:nvSpPr>
          <p:cNvPr id="12410" name="Google Shape;12410;p15"/>
          <p:cNvSpPr/>
          <p:nvPr/>
        </p:nvSpPr>
        <p:spPr>
          <a:xfrm>
            <a:off x="616704"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399"/>
              <a:buFont typeface="Arial"/>
              <a:buNone/>
            </a:pPr>
            <a:endParaRPr sz="2399">
              <a:solidFill>
                <a:schemeClr val="dk1"/>
              </a:solidFill>
              <a:latin typeface="Arial"/>
              <a:ea typeface="Arial"/>
              <a:cs typeface="Arial"/>
              <a:sym typeface="Arial"/>
            </a:endParaRPr>
          </a:p>
        </p:txBody>
      </p:sp>
      <p:sp>
        <p:nvSpPr>
          <p:cNvPr id="12411" name="Google Shape;12411;p15"/>
          <p:cNvSpPr/>
          <p:nvPr/>
        </p:nvSpPr>
        <p:spPr>
          <a:xfrm>
            <a:off x="910487"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399"/>
              <a:buFont typeface="Arial"/>
              <a:buNone/>
            </a:pPr>
            <a:endParaRPr sz="2399">
              <a:solidFill>
                <a:schemeClr val="dk1"/>
              </a:solidFill>
              <a:latin typeface="Arial"/>
              <a:ea typeface="Arial"/>
              <a:cs typeface="Arial"/>
              <a:sym typeface="Arial"/>
            </a:endParaRPr>
          </a:p>
        </p:txBody>
      </p:sp>
      <p:sp>
        <p:nvSpPr>
          <p:cNvPr id="12412" name="Google Shape;12412;p15"/>
          <p:cNvSpPr txBox="1">
            <a:spLocks noGrp="1"/>
          </p:cNvSpPr>
          <p:nvPr>
            <p:ph type="sldNum" idx="12"/>
          </p:nvPr>
        </p:nvSpPr>
        <p:spPr>
          <a:xfrm>
            <a:off x="10981996" y="6298545"/>
            <a:ext cx="731700" cy="524700"/>
          </a:xfrm>
          <a:prstGeom prst="rect">
            <a:avLst/>
          </a:prstGeom>
          <a:noFill/>
          <a:ln>
            <a:noFill/>
          </a:ln>
        </p:spPr>
        <p:txBody>
          <a:bodyPr spcFirstLastPara="1" wrap="square" lIns="91425" tIns="91425" rIns="91425" bIns="91425" anchor="ctr" anchorCtr="0">
            <a:noAutofit/>
          </a:bodyPr>
          <a:lstStyle>
            <a:lvl1pPr marL="0" marR="0" lvl="0" indent="0" algn="r" rtl="0">
              <a:buClr>
                <a:srgbClr val="A1AAB1"/>
              </a:buClr>
              <a:buSzPts val="800"/>
              <a:buFont typeface="Arial"/>
              <a:buNone/>
              <a:defRPr sz="800">
                <a:solidFill>
                  <a:srgbClr val="A1AAB1"/>
                </a:solidFill>
                <a:latin typeface="Arial"/>
                <a:ea typeface="Arial"/>
                <a:cs typeface="Arial"/>
                <a:sym typeface="Arial"/>
              </a:defRPr>
            </a:lvl1pPr>
            <a:lvl2pPr marL="0" marR="0" lvl="1" indent="0" algn="r" rtl="0">
              <a:buClr>
                <a:srgbClr val="A1AAB1"/>
              </a:buClr>
              <a:buSzPts val="800"/>
              <a:buFont typeface="Arial"/>
              <a:buNone/>
              <a:defRPr sz="800">
                <a:solidFill>
                  <a:srgbClr val="A1AAB1"/>
                </a:solidFill>
                <a:latin typeface="Arial"/>
                <a:ea typeface="Arial"/>
                <a:cs typeface="Arial"/>
                <a:sym typeface="Arial"/>
              </a:defRPr>
            </a:lvl2pPr>
            <a:lvl3pPr marL="0" marR="0" lvl="2" indent="0" algn="r" rtl="0">
              <a:buClr>
                <a:srgbClr val="A1AAB1"/>
              </a:buClr>
              <a:buSzPts val="800"/>
              <a:buFont typeface="Arial"/>
              <a:buNone/>
              <a:defRPr sz="800">
                <a:solidFill>
                  <a:srgbClr val="A1AAB1"/>
                </a:solidFill>
                <a:latin typeface="Arial"/>
                <a:ea typeface="Arial"/>
                <a:cs typeface="Arial"/>
                <a:sym typeface="Arial"/>
              </a:defRPr>
            </a:lvl3pPr>
            <a:lvl4pPr marL="0" marR="0" lvl="3" indent="0" algn="r" rtl="0">
              <a:buClr>
                <a:srgbClr val="A1AAB1"/>
              </a:buClr>
              <a:buSzPts val="800"/>
              <a:buFont typeface="Arial"/>
              <a:buNone/>
              <a:defRPr sz="800">
                <a:solidFill>
                  <a:srgbClr val="A1AAB1"/>
                </a:solidFill>
                <a:latin typeface="Arial"/>
                <a:ea typeface="Arial"/>
                <a:cs typeface="Arial"/>
                <a:sym typeface="Arial"/>
              </a:defRPr>
            </a:lvl4pPr>
            <a:lvl5pPr marL="0" marR="0" lvl="4" indent="0" algn="r" rtl="0">
              <a:buClr>
                <a:srgbClr val="A1AAB1"/>
              </a:buClr>
              <a:buSzPts val="800"/>
              <a:buFont typeface="Arial"/>
              <a:buNone/>
              <a:defRPr sz="800">
                <a:solidFill>
                  <a:srgbClr val="A1AAB1"/>
                </a:solidFill>
                <a:latin typeface="Arial"/>
                <a:ea typeface="Arial"/>
                <a:cs typeface="Arial"/>
                <a:sym typeface="Arial"/>
              </a:defRPr>
            </a:lvl5pPr>
            <a:lvl6pPr marL="0" marR="0" lvl="5" indent="0" algn="r" rtl="0">
              <a:buClr>
                <a:srgbClr val="A1AAB1"/>
              </a:buClr>
              <a:buSzPts val="800"/>
              <a:buFont typeface="Arial"/>
              <a:buNone/>
              <a:defRPr sz="800">
                <a:solidFill>
                  <a:srgbClr val="A1AAB1"/>
                </a:solidFill>
                <a:latin typeface="Arial"/>
                <a:ea typeface="Arial"/>
                <a:cs typeface="Arial"/>
                <a:sym typeface="Arial"/>
              </a:defRPr>
            </a:lvl6pPr>
            <a:lvl7pPr marL="0" marR="0" lvl="6" indent="0" algn="r" rtl="0">
              <a:buClr>
                <a:srgbClr val="A1AAB1"/>
              </a:buClr>
              <a:buSzPts val="800"/>
              <a:buFont typeface="Arial"/>
              <a:buNone/>
              <a:defRPr sz="800">
                <a:solidFill>
                  <a:srgbClr val="A1AAB1"/>
                </a:solidFill>
                <a:latin typeface="Arial"/>
                <a:ea typeface="Arial"/>
                <a:cs typeface="Arial"/>
                <a:sym typeface="Arial"/>
              </a:defRPr>
            </a:lvl7pPr>
            <a:lvl8pPr marL="0" marR="0" lvl="7" indent="0" algn="r" rtl="0">
              <a:buClr>
                <a:srgbClr val="A1AAB1"/>
              </a:buClr>
              <a:buSzPts val="800"/>
              <a:buFont typeface="Arial"/>
              <a:buNone/>
              <a:defRPr sz="800">
                <a:solidFill>
                  <a:srgbClr val="A1AAB1"/>
                </a:solidFill>
                <a:latin typeface="Arial"/>
                <a:ea typeface="Arial"/>
                <a:cs typeface="Arial"/>
                <a:sym typeface="Arial"/>
              </a:defRPr>
            </a:lvl8pPr>
            <a:lvl9pPr marL="0" marR="0" lvl="8" indent="0" algn="r" rtl="0">
              <a:buClr>
                <a:srgbClr val="A1AAB1"/>
              </a:buClr>
              <a:buSzPts val="800"/>
              <a:buFont typeface="Arial"/>
              <a:buNone/>
              <a:defRPr sz="800">
                <a:solidFill>
                  <a:srgbClr val="A1AAB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pic>
        <p:nvPicPr>
          <p:cNvPr id="12413" name="Google Shape;12413;p15"/>
          <p:cNvPicPr preferRelativeResize="0"/>
          <p:nvPr/>
        </p:nvPicPr>
        <p:blipFill/>
        <p:spPr>
          <a:xfrm>
            <a:off x="609002" y="6365472"/>
            <a:ext cx="822939" cy="33453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ítulo e Conteúdo">
  <p:cSld name="1_Título e Conteúdo">
    <p:spTree>
      <p:nvGrpSpPr>
        <p:cNvPr id="1" name="Shape 12414"/>
        <p:cNvGrpSpPr/>
        <p:nvPr/>
      </p:nvGrpSpPr>
      <p:grpSpPr>
        <a:xfrm>
          <a:off x="0" y="0"/>
          <a:ext cx="0" cy="0"/>
          <a:chOff x="0" y="0"/>
          <a:chExt cx="0" cy="0"/>
        </a:xfrm>
      </p:grpSpPr>
      <p:pic>
        <p:nvPicPr>
          <p:cNvPr id="12415" name="Google Shape;12415;p16" descr="Uma imagem contendo monitor, equipamentos eletrônicos, tela, televisão&#10;&#10;Descrição gerad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416" name="Google Shape;12416;p16" descr="Logotipo&#10;&#10;Descrição gerada automaticamente"/>
          <p:cNvPicPr preferRelativeResize="0"/>
          <p:nvPr/>
        </p:nvPicPr>
        <p:blipFill rotWithShape="1">
          <a:blip r:embed="rId3">
            <a:alphaModFix/>
          </a:blip>
          <a:srcRect/>
          <a:stretch/>
        </p:blipFill>
        <p:spPr>
          <a:xfrm>
            <a:off x="10897378" y="6160169"/>
            <a:ext cx="1111745" cy="45890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omente Título">
  <p:cSld name="Somente Título">
    <p:spTree>
      <p:nvGrpSpPr>
        <p:cNvPr id="1" name="Shape 12421"/>
        <p:cNvGrpSpPr/>
        <p:nvPr/>
      </p:nvGrpSpPr>
      <p:grpSpPr>
        <a:xfrm>
          <a:off x="0" y="0"/>
          <a:ext cx="0" cy="0"/>
          <a:chOff x="0" y="0"/>
          <a:chExt cx="0" cy="0"/>
        </a:xfrm>
      </p:grpSpPr>
      <p:sp>
        <p:nvSpPr>
          <p:cNvPr id="12422" name="Google Shape;12422;p18"/>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ítulo e Conteúdo">
  <p:cSld name="2_Título e Conteúdo">
    <p:spTree>
      <p:nvGrpSpPr>
        <p:cNvPr id="1" name="Shape 12423"/>
        <p:cNvGrpSpPr/>
        <p:nvPr/>
      </p:nvGrpSpPr>
      <p:grpSpPr>
        <a:xfrm>
          <a:off x="0" y="0"/>
          <a:ext cx="0" cy="0"/>
          <a:chOff x="0" y="0"/>
          <a:chExt cx="0" cy="0"/>
        </a:xfrm>
      </p:grpSpPr>
      <p:sp>
        <p:nvSpPr>
          <p:cNvPr id="12424" name="Google Shape;12424;p19"/>
          <p:cNvSpPr txBox="1">
            <a:spLocks noGrp="1"/>
          </p:cNvSpPr>
          <p:nvPr>
            <p:ph type="body" idx="1"/>
          </p:nvPr>
        </p:nvSpPr>
        <p:spPr>
          <a:xfrm>
            <a:off x="448172" y="1801368"/>
            <a:ext cx="11295900" cy="3950100"/>
          </a:xfrm>
          <a:prstGeom prst="rect">
            <a:avLst/>
          </a:prstGeom>
          <a:noFill/>
          <a:ln>
            <a:noFill/>
          </a:ln>
        </p:spPr>
        <p:txBody>
          <a:bodyPr spcFirstLastPara="1" wrap="square" lIns="45700" tIns="45700" rIns="45700" bIns="45700" anchor="t" anchorCtr="0">
            <a:noAutofit/>
          </a:bodyPr>
          <a:lstStyle>
            <a:lvl1pPr marL="457200" lvl="0" indent="-342900" algn="l" rtl="0">
              <a:lnSpc>
                <a:spcPct val="90000"/>
              </a:lnSpc>
              <a:spcBef>
                <a:spcPts val="20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425" name="Google Shape;12425;p19"/>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426" name="Google Shape;12426;p19"/>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427" name="Google Shape;12427;p19"/>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ítulo e Conteúdo">
  <p:cSld name="1_Título e Conteúdo">
    <p:spTree>
      <p:nvGrpSpPr>
        <p:cNvPr id="1" name="Shape 12428"/>
        <p:cNvGrpSpPr/>
        <p:nvPr/>
      </p:nvGrpSpPr>
      <p:grpSpPr>
        <a:xfrm>
          <a:off x="0" y="0"/>
          <a:ext cx="0" cy="0"/>
          <a:chOff x="0" y="0"/>
          <a:chExt cx="0" cy="0"/>
        </a:xfrm>
      </p:grpSpPr>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12429"/>
        <p:cNvGrpSpPr/>
        <p:nvPr/>
      </p:nvGrpSpPr>
      <p:grpSpPr>
        <a:xfrm>
          <a:off x="0" y="0"/>
          <a:ext cx="0" cy="0"/>
          <a:chOff x="0" y="0"/>
          <a:chExt cx="0" cy="0"/>
        </a:xfrm>
      </p:grpSpPr>
      <p:sp>
        <p:nvSpPr>
          <p:cNvPr id="12430" name="Google Shape;12430;p2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900">
                <a:solidFill>
                  <a:schemeClr val="dk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431" name="Google Shape;12431;p2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900">
                <a:solidFill>
                  <a:schemeClr val="dk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432" name="Google Shape;12432;p2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dk1"/>
                </a:solidFill>
                <a:latin typeface="Arial"/>
                <a:ea typeface="Arial"/>
                <a:cs typeface="Arial"/>
                <a:sym typeface="Arial"/>
              </a:defRPr>
            </a:lvl1pPr>
            <a:lvl2pPr marL="0" marR="0" lvl="1" indent="0" algn="l" rtl="0">
              <a:spcBef>
                <a:spcPts val="0"/>
              </a:spcBef>
              <a:buNone/>
              <a:defRPr sz="900">
                <a:solidFill>
                  <a:schemeClr val="dk1"/>
                </a:solidFill>
                <a:latin typeface="Arial"/>
                <a:ea typeface="Arial"/>
                <a:cs typeface="Arial"/>
                <a:sym typeface="Arial"/>
              </a:defRPr>
            </a:lvl2pPr>
            <a:lvl3pPr marL="0" marR="0" lvl="2" indent="0" algn="l" rtl="0">
              <a:spcBef>
                <a:spcPts val="0"/>
              </a:spcBef>
              <a:buNone/>
              <a:defRPr sz="900">
                <a:solidFill>
                  <a:schemeClr val="dk1"/>
                </a:solidFill>
                <a:latin typeface="Arial"/>
                <a:ea typeface="Arial"/>
                <a:cs typeface="Arial"/>
                <a:sym typeface="Arial"/>
              </a:defRPr>
            </a:lvl3pPr>
            <a:lvl4pPr marL="0" marR="0" lvl="3" indent="0" algn="l" rtl="0">
              <a:spcBef>
                <a:spcPts val="0"/>
              </a:spcBef>
              <a:buNone/>
              <a:defRPr sz="900">
                <a:solidFill>
                  <a:schemeClr val="dk1"/>
                </a:solidFill>
                <a:latin typeface="Arial"/>
                <a:ea typeface="Arial"/>
                <a:cs typeface="Arial"/>
                <a:sym typeface="Arial"/>
              </a:defRPr>
            </a:lvl4pPr>
            <a:lvl5pPr marL="0" marR="0" lvl="4" indent="0" algn="l" rtl="0">
              <a:spcBef>
                <a:spcPts val="0"/>
              </a:spcBef>
              <a:buNone/>
              <a:defRPr sz="900">
                <a:solidFill>
                  <a:schemeClr val="dk1"/>
                </a:solidFill>
                <a:latin typeface="Arial"/>
                <a:ea typeface="Arial"/>
                <a:cs typeface="Arial"/>
                <a:sym typeface="Arial"/>
              </a:defRPr>
            </a:lvl5pPr>
            <a:lvl6pPr marL="0" marR="0" lvl="5" indent="0" algn="l" rtl="0">
              <a:spcBef>
                <a:spcPts val="0"/>
              </a:spcBef>
              <a:buNone/>
              <a:defRPr sz="900">
                <a:solidFill>
                  <a:schemeClr val="dk1"/>
                </a:solidFill>
                <a:latin typeface="Arial"/>
                <a:ea typeface="Arial"/>
                <a:cs typeface="Arial"/>
                <a:sym typeface="Arial"/>
              </a:defRPr>
            </a:lvl6pPr>
            <a:lvl7pPr marL="0" marR="0" lvl="6" indent="0" algn="l" rtl="0">
              <a:spcBef>
                <a:spcPts val="0"/>
              </a:spcBef>
              <a:buNone/>
              <a:defRPr sz="900">
                <a:solidFill>
                  <a:schemeClr val="dk1"/>
                </a:solidFill>
                <a:latin typeface="Arial"/>
                <a:ea typeface="Arial"/>
                <a:cs typeface="Arial"/>
                <a:sym typeface="Arial"/>
              </a:defRPr>
            </a:lvl7pPr>
            <a:lvl8pPr marL="0" marR="0" lvl="7" indent="0" algn="l" rtl="0">
              <a:spcBef>
                <a:spcPts val="0"/>
              </a:spcBef>
              <a:buNone/>
              <a:defRPr sz="900">
                <a:solidFill>
                  <a:schemeClr val="dk1"/>
                </a:solidFill>
                <a:latin typeface="Arial"/>
                <a:ea typeface="Arial"/>
                <a:cs typeface="Arial"/>
                <a:sym typeface="Arial"/>
              </a:defRPr>
            </a:lvl8pPr>
            <a:lvl9pPr marL="0" marR="0" lvl="8" indent="0" algn="l" rtl="0">
              <a:spcBef>
                <a:spcPts val="0"/>
              </a:spcBef>
              <a:buNone/>
              <a:defRPr sz="9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de Título">
  <p:cSld name="Slide de Título">
    <p:spTree>
      <p:nvGrpSpPr>
        <p:cNvPr id="1" name="Shape 12319"/>
        <p:cNvGrpSpPr/>
        <p:nvPr/>
      </p:nvGrpSpPr>
      <p:grpSpPr>
        <a:xfrm>
          <a:off x="0" y="0"/>
          <a:ext cx="0" cy="0"/>
          <a:chOff x="0" y="0"/>
          <a:chExt cx="0" cy="0"/>
        </a:xfrm>
      </p:grpSpPr>
      <p:pic>
        <p:nvPicPr>
          <p:cNvPr id="12320" name="Google Shape;12320;p3"/>
          <p:cNvPicPr preferRelativeResize="0"/>
          <p:nvPr/>
        </p:nvPicPr>
        <p:blipFill rotWithShape="1">
          <a:blip r:embed="rId2">
            <a:alphaModFix/>
          </a:blip>
          <a:srcRect b="4852"/>
          <a:stretch/>
        </p:blipFill>
        <p:spPr>
          <a:xfrm>
            <a:off x="4831870" y="-10346"/>
            <a:ext cx="7360131" cy="6735000"/>
          </a:xfrm>
          <a:prstGeom prst="rect">
            <a:avLst/>
          </a:prstGeom>
          <a:noFill/>
          <a:ln>
            <a:noFill/>
          </a:ln>
        </p:spPr>
      </p:pic>
      <p:sp>
        <p:nvSpPr>
          <p:cNvPr id="12321" name="Google Shape;12321;p3"/>
          <p:cNvSpPr txBox="1">
            <a:spLocks noGrp="1"/>
          </p:cNvSpPr>
          <p:nvPr>
            <p:ph type="ctrTitle"/>
          </p:nvPr>
        </p:nvSpPr>
        <p:spPr>
          <a:xfrm>
            <a:off x="448173" y="923544"/>
            <a:ext cx="4234800" cy="1902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3400"/>
              <a:buFont typeface="Arial"/>
              <a:buNone/>
              <a:defRPr sz="340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22" name="Google Shape;12322;p3"/>
          <p:cNvSpPr txBox="1">
            <a:spLocks noGrp="1"/>
          </p:cNvSpPr>
          <p:nvPr>
            <p:ph type="body" idx="1"/>
          </p:nvPr>
        </p:nvSpPr>
        <p:spPr>
          <a:xfrm>
            <a:off x="448173" y="3849624"/>
            <a:ext cx="4234800" cy="905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600"/>
              </a:spcBef>
              <a:spcAft>
                <a:spcPts val="0"/>
              </a:spcAft>
              <a:buClr>
                <a:schemeClr val="dk1"/>
              </a:buClr>
              <a:buSzPts val="1800"/>
              <a:buNone/>
              <a:defRPr sz="1800">
                <a:solidFill>
                  <a:schemeClr val="dk1"/>
                </a:solidFill>
                <a:latin typeface="Arial"/>
                <a:ea typeface="Arial"/>
                <a:cs typeface="Arial"/>
                <a:sym typeface="Arial"/>
              </a:defRPr>
            </a:lvl1pPr>
            <a:lvl2pPr marL="914400" lvl="1" indent="-228600" algn="l" rtl="0">
              <a:lnSpc>
                <a:spcPct val="90000"/>
              </a:lnSpc>
              <a:spcBef>
                <a:spcPts val="10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200"/>
              </a:spcBef>
              <a:spcAft>
                <a:spcPts val="0"/>
              </a:spcAft>
              <a:buClr>
                <a:schemeClr val="dk1"/>
              </a:buClr>
              <a:buSzPts val="1400"/>
              <a:buNone/>
              <a:defRPr/>
            </a:lvl4pPr>
            <a:lvl5pPr marL="2286000" lvl="4" indent="-228600" algn="l" rtl="0">
              <a:lnSpc>
                <a:spcPct val="90000"/>
              </a:lnSpc>
              <a:spcBef>
                <a:spcPts val="100"/>
              </a:spcBef>
              <a:spcAft>
                <a:spcPts val="0"/>
              </a:spcAft>
              <a:buClr>
                <a:schemeClr val="dk1"/>
              </a:buClr>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23" name="Google Shape;12323;p3"/>
          <p:cNvSpPr txBox="1">
            <a:spLocks noGrp="1"/>
          </p:cNvSpPr>
          <p:nvPr>
            <p:ph type="body" idx="2"/>
          </p:nvPr>
        </p:nvSpPr>
        <p:spPr>
          <a:xfrm>
            <a:off x="448173" y="4974336"/>
            <a:ext cx="4234800" cy="438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300"/>
              </a:spcBef>
              <a:spcAft>
                <a:spcPts val="0"/>
              </a:spcAft>
              <a:buClr>
                <a:schemeClr val="dk1"/>
              </a:buClr>
              <a:buSzPts val="1200"/>
              <a:buNone/>
              <a:defRPr sz="1200">
                <a:solidFill>
                  <a:schemeClr val="dk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grpSp>
        <p:nvGrpSpPr>
          <p:cNvPr id="12324" name="Google Shape;12324;p3"/>
          <p:cNvGrpSpPr/>
          <p:nvPr/>
        </p:nvGrpSpPr>
        <p:grpSpPr>
          <a:xfrm>
            <a:off x="446939" y="591197"/>
            <a:ext cx="587884" cy="45600"/>
            <a:chOff x="616542" y="591197"/>
            <a:chExt cx="587708" cy="45600"/>
          </a:xfrm>
        </p:grpSpPr>
        <p:sp>
          <p:nvSpPr>
            <p:cNvPr id="12325" name="Google Shape;12325;p3"/>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sp>
          <p:nvSpPr>
            <p:cNvPr id="12326" name="Google Shape;12326;p3"/>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grpSp>
      <p:sp>
        <p:nvSpPr>
          <p:cNvPr id="12327" name="Google Shape;12327;p3"/>
          <p:cNvSpPr/>
          <p:nvPr/>
        </p:nvSpPr>
        <p:spPr>
          <a:xfrm>
            <a:off x="1" y="6216149"/>
            <a:ext cx="12192000" cy="6417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sp>
        <p:nvSpPr>
          <p:cNvPr id="12328" name="Google Shape;12328;p3"/>
          <p:cNvSpPr txBox="1"/>
          <p:nvPr/>
        </p:nvSpPr>
        <p:spPr>
          <a:xfrm>
            <a:off x="11466324" y="6303596"/>
            <a:ext cx="2763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fld id="{00000000-1234-1234-1234-123412341234}" type="slidenum">
              <a:rPr lang="en-US" sz="800" b="0">
                <a:solidFill>
                  <a:srgbClr val="A1AAB1"/>
                </a:solidFill>
                <a:latin typeface="Arial"/>
                <a:ea typeface="Arial"/>
                <a:cs typeface="Arial"/>
                <a:sym typeface="Arial"/>
              </a:rPr>
              <a:t>‹nº›</a:t>
            </a:fld>
            <a:endParaRPr sz="800" b="0">
              <a:solidFill>
                <a:srgbClr val="A1AAB1"/>
              </a:solidFill>
              <a:latin typeface="Arial"/>
              <a:ea typeface="Arial"/>
              <a:cs typeface="Arial"/>
              <a:sym typeface="Arial"/>
            </a:endParaRPr>
          </a:p>
        </p:txBody>
      </p:sp>
      <p:sp>
        <p:nvSpPr>
          <p:cNvPr id="12329" name="Google Shape;12329;p3"/>
          <p:cNvSpPr txBox="1"/>
          <p:nvPr/>
        </p:nvSpPr>
        <p:spPr>
          <a:xfrm>
            <a:off x="6095999" y="6303596"/>
            <a:ext cx="53490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A1AAB1"/>
              </a:buClr>
              <a:buSzPts val="800"/>
              <a:buFont typeface="Arial"/>
              <a:buNone/>
            </a:pPr>
            <a:r>
              <a:rPr lang="en-US" sz="800">
                <a:solidFill>
                  <a:srgbClr val="A1AAB1"/>
                </a:solidFill>
                <a:latin typeface="Arial"/>
                <a:ea typeface="Arial"/>
                <a:cs typeface="Arial"/>
                <a:sym typeface="Arial"/>
              </a:rPr>
              <a:t>Confidential</a:t>
            </a:r>
            <a:endParaRPr sz="800" b="1">
              <a:solidFill>
                <a:srgbClr val="A1AAB1"/>
              </a:solidFill>
              <a:latin typeface="Arial"/>
              <a:ea typeface="Arial"/>
              <a:cs typeface="Arial"/>
              <a:sym typeface="Arial"/>
            </a:endParaRPr>
          </a:p>
        </p:txBody>
      </p:sp>
      <p:sp>
        <p:nvSpPr>
          <p:cNvPr id="12330" name="Google Shape;12330;p3"/>
          <p:cNvSpPr txBox="1"/>
          <p:nvPr/>
        </p:nvSpPr>
        <p:spPr>
          <a:xfrm>
            <a:off x="1728666" y="6303596"/>
            <a:ext cx="4143300" cy="3354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800"/>
              <a:buFont typeface="Arial"/>
              <a:buNone/>
            </a:pPr>
            <a:r>
              <a:rPr lang="en-US" sz="800" b="0">
                <a:solidFill>
                  <a:srgbClr val="0000C9"/>
                </a:solidFill>
                <a:latin typeface="Arial"/>
                <a:ea typeface="Arial"/>
                <a:cs typeface="Arial"/>
                <a:sym typeface="Arial"/>
              </a:rPr>
              <a:t>Breakthroughs that change patients’ lives</a:t>
            </a:r>
            <a:endParaRPr/>
          </a:p>
        </p:txBody>
      </p:sp>
      <p:pic>
        <p:nvPicPr>
          <p:cNvPr id="12331" name="Google Shape;12331;p3"/>
          <p:cNvPicPr preferRelativeResize="0"/>
          <p:nvPr/>
        </p:nvPicPr>
        <p:blipFill/>
        <p:spPr>
          <a:xfrm>
            <a:off x="446914" y="6346663"/>
            <a:ext cx="914638" cy="37181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_alt2">
  <p:cSld name="1_Section Header_alt2">
    <p:spTree>
      <p:nvGrpSpPr>
        <p:cNvPr id="1" name="Shape 12707"/>
        <p:cNvGrpSpPr/>
        <p:nvPr/>
      </p:nvGrpSpPr>
      <p:grpSpPr>
        <a:xfrm>
          <a:off x="0" y="0"/>
          <a:ext cx="0" cy="0"/>
          <a:chOff x="0" y="0"/>
          <a:chExt cx="0" cy="0"/>
        </a:xfrm>
      </p:grpSpPr>
      <p:pic>
        <p:nvPicPr>
          <p:cNvPr id="12708" name="Google Shape;12708;p64"/>
          <p:cNvPicPr preferRelativeResize="0"/>
          <p:nvPr/>
        </p:nvPicPr>
        <p:blipFill/>
        <p:spPr>
          <a:xfrm>
            <a:off x="609002" y="6365477"/>
            <a:ext cx="822939" cy="3345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Green left arrow">
  <p:cSld name="Green left arrow">
    <p:bg>
      <p:bgPr>
        <a:solidFill>
          <a:srgbClr val="F2F2F2"/>
        </a:solidFill>
        <a:effectLst/>
      </p:bgPr>
    </p:bg>
    <p:spTree>
      <p:nvGrpSpPr>
        <p:cNvPr id="1" name="Shape 12709"/>
        <p:cNvGrpSpPr/>
        <p:nvPr/>
      </p:nvGrpSpPr>
      <p:grpSpPr>
        <a:xfrm>
          <a:off x="0" y="0"/>
          <a:ext cx="0" cy="0"/>
          <a:chOff x="0" y="0"/>
          <a:chExt cx="0" cy="0"/>
        </a:xfrm>
      </p:grpSpPr>
      <p:sp>
        <p:nvSpPr>
          <p:cNvPr id="12710" name="Google Shape;12710;p65"/>
          <p:cNvSpPr/>
          <p:nvPr/>
        </p:nvSpPr>
        <p:spPr>
          <a:xfrm>
            <a:off x="0" y="0"/>
            <a:ext cx="4088312" cy="68580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gradFill>
            <a:gsLst>
              <a:gs pos="0">
                <a:schemeClr val="dk2"/>
              </a:gs>
              <a:gs pos="100000">
                <a:schemeClr val="accent2"/>
              </a:gs>
            </a:gsLst>
            <a:lin ang="8100019" scaled="0"/>
          </a:gra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200">
              <a:solidFill>
                <a:srgbClr val="FFFFFF"/>
              </a:solidFill>
              <a:latin typeface="Arial"/>
              <a:ea typeface="Arial"/>
              <a:cs typeface="Arial"/>
              <a:sym typeface="Arial"/>
            </a:endParaRPr>
          </a:p>
        </p:txBody>
      </p:sp>
      <p:sp>
        <p:nvSpPr>
          <p:cNvPr id="12711" name="Google Shape;12711;p65"/>
          <p:cNvSpPr txBox="1">
            <a:spLocks noGrp="1"/>
          </p:cNvSpPr>
          <p:nvPr>
            <p:ph type="title"/>
          </p:nvPr>
        </p:nvSpPr>
        <p:spPr>
          <a:xfrm>
            <a:off x="630001" y="2764205"/>
            <a:ext cx="2478600" cy="13143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FFFFFF"/>
              </a:buClr>
              <a:buSzPts val="3733"/>
              <a:buFont typeface="Arial"/>
              <a:buNone/>
              <a:defRPr sz="3733">
                <a:solidFill>
                  <a:srgbClr val="FFFFFF"/>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712" name="Google Shape;12712;p65"/>
          <p:cNvPicPr preferRelativeResize="0"/>
          <p:nvPr/>
        </p:nvPicPr>
        <p:blipFill rotWithShape="1">
          <a:blip r:embed="rId2">
            <a:alphaModFix/>
          </a:blip>
          <a:srcRect t="6213" b="7720"/>
          <a:stretch/>
        </p:blipFill>
        <p:spPr>
          <a:xfrm rot="120272">
            <a:off x="2174463" y="3402959"/>
            <a:ext cx="2696316" cy="3463865"/>
          </a:xfrm>
          <a:custGeom>
            <a:avLst/>
            <a:gdLst/>
            <a:ahLst/>
            <a:cxnLst/>
            <a:rect l="l" t="t" r="r" b="b"/>
            <a:pathLst>
              <a:path w="2694666" h="3461745" extrusionOk="0">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a:noFill/>
          <a:ln>
            <a:noFill/>
          </a:ln>
        </p:spPr>
      </p:pic>
      <p:sp>
        <p:nvSpPr>
          <p:cNvPr id="12713" name="Google Shape;12713;p65"/>
          <p:cNvSpPr txBox="1"/>
          <p:nvPr/>
        </p:nvSpPr>
        <p:spPr>
          <a:xfrm>
            <a:off x="11095567" y="6376299"/>
            <a:ext cx="467700" cy="369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7F7F7F"/>
              </a:buClr>
              <a:buSzPts val="1067"/>
              <a:buFont typeface="Arial"/>
              <a:buNone/>
            </a:pPr>
            <a:fld id="{00000000-1234-1234-1234-123412341234}" type="slidenum">
              <a:rPr lang="en-US" sz="1067">
                <a:solidFill>
                  <a:srgbClr val="7F7F7F"/>
                </a:solidFill>
                <a:latin typeface="Arial"/>
                <a:ea typeface="Arial"/>
                <a:cs typeface="Arial"/>
                <a:sym typeface="Arial"/>
              </a:rPr>
              <a:t>‹nº›</a:t>
            </a:fld>
            <a:endParaRPr sz="1067">
              <a:solidFill>
                <a:srgbClr val="7F7F7F"/>
              </a:solidFill>
              <a:latin typeface="Arial"/>
              <a:ea typeface="Arial"/>
              <a:cs typeface="Arial"/>
              <a:sym typeface="Arial"/>
            </a:endParaRPr>
          </a:p>
        </p:txBody>
      </p:sp>
      <p:sp>
        <p:nvSpPr>
          <p:cNvPr id="12714" name="Google Shape;12714;p65"/>
          <p:cNvSpPr txBox="1"/>
          <p:nvPr/>
        </p:nvSpPr>
        <p:spPr>
          <a:xfrm>
            <a:off x="10086460" y="6346339"/>
            <a:ext cx="1330800" cy="4293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rgbClr val="A1AAB1"/>
              </a:buClr>
              <a:buSzPts val="600"/>
              <a:buFont typeface="Arial"/>
              <a:buNone/>
            </a:pPr>
            <a:r>
              <a:rPr lang="en-US" sz="600">
                <a:solidFill>
                  <a:srgbClr val="A1AAB1"/>
                </a:solidFill>
                <a:latin typeface="Arial"/>
                <a:ea typeface="Arial"/>
                <a:cs typeface="Arial"/>
                <a:sym typeface="Arial"/>
              </a:rPr>
              <a:t>Confidential</a:t>
            </a:r>
            <a:endParaRPr sz="600" b="1">
              <a:solidFill>
                <a:srgbClr val="A1AAB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12722"/>
        <p:cNvGrpSpPr/>
        <p:nvPr/>
      </p:nvGrpSpPr>
      <p:grpSpPr>
        <a:xfrm>
          <a:off x="0" y="0"/>
          <a:ext cx="0" cy="0"/>
          <a:chOff x="0" y="0"/>
          <a:chExt cx="0" cy="0"/>
        </a:xfrm>
      </p:grpSpPr>
      <p:sp>
        <p:nvSpPr>
          <p:cNvPr id="12723" name="Google Shape;12723;p67"/>
          <p:cNvSpPr txBox="1">
            <a:spLocks noGrp="1"/>
          </p:cNvSpPr>
          <p:nvPr>
            <p:ph type="title"/>
          </p:nvPr>
        </p:nvSpPr>
        <p:spPr>
          <a:xfrm>
            <a:off x="494942" y="718531"/>
            <a:ext cx="10487100" cy="7137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2400"/>
              <a:buFont typeface="Arial"/>
              <a:buNone/>
              <a:defRPr sz="24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724" name="Google Shape;12724;p67"/>
          <p:cNvGrpSpPr/>
          <p:nvPr/>
        </p:nvGrpSpPr>
        <p:grpSpPr>
          <a:xfrm>
            <a:off x="616688" y="591182"/>
            <a:ext cx="587769" cy="45599"/>
            <a:chOff x="462527" y="443398"/>
            <a:chExt cx="440838" cy="34200"/>
          </a:xfrm>
        </p:grpSpPr>
        <p:sp>
          <p:nvSpPr>
            <p:cNvPr id="12725" name="Google Shape;12725;p67"/>
            <p:cNvSpPr/>
            <p:nvPr/>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65"/>
                <a:buFont typeface="Arial"/>
                <a:buNone/>
              </a:pPr>
              <a:endParaRPr sz="1865">
                <a:solidFill>
                  <a:schemeClr val="dk1"/>
                </a:solidFill>
                <a:latin typeface="Arial"/>
                <a:ea typeface="Arial"/>
                <a:cs typeface="Arial"/>
                <a:sym typeface="Arial"/>
              </a:endParaRPr>
            </a:p>
          </p:txBody>
        </p:sp>
        <p:sp>
          <p:nvSpPr>
            <p:cNvPr id="12726" name="Google Shape;12726;p67"/>
            <p:cNvSpPr/>
            <p:nvPr/>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65"/>
                <a:buFont typeface="Arial"/>
                <a:buNone/>
              </a:pPr>
              <a:endParaRPr sz="1865">
                <a:solidFill>
                  <a:schemeClr val="dk1"/>
                </a:solidFill>
                <a:latin typeface="Arial"/>
                <a:ea typeface="Arial"/>
                <a:cs typeface="Arial"/>
                <a:sym typeface="Arial"/>
              </a:endParaRPr>
            </a:p>
          </p:txBody>
        </p:sp>
      </p:grpSp>
      <p:sp>
        <p:nvSpPr>
          <p:cNvPr id="12727" name="Google Shape;12727;p67"/>
          <p:cNvSpPr txBox="1">
            <a:spLocks noGrp="1"/>
          </p:cNvSpPr>
          <p:nvPr>
            <p:ph type="body" idx="1"/>
          </p:nvPr>
        </p:nvSpPr>
        <p:spPr>
          <a:xfrm>
            <a:off x="495303" y="1701478"/>
            <a:ext cx="10486800" cy="41004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600"/>
              </a:spcBef>
              <a:spcAft>
                <a:spcPts val="0"/>
              </a:spcAft>
              <a:buClr>
                <a:schemeClr val="dk1"/>
              </a:buClr>
              <a:buSzPts val="1901"/>
              <a:buNone/>
              <a:defRPr sz="1901">
                <a:solidFill>
                  <a:schemeClr val="dk1"/>
                </a:solidFill>
                <a:latin typeface="Arial"/>
                <a:ea typeface="Arial"/>
                <a:cs typeface="Arial"/>
                <a:sym typeface="Arial"/>
              </a:defRPr>
            </a:lvl1pPr>
            <a:lvl2pPr marL="914400" lvl="1" indent="-228600" algn="l" rtl="0">
              <a:lnSpc>
                <a:spcPct val="90000"/>
              </a:lnSpc>
              <a:spcBef>
                <a:spcPts val="300"/>
              </a:spcBef>
              <a:spcAft>
                <a:spcPts val="0"/>
              </a:spcAft>
              <a:buSzPts val="1901"/>
              <a:buNone/>
              <a:defRPr sz="1901">
                <a:solidFill>
                  <a:schemeClr val="dk1"/>
                </a:solidFill>
                <a:latin typeface="Arial"/>
                <a:ea typeface="Arial"/>
                <a:cs typeface="Arial"/>
                <a:sym typeface="Arial"/>
              </a:defRPr>
            </a:lvl2pPr>
            <a:lvl3pPr marL="1371600" lvl="2" indent="-228600" algn="l" rtl="0">
              <a:lnSpc>
                <a:spcPct val="90000"/>
              </a:lnSpc>
              <a:spcBef>
                <a:spcPts val="300"/>
              </a:spcBef>
              <a:spcAft>
                <a:spcPts val="0"/>
              </a:spcAft>
              <a:buSzPts val="1901"/>
              <a:buNone/>
              <a:defRPr sz="1901">
                <a:solidFill>
                  <a:schemeClr val="dk1"/>
                </a:solidFill>
                <a:latin typeface="Arial"/>
                <a:ea typeface="Arial"/>
                <a:cs typeface="Arial"/>
                <a:sym typeface="Arial"/>
              </a:defRPr>
            </a:lvl3pPr>
            <a:lvl4pPr marL="1828800" lvl="3" indent="-228600" algn="l" rtl="0">
              <a:lnSpc>
                <a:spcPct val="110000"/>
              </a:lnSpc>
              <a:spcBef>
                <a:spcPts val="300"/>
              </a:spcBef>
              <a:spcAft>
                <a:spcPts val="0"/>
              </a:spcAft>
              <a:buSzPts val="1901"/>
              <a:buNone/>
              <a:defRPr sz="1901">
                <a:solidFill>
                  <a:schemeClr val="dk1"/>
                </a:solidFill>
                <a:latin typeface="Arial"/>
                <a:ea typeface="Arial"/>
                <a:cs typeface="Arial"/>
                <a:sym typeface="Arial"/>
              </a:defRPr>
            </a:lvl4pPr>
            <a:lvl5pPr marL="2286000" lvl="4" indent="-228600" algn="l" rtl="0">
              <a:lnSpc>
                <a:spcPct val="100000"/>
              </a:lnSpc>
              <a:spcBef>
                <a:spcPts val="300"/>
              </a:spcBef>
              <a:spcAft>
                <a:spcPts val="0"/>
              </a:spcAft>
              <a:buClr>
                <a:schemeClr val="dk1"/>
              </a:buClr>
              <a:buSzPts val="1901"/>
              <a:buNone/>
              <a:defRPr sz="1901">
                <a:solidFill>
                  <a:schemeClr val="dk1"/>
                </a:solidFill>
                <a:latin typeface="Arial"/>
                <a:ea typeface="Arial"/>
                <a:cs typeface="Arial"/>
                <a:sym typeface="Aria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Slide 2">
  <p:cSld name="2_Title Slide 2">
    <p:spTree>
      <p:nvGrpSpPr>
        <p:cNvPr id="1" name="Shape 12728"/>
        <p:cNvGrpSpPr/>
        <p:nvPr/>
      </p:nvGrpSpPr>
      <p:grpSpPr>
        <a:xfrm>
          <a:off x="0" y="0"/>
          <a:ext cx="0" cy="0"/>
          <a:chOff x="0" y="0"/>
          <a:chExt cx="0" cy="0"/>
        </a:xfrm>
      </p:grpSpPr>
      <p:pic>
        <p:nvPicPr>
          <p:cNvPr id="12729" name="Google Shape;12729;p68" descr="Shape&#10;&#10;Description automatically generated with medium confidence"/>
          <p:cNvPicPr preferRelativeResize="0"/>
          <p:nvPr/>
        </p:nvPicPr>
        <p:blipFill rotWithShape="1">
          <a:blip r:embed="rId2">
            <a:alphaModFix/>
          </a:blip>
          <a:srcRect/>
          <a:stretch/>
        </p:blipFill>
        <p:spPr>
          <a:xfrm>
            <a:off x="0" y="-1"/>
            <a:ext cx="12192000" cy="6216150"/>
          </a:xfrm>
          <a:prstGeom prst="rect">
            <a:avLst/>
          </a:prstGeom>
          <a:noFill/>
          <a:ln>
            <a:noFill/>
          </a:ln>
        </p:spPr>
      </p:pic>
      <p:sp>
        <p:nvSpPr>
          <p:cNvPr id="12730" name="Google Shape;12730;p68"/>
          <p:cNvSpPr/>
          <p:nvPr/>
        </p:nvSpPr>
        <p:spPr>
          <a:xfrm>
            <a:off x="616703" y="591197"/>
            <a:ext cx="294000" cy="45600"/>
          </a:xfrm>
          <a:prstGeom prst="rect">
            <a:avLst/>
          </a:prstGeom>
          <a:solidFill>
            <a:srgbClr val="0000C9"/>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731" name="Google Shape;12731;p68"/>
          <p:cNvSpPr/>
          <p:nvPr/>
        </p:nvSpPr>
        <p:spPr>
          <a:xfrm>
            <a:off x="910487" y="591197"/>
            <a:ext cx="294000" cy="45600"/>
          </a:xfrm>
          <a:prstGeom prst="rect">
            <a:avLst/>
          </a:prstGeom>
          <a:solidFill>
            <a:srgbClr val="0095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732" name="Google Shape;12732;p68"/>
          <p:cNvSpPr/>
          <p:nvPr/>
        </p:nvSpPr>
        <p:spPr>
          <a:xfrm>
            <a:off x="0" y="6216149"/>
            <a:ext cx="12192000" cy="641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12733" name="Google Shape;12733;p68"/>
          <p:cNvPicPr preferRelativeResize="0"/>
          <p:nvPr/>
        </p:nvPicPr>
        <p:blipFill/>
        <p:spPr>
          <a:xfrm>
            <a:off x="609002" y="6365470"/>
            <a:ext cx="822939" cy="334535"/>
          </a:xfrm>
          <a:prstGeom prst="rect">
            <a:avLst/>
          </a:prstGeom>
          <a:noFill/>
          <a:ln>
            <a:noFill/>
          </a:ln>
        </p:spPr>
      </p:pic>
      <p:sp>
        <p:nvSpPr>
          <p:cNvPr id="12734" name="Google Shape;12734;p68"/>
          <p:cNvSpPr txBox="1">
            <a:spLocks noGrp="1"/>
          </p:cNvSpPr>
          <p:nvPr>
            <p:ph type="body" idx="1"/>
          </p:nvPr>
        </p:nvSpPr>
        <p:spPr>
          <a:xfrm>
            <a:off x="1532747" y="6363249"/>
            <a:ext cx="2820600" cy="4107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600"/>
              </a:spcBef>
              <a:spcAft>
                <a:spcPts val="0"/>
              </a:spcAft>
              <a:buClr>
                <a:schemeClr val="dk1"/>
              </a:buClr>
              <a:buSzPts val="800"/>
              <a:buNone/>
              <a:defRPr sz="800">
                <a:latin typeface="Arial"/>
                <a:ea typeface="Arial"/>
                <a:cs typeface="Arial"/>
                <a:sym typeface="Arial"/>
              </a:defRPr>
            </a:lvl1pPr>
            <a:lvl2pPr marL="914400" lvl="1" indent="-228600" algn="l" rtl="0">
              <a:lnSpc>
                <a:spcPct val="90000"/>
              </a:lnSpc>
              <a:spcBef>
                <a:spcPts val="300"/>
              </a:spcBef>
              <a:spcAft>
                <a:spcPts val="0"/>
              </a:spcAft>
              <a:buSzPts val="800"/>
              <a:buNone/>
              <a:defRPr sz="800">
                <a:latin typeface="Arial"/>
                <a:ea typeface="Arial"/>
                <a:cs typeface="Arial"/>
                <a:sym typeface="Arial"/>
              </a:defRPr>
            </a:lvl2pPr>
            <a:lvl3pPr marL="1371600" lvl="2" indent="-228600" algn="l" rtl="0">
              <a:lnSpc>
                <a:spcPct val="90000"/>
              </a:lnSpc>
              <a:spcBef>
                <a:spcPts val="300"/>
              </a:spcBef>
              <a:spcAft>
                <a:spcPts val="0"/>
              </a:spcAft>
              <a:buSzPts val="800"/>
              <a:buNone/>
              <a:defRPr sz="800">
                <a:latin typeface="Arial"/>
                <a:ea typeface="Arial"/>
                <a:cs typeface="Arial"/>
                <a:sym typeface="Arial"/>
              </a:defRPr>
            </a:lvl3pPr>
            <a:lvl4pPr marL="1828800" lvl="3" indent="-228600" algn="l" rtl="0">
              <a:lnSpc>
                <a:spcPct val="110000"/>
              </a:lnSpc>
              <a:spcBef>
                <a:spcPts val="300"/>
              </a:spcBef>
              <a:spcAft>
                <a:spcPts val="0"/>
              </a:spcAft>
              <a:buSzPts val="800"/>
              <a:buNone/>
              <a:defRPr sz="800">
                <a:latin typeface="Arial"/>
                <a:ea typeface="Arial"/>
                <a:cs typeface="Arial"/>
                <a:sym typeface="Arial"/>
              </a:defRPr>
            </a:lvl4pPr>
            <a:lvl5pPr marL="2286000" lvl="4" indent="-228600" algn="l" rtl="0">
              <a:lnSpc>
                <a:spcPct val="100000"/>
              </a:lnSpc>
              <a:spcBef>
                <a:spcPts val="300"/>
              </a:spcBef>
              <a:spcAft>
                <a:spcPts val="0"/>
              </a:spcAft>
              <a:buClr>
                <a:schemeClr val="dk1"/>
              </a:buClr>
              <a:buSzPts val="800"/>
              <a:buNone/>
              <a:defRPr sz="800">
                <a:latin typeface="Arial"/>
                <a:ea typeface="Arial"/>
                <a:cs typeface="Arial"/>
                <a:sym typeface="Aria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
        <p:nvSpPr>
          <p:cNvPr id="12735" name="Google Shape;12735;p68"/>
          <p:cNvSpPr txBox="1"/>
          <p:nvPr/>
        </p:nvSpPr>
        <p:spPr>
          <a:xfrm>
            <a:off x="10086460" y="6346339"/>
            <a:ext cx="1330800" cy="4293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rgbClr val="A1AAB1"/>
              </a:buClr>
              <a:buSzPts val="600"/>
              <a:buFont typeface="Arial"/>
              <a:buNone/>
            </a:pPr>
            <a:r>
              <a:rPr lang="en-US" sz="600">
                <a:solidFill>
                  <a:srgbClr val="A1AAB1"/>
                </a:solidFill>
                <a:latin typeface="Arial"/>
                <a:ea typeface="Arial"/>
                <a:cs typeface="Arial"/>
                <a:sym typeface="Arial"/>
              </a:rPr>
              <a:t>Confidential</a:t>
            </a:r>
            <a:endParaRPr sz="600" b="1">
              <a:solidFill>
                <a:srgbClr val="A1AAB1"/>
              </a:solidFill>
              <a:latin typeface="Arial"/>
              <a:ea typeface="Arial"/>
              <a:cs typeface="Arial"/>
              <a:sym typeface="Arial"/>
            </a:endParaRPr>
          </a:p>
        </p:txBody>
      </p:sp>
      <p:sp>
        <p:nvSpPr>
          <p:cNvPr id="12736" name="Google Shape;12736;p68"/>
          <p:cNvSpPr txBox="1"/>
          <p:nvPr/>
        </p:nvSpPr>
        <p:spPr>
          <a:xfrm>
            <a:off x="11095567" y="6376299"/>
            <a:ext cx="467700" cy="369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7F7F7F"/>
              </a:buClr>
              <a:buSzPts val="1067"/>
              <a:buFont typeface="Arial"/>
              <a:buNone/>
            </a:pPr>
            <a:fld id="{00000000-1234-1234-1234-123412341234}" type="slidenum">
              <a:rPr lang="en-US" sz="1067">
                <a:solidFill>
                  <a:srgbClr val="7F7F7F"/>
                </a:solidFill>
                <a:latin typeface="Arial"/>
                <a:ea typeface="Arial"/>
                <a:cs typeface="Arial"/>
                <a:sym typeface="Arial"/>
              </a:rPr>
              <a:t>‹nº›</a:t>
            </a:fld>
            <a:endParaRPr sz="1067">
              <a:solidFill>
                <a:srgbClr val="7F7F7F"/>
              </a:solidFill>
              <a:latin typeface="Arial"/>
              <a:ea typeface="Arial"/>
              <a:cs typeface="Arial"/>
              <a:sym typeface="Arial"/>
            </a:endParaRPr>
          </a:p>
        </p:txBody>
      </p:sp>
      <p:sp>
        <p:nvSpPr>
          <p:cNvPr id="12737" name="Google Shape;12737;p68"/>
          <p:cNvSpPr txBox="1">
            <a:spLocks noGrp="1"/>
          </p:cNvSpPr>
          <p:nvPr>
            <p:ph type="title"/>
          </p:nvPr>
        </p:nvSpPr>
        <p:spPr>
          <a:xfrm>
            <a:off x="630001" y="622802"/>
            <a:ext cx="10933500" cy="36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E6E6E6"/>
        </a:solidFill>
        <a:effectLst/>
      </p:bgPr>
    </p:bg>
    <p:spTree>
      <p:nvGrpSpPr>
        <p:cNvPr id="1" name="Shape 12738"/>
        <p:cNvGrpSpPr/>
        <p:nvPr/>
      </p:nvGrpSpPr>
      <p:grpSpPr>
        <a:xfrm>
          <a:off x="0" y="0"/>
          <a:ext cx="0" cy="0"/>
          <a:chOff x="0" y="0"/>
          <a:chExt cx="0" cy="0"/>
        </a:xfrm>
      </p:grpSpPr>
      <p:pic>
        <p:nvPicPr>
          <p:cNvPr id="12739" name="Google Shape;12739;p69"/>
          <p:cNvPicPr preferRelativeResize="0"/>
          <p:nvPr/>
        </p:nvPicPr>
        <p:blipFill rotWithShape="1">
          <a:blip r:embed="rId2">
            <a:alphaModFix/>
          </a:blip>
          <a:srcRect/>
          <a:stretch/>
        </p:blipFill>
        <p:spPr>
          <a:xfrm>
            <a:off x="4831871" y="-10346"/>
            <a:ext cx="7360131" cy="7078260"/>
          </a:xfrm>
          <a:prstGeom prst="rect">
            <a:avLst/>
          </a:prstGeom>
          <a:noFill/>
          <a:ln>
            <a:noFill/>
          </a:ln>
        </p:spPr>
      </p:pic>
      <p:sp>
        <p:nvSpPr>
          <p:cNvPr id="12740" name="Google Shape;12740;p69"/>
          <p:cNvSpPr txBox="1">
            <a:spLocks noGrp="1"/>
          </p:cNvSpPr>
          <p:nvPr>
            <p:ph type="title"/>
          </p:nvPr>
        </p:nvSpPr>
        <p:spPr>
          <a:xfrm>
            <a:off x="494936" y="718531"/>
            <a:ext cx="4558800" cy="30312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2"/>
              </a:buClr>
              <a:buSzPts val="2400"/>
              <a:buFont typeface="Arial"/>
              <a:buNone/>
              <a:defRPr sz="3200" b="1">
                <a:solidFill>
                  <a:schemeClr val="dk2"/>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endParaRPr/>
          </a:p>
        </p:txBody>
      </p:sp>
      <p:sp>
        <p:nvSpPr>
          <p:cNvPr id="12741" name="Google Shape;12741;p69"/>
          <p:cNvSpPr/>
          <p:nvPr/>
        </p:nvSpPr>
        <p:spPr>
          <a:xfrm>
            <a:off x="616703" y="591197"/>
            <a:ext cx="294000" cy="45600"/>
          </a:xfrm>
          <a:prstGeom prst="rect">
            <a:avLst/>
          </a:prstGeom>
          <a:solidFill>
            <a:srgbClr val="0000C9"/>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742" name="Google Shape;12742;p69"/>
          <p:cNvSpPr/>
          <p:nvPr/>
        </p:nvSpPr>
        <p:spPr>
          <a:xfrm>
            <a:off x="910487" y="591197"/>
            <a:ext cx="294000" cy="45600"/>
          </a:xfrm>
          <a:prstGeom prst="rect">
            <a:avLst/>
          </a:prstGeom>
          <a:solidFill>
            <a:srgbClr val="0095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743" name="Google Shape;12743;p69"/>
          <p:cNvSpPr/>
          <p:nvPr/>
        </p:nvSpPr>
        <p:spPr>
          <a:xfrm>
            <a:off x="0" y="6199677"/>
            <a:ext cx="12192000" cy="641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12744" name="Google Shape;12744;p69"/>
          <p:cNvPicPr preferRelativeResize="0"/>
          <p:nvPr/>
        </p:nvPicPr>
        <p:blipFill/>
        <p:spPr>
          <a:xfrm>
            <a:off x="609002" y="6365470"/>
            <a:ext cx="822939" cy="334535"/>
          </a:xfrm>
          <a:prstGeom prst="rect">
            <a:avLst/>
          </a:prstGeom>
          <a:noFill/>
          <a:ln>
            <a:noFill/>
          </a:ln>
        </p:spPr>
      </p:pic>
      <p:sp>
        <p:nvSpPr>
          <p:cNvPr id="12745" name="Google Shape;12745;p69"/>
          <p:cNvSpPr txBox="1"/>
          <p:nvPr/>
        </p:nvSpPr>
        <p:spPr>
          <a:xfrm>
            <a:off x="10086460" y="6346339"/>
            <a:ext cx="1330800" cy="4293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rgbClr val="A1AAB1"/>
              </a:buClr>
              <a:buSzPts val="600"/>
              <a:buFont typeface="Arial"/>
              <a:buNone/>
            </a:pPr>
            <a:r>
              <a:rPr lang="en-US" sz="600">
                <a:solidFill>
                  <a:srgbClr val="A1AAB1"/>
                </a:solidFill>
                <a:latin typeface="Arial"/>
                <a:ea typeface="Arial"/>
                <a:cs typeface="Arial"/>
                <a:sym typeface="Arial"/>
              </a:rPr>
              <a:t>Confidential</a:t>
            </a:r>
            <a:endParaRPr sz="600" b="1">
              <a:solidFill>
                <a:srgbClr val="A1AAB1"/>
              </a:solidFill>
              <a:latin typeface="Arial"/>
              <a:ea typeface="Arial"/>
              <a:cs typeface="Arial"/>
              <a:sym typeface="Arial"/>
            </a:endParaRPr>
          </a:p>
        </p:txBody>
      </p:sp>
      <p:sp>
        <p:nvSpPr>
          <p:cNvPr id="12746" name="Google Shape;12746;p69"/>
          <p:cNvSpPr txBox="1"/>
          <p:nvPr/>
        </p:nvSpPr>
        <p:spPr>
          <a:xfrm>
            <a:off x="11095567" y="6694798"/>
            <a:ext cx="467700" cy="369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7F7F7F"/>
              </a:buClr>
              <a:buSzPts val="1067"/>
              <a:buFont typeface="Arial"/>
              <a:buNone/>
            </a:pPr>
            <a:fld id="{00000000-1234-1234-1234-123412341234}" type="slidenum">
              <a:rPr lang="en-US" sz="1067">
                <a:solidFill>
                  <a:srgbClr val="7F7F7F"/>
                </a:solidFill>
                <a:latin typeface="Arial"/>
                <a:ea typeface="Arial"/>
                <a:cs typeface="Arial"/>
                <a:sym typeface="Arial"/>
              </a:rPr>
              <a:t>‹nº›</a:t>
            </a:fld>
            <a:endParaRPr sz="1067">
              <a:solidFill>
                <a:srgbClr val="7F7F7F"/>
              </a:solidFill>
              <a:latin typeface="Arial"/>
              <a:ea typeface="Arial"/>
              <a:cs typeface="Arial"/>
              <a:sym typeface="Arial"/>
            </a:endParaRPr>
          </a:p>
        </p:txBody>
      </p:sp>
      <p:sp>
        <p:nvSpPr>
          <p:cNvPr id="12747" name="Google Shape;12747;p69"/>
          <p:cNvSpPr txBox="1"/>
          <p:nvPr/>
        </p:nvSpPr>
        <p:spPr>
          <a:xfrm flipH="1">
            <a:off x="1442813" y="6286036"/>
            <a:ext cx="4821000" cy="469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 b="1">
                <a:solidFill>
                  <a:schemeClr val="dk1"/>
                </a:solidFill>
                <a:latin typeface="Arial"/>
                <a:ea typeface="Arial"/>
                <a:cs typeface="Arial"/>
                <a:sym typeface="Arial"/>
              </a:rPr>
              <a:t>Pfizer Confidential Information</a:t>
            </a:r>
            <a:r>
              <a:rPr lang="en-US" sz="800">
                <a:solidFill>
                  <a:schemeClr val="dk1"/>
                </a:solidFill>
                <a:latin typeface="Arial"/>
                <a:ea typeface="Arial"/>
                <a:cs typeface="Arial"/>
                <a:sym typeface="Arial"/>
              </a:rPr>
              <a:t>- External use of the resources in this document requires Local review and approval in accordance with Local country policies. Promotional use requires review and approval by Local review committee.</a:t>
            </a:r>
            <a:endParaRPr/>
          </a:p>
        </p:txBody>
      </p:sp>
      <p:sp>
        <p:nvSpPr>
          <p:cNvPr id="12748" name="Google Shape;12748;p69"/>
          <p:cNvSpPr txBox="1"/>
          <p:nvPr/>
        </p:nvSpPr>
        <p:spPr>
          <a:xfrm>
            <a:off x="7492960" y="6398838"/>
            <a:ext cx="3924300" cy="369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chemeClr val="dk1"/>
                </a:solidFill>
                <a:latin typeface="Arial"/>
                <a:ea typeface="Arial"/>
                <a:cs typeface="Arial"/>
                <a:sym typeface="Arial"/>
              </a:rPr>
              <a:t>Pfizer Confidential- For Internal Use Only</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749"/>
        <p:cNvGrpSpPr/>
        <p:nvPr/>
      </p:nvGrpSpPr>
      <p:grpSpPr>
        <a:xfrm>
          <a:off x="0" y="0"/>
          <a:ext cx="0" cy="0"/>
          <a:chOff x="0" y="0"/>
          <a:chExt cx="0" cy="0"/>
        </a:xfrm>
      </p:grpSpPr>
      <p:sp>
        <p:nvSpPr>
          <p:cNvPr id="12750" name="Google Shape;12750;p70"/>
          <p:cNvSpPr txBox="1">
            <a:spLocks noGrp="1"/>
          </p:cNvSpPr>
          <p:nvPr>
            <p:ph type="body" idx="1"/>
          </p:nvPr>
        </p:nvSpPr>
        <p:spPr>
          <a:xfrm>
            <a:off x="448172" y="1801368"/>
            <a:ext cx="11295900" cy="3950100"/>
          </a:xfrm>
          <a:prstGeom prst="rect">
            <a:avLst/>
          </a:prstGeom>
          <a:noFill/>
          <a:ln>
            <a:noFill/>
          </a:ln>
        </p:spPr>
        <p:txBody>
          <a:bodyPr spcFirstLastPara="1" wrap="square" lIns="0" tIns="0" rIns="0" bIns="0" anchor="t" anchorCtr="0">
            <a:noAutofit/>
          </a:bodyPr>
          <a:lstStyle>
            <a:lvl1pPr marL="457200" lvl="0" indent="-342900" algn="l" rtl="0">
              <a:lnSpc>
                <a:spcPct val="110000"/>
              </a:lnSpc>
              <a:spcBef>
                <a:spcPts val="600"/>
              </a:spcBef>
              <a:spcAft>
                <a:spcPts val="0"/>
              </a:spcAft>
              <a:buClr>
                <a:schemeClr val="dk1"/>
              </a:buClr>
              <a:buSzPts val="1800"/>
              <a:buChar char="​"/>
              <a:defRPr/>
            </a:lvl1pPr>
            <a:lvl2pPr marL="914400" lvl="1" indent="-342900" algn="l" rtl="0">
              <a:lnSpc>
                <a:spcPct val="90000"/>
              </a:lnSpc>
              <a:spcBef>
                <a:spcPts val="300"/>
              </a:spcBef>
              <a:spcAft>
                <a:spcPts val="0"/>
              </a:spcAft>
              <a:buSzPts val="1800"/>
              <a:buChar char="•"/>
              <a:defRPr/>
            </a:lvl2pPr>
            <a:lvl3pPr marL="1371600" lvl="2" indent="-342900" algn="l" rtl="0">
              <a:lnSpc>
                <a:spcPct val="90000"/>
              </a:lnSpc>
              <a:spcBef>
                <a:spcPts val="300"/>
              </a:spcBef>
              <a:spcAft>
                <a:spcPts val="0"/>
              </a:spcAft>
              <a:buSzPts val="1800"/>
              <a:buChar char="–"/>
              <a:defRPr/>
            </a:lvl3pPr>
            <a:lvl4pPr marL="1828800" lvl="3" indent="-342900" algn="l" rtl="0">
              <a:lnSpc>
                <a:spcPct val="110000"/>
              </a:lnSpc>
              <a:spcBef>
                <a:spcPts val="300"/>
              </a:spcBef>
              <a:spcAft>
                <a:spcPts val="0"/>
              </a:spcAft>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
        <p:nvSpPr>
          <p:cNvPr id="12751" name="Google Shape;12751;p70"/>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300"/>
              </a:spcBef>
              <a:spcAft>
                <a:spcPts val="0"/>
              </a:spcAft>
              <a:buSzPts val="1800"/>
              <a:buChar char="•"/>
              <a:defRPr/>
            </a:lvl2pPr>
            <a:lvl3pPr marL="1371600" lvl="2" indent="-342900" algn="l" rtl="0">
              <a:lnSpc>
                <a:spcPct val="90000"/>
              </a:lnSpc>
              <a:spcBef>
                <a:spcPts val="300"/>
              </a:spcBef>
              <a:spcAft>
                <a:spcPts val="0"/>
              </a:spcAft>
              <a:buSzPts val="1800"/>
              <a:buChar char="–"/>
              <a:defRPr/>
            </a:lvl3pPr>
            <a:lvl4pPr marL="1828800" lvl="3" indent="-342900" algn="l" rtl="0">
              <a:lnSpc>
                <a:spcPct val="110000"/>
              </a:lnSpc>
              <a:spcBef>
                <a:spcPts val="300"/>
              </a:spcBef>
              <a:spcAft>
                <a:spcPts val="0"/>
              </a:spcAft>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
        <p:nvSpPr>
          <p:cNvPr id="12752" name="Google Shape;12752;p70"/>
          <p:cNvSpPr txBox="1">
            <a:spLocks noGrp="1"/>
          </p:cNvSpPr>
          <p:nvPr>
            <p:ph type="body" idx="3"/>
          </p:nvPr>
        </p:nvSpPr>
        <p:spPr>
          <a:xfrm>
            <a:off x="448172" y="1307593"/>
            <a:ext cx="11295900" cy="396900"/>
          </a:xfrm>
          <a:prstGeom prst="rect">
            <a:avLst/>
          </a:prstGeom>
          <a:noFill/>
          <a:ln>
            <a:noFill/>
          </a:ln>
        </p:spPr>
        <p:txBody>
          <a:bodyPr spcFirstLastPara="1" wrap="square" lIns="0" tIns="0" rIns="0" bIns="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lnSpc>
                <a:spcPct val="90000"/>
              </a:lnSpc>
              <a:spcBef>
                <a:spcPts val="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
        <p:nvSpPr>
          <p:cNvPr id="12753" name="Google Shape;12753;p70"/>
          <p:cNvSpPr txBox="1">
            <a:spLocks noGrp="1"/>
          </p:cNvSpPr>
          <p:nvPr>
            <p:ph type="title"/>
          </p:nvPr>
        </p:nvSpPr>
        <p:spPr>
          <a:xfrm>
            <a:off x="630001" y="622802"/>
            <a:ext cx="10933500" cy="36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54" name="Google Shape;12754;p70"/>
          <p:cNvSpPr txBox="1"/>
          <p:nvPr/>
        </p:nvSpPr>
        <p:spPr>
          <a:xfrm>
            <a:off x="10086460" y="6346339"/>
            <a:ext cx="1330800" cy="4293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rgbClr val="A1AAB1"/>
              </a:buClr>
              <a:buSzPts val="600"/>
              <a:buFont typeface="Arial"/>
              <a:buNone/>
            </a:pPr>
            <a:r>
              <a:rPr lang="en-US" sz="600">
                <a:solidFill>
                  <a:srgbClr val="A1AAB1"/>
                </a:solidFill>
                <a:latin typeface="Arial"/>
                <a:ea typeface="Arial"/>
                <a:cs typeface="Arial"/>
                <a:sym typeface="Arial"/>
              </a:rPr>
              <a:t>Confidential</a:t>
            </a:r>
            <a:endParaRPr sz="600" b="1">
              <a:solidFill>
                <a:srgbClr val="A1AAB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_alt2">
  <p:cSld name="1_Section Header_alt2 3">
    <p:spTree>
      <p:nvGrpSpPr>
        <p:cNvPr id="1" name="Shape 12755"/>
        <p:cNvGrpSpPr/>
        <p:nvPr/>
      </p:nvGrpSpPr>
      <p:grpSpPr>
        <a:xfrm>
          <a:off x="0" y="0"/>
          <a:ext cx="0" cy="0"/>
          <a:chOff x="0" y="0"/>
          <a:chExt cx="0" cy="0"/>
        </a:xfrm>
      </p:grpSpPr>
      <p:sp>
        <p:nvSpPr>
          <p:cNvPr id="12756" name="Google Shape;12756;p71"/>
          <p:cNvSpPr txBox="1">
            <a:spLocks noGrp="1"/>
          </p:cNvSpPr>
          <p:nvPr>
            <p:ph type="title"/>
          </p:nvPr>
        </p:nvSpPr>
        <p:spPr>
          <a:xfrm>
            <a:off x="494937" y="718531"/>
            <a:ext cx="5261400" cy="7137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2"/>
              </a:buClr>
              <a:buSzPts val="2400"/>
              <a:buFont typeface="Arial"/>
              <a:buNone/>
              <a:defRPr sz="3200" b="0">
                <a:solidFill>
                  <a:schemeClr val="dk1"/>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endParaRPr/>
          </a:p>
        </p:txBody>
      </p:sp>
      <p:grpSp>
        <p:nvGrpSpPr>
          <p:cNvPr id="12757" name="Google Shape;12757;p71"/>
          <p:cNvGrpSpPr/>
          <p:nvPr/>
        </p:nvGrpSpPr>
        <p:grpSpPr>
          <a:xfrm>
            <a:off x="616688" y="591182"/>
            <a:ext cx="587769" cy="45599"/>
            <a:chOff x="462527" y="443398"/>
            <a:chExt cx="440838" cy="34200"/>
          </a:xfrm>
        </p:grpSpPr>
        <p:sp>
          <p:nvSpPr>
            <p:cNvPr id="12758" name="Google Shape;12758;p71"/>
            <p:cNvSpPr/>
            <p:nvPr/>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759" name="Google Shape;12759;p71"/>
            <p:cNvSpPr/>
            <p:nvPr/>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pic>
        <p:nvPicPr>
          <p:cNvPr id="12760" name="Google Shape;12760;p71"/>
          <p:cNvPicPr preferRelativeResize="0"/>
          <p:nvPr/>
        </p:nvPicPr>
        <p:blipFill/>
        <p:spPr>
          <a:xfrm>
            <a:off x="609002" y="6365470"/>
            <a:ext cx="822939" cy="334535"/>
          </a:xfrm>
          <a:prstGeom prst="rect">
            <a:avLst/>
          </a:prstGeom>
          <a:noFill/>
          <a:ln>
            <a:noFill/>
          </a:ln>
        </p:spPr>
      </p:pic>
      <p:sp>
        <p:nvSpPr>
          <p:cNvPr id="12761" name="Google Shape;12761;p71"/>
          <p:cNvSpPr txBox="1">
            <a:spLocks noGrp="1"/>
          </p:cNvSpPr>
          <p:nvPr>
            <p:ph type="body" idx="1"/>
          </p:nvPr>
        </p:nvSpPr>
        <p:spPr>
          <a:xfrm>
            <a:off x="495300" y="2303527"/>
            <a:ext cx="9289200" cy="34983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600"/>
              </a:spcBef>
              <a:spcAft>
                <a:spcPts val="0"/>
              </a:spcAft>
              <a:buClr>
                <a:schemeClr val="dk1"/>
              </a:buClr>
              <a:buSzPts val="2533"/>
              <a:buNone/>
              <a:defRPr sz="2533">
                <a:solidFill>
                  <a:schemeClr val="dk1"/>
                </a:solidFill>
                <a:latin typeface="Arial"/>
                <a:ea typeface="Arial"/>
                <a:cs typeface="Arial"/>
                <a:sym typeface="Arial"/>
              </a:defRPr>
            </a:lvl1pPr>
            <a:lvl2pPr marL="914400" lvl="1" indent="-228600" algn="l" rtl="0">
              <a:lnSpc>
                <a:spcPct val="90000"/>
              </a:lnSpc>
              <a:spcBef>
                <a:spcPts val="300"/>
              </a:spcBef>
              <a:spcAft>
                <a:spcPts val="0"/>
              </a:spcAft>
              <a:buSzPts val="2533"/>
              <a:buNone/>
              <a:defRPr sz="2533">
                <a:solidFill>
                  <a:schemeClr val="dk1"/>
                </a:solidFill>
                <a:latin typeface="Arial"/>
                <a:ea typeface="Arial"/>
                <a:cs typeface="Arial"/>
                <a:sym typeface="Arial"/>
              </a:defRPr>
            </a:lvl2pPr>
            <a:lvl3pPr marL="1371600" lvl="2" indent="-228600" algn="l" rtl="0">
              <a:lnSpc>
                <a:spcPct val="90000"/>
              </a:lnSpc>
              <a:spcBef>
                <a:spcPts val="300"/>
              </a:spcBef>
              <a:spcAft>
                <a:spcPts val="0"/>
              </a:spcAft>
              <a:buSzPts val="2533"/>
              <a:buNone/>
              <a:defRPr sz="2533">
                <a:solidFill>
                  <a:schemeClr val="dk1"/>
                </a:solidFill>
                <a:latin typeface="Arial"/>
                <a:ea typeface="Arial"/>
                <a:cs typeface="Arial"/>
                <a:sym typeface="Arial"/>
              </a:defRPr>
            </a:lvl3pPr>
            <a:lvl4pPr marL="1828800" lvl="3" indent="-228600" algn="l" rtl="0">
              <a:lnSpc>
                <a:spcPct val="110000"/>
              </a:lnSpc>
              <a:spcBef>
                <a:spcPts val="300"/>
              </a:spcBef>
              <a:spcAft>
                <a:spcPts val="0"/>
              </a:spcAft>
              <a:buSzPts val="2533"/>
              <a:buNone/>
              <a:defRPr sz="2533">
                <a:solidFill>
                  <a:schemeClr val="dk1"/>
                </a:solidFill>
                <a:latin typeface="Arial"/>
                <a:ea typeface="Arial"/>
                <a:cs typeface="Arial"/>
                <a:sym typeface="Arial"/>
              </a:defRPr>
            </a:lvl4pPr>
            <a:lvl5pPr marL="2286000" lvl="4" indent="-228600" algn="l" rtl="0">
              <a:lnSpc>
                <a:spcPct val="100000"/>
              </a:lnSpc>
              <a:spcBef>
                <a:spcPts val="300"/>
              </a:spcBef>
              <a:spcAft>
                <a:spcPts val="0"/>
              </a:spcAft>
              <a:buClr>
                <a:schemeClr val="dk1"/>
              </a:buClr>
              <a:buSzPts val="2533"/>
              <a:buNone/>
              <a:defRPr sz="2533">
                <a:solidFill>
                  <a:schemeClr val="dk1"/>
                </a:solidFill>
                <a:latin typeface="Arial"/>
                <a:ea typeface="Arial"/>
                <a:cs typeface="Arial"/>
                <a:sym typeface="Aria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
        <p:nvSpPr>
          <p:cNvPr id="12762" name="Google Shape;12762;p71"/>
          <p:cNvSpPr txBox="1">
            <a:spLocks noGrp="1"/>
          </p:cNvSpPr>
          <p:nvPr>
            <p:ph type="body" idx="2"/>
          </p:nvPr>
        </p:nvSpPr>
        <p:spPr>
          <a:xfrm>
            <a:off x="1532747" y="6363249"/>
            <a:ext cx="2820600" cy="4107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600"/>
              </a:spcBef>
              <a:spcAft>
                <a:spcPts val="0"/>
              </a:spcAft>
              <a:buClr>
                <a:schemeClr val="dk1"/>
              </a:buClr>
              <a:buSzPts val="800"/>
              <a:buNone/>
              <a:defRPr sz="800">
                <a:latin typeface="Arial"/>
                <a:ea typeface="Arial"/>
                <a:cs typeface="Arial"/>
                <a:sym typeface="Arial"/>
              </a:defRPr>
            </a:lvl1pPr>
            <a:lvl2pPr marL="914400" lvl="1" indent="-228600" algn="l" rtl="0">
              <a:lnSpc>
                <a:spcPct val="90000"/>
              </a:lnSpc>
              <a:spcBef>
                <a:spcPts val="300"/>
              </a:spcBef>
              <a:spcAft>
                <a:spcPts val="0"/>
              </a:spcAft>
              <a:buSzPts val="800"/>
              <a:buNone/>
              <a:defRPr sz="800">
                <a:latin typeface="Arial"/>
                <a:ea typeface="Arial"/>
                <a:cs typeface="Arial"/>
                <a:sym typeface="Arial"/>
              </a:defRPr>
            </a:lvl2pPr>
            <a:lvl3pPr marL="1371600" lvl="2" indent="-228600" algn="l" rtl="0">
              <a:lnSpc>
                <a:spcPct val="90000"/>
              </a:lnSpc>
              <a:spcBef>
                <a:spcPts val="300"/>
              </a:spcBef>
              <a:spcAft>
                <a:spcPts val="0"/>
              </a:spcAft>
              <a:buSzPts val="800"/>
              <a:buNone/>
              <a:defRPr sz="800">
                <a:latin typeface="Arial"/>
                <a:ea typeface="Arial"/>
                <a:cs typeface="Arial"/>
                <a:sym typeface="Arial"/>
              </a:defRPr>
            </a:lvl3pPr>
            <a:lvl4pPr marL="1828800" lvl="3" indent="-228600" algn="l" rtl="0">
              <a:lnSpc>
                <a:spcPct val="110000"/>
              </a:lnSpc>
              <a:spcBef>
                <a:spcPts val="300"/>
              </a:spcBef>
              <a:spcAft>
                <a:spcPts val="0"/>
              </a:spcAft>
              <a:buSzPts val="800"/>
              <a:buNone/>
              <a:defRPr sz="800">
                <a:latin typeface="Arial"/>
                <a:ea typeface="Arial"/>
                <a:cs typeface="Arial"/>
                <a:sym typeface="Arial"/>
              </a:defRPr>
            </a:lvl4pPr>
            <a:lvl5pPr marL="2286000" lvl="4" indent="-228600" algn="l" rtl="0">
              <a:lnSpc>
                <a:spcPct val="100000"/>
              </a:lnSpc>
              <a:spcBef>
                <a:spcPts val="300"/>
              </a:spcBef>
              <a:spcAft>
                <a:spcPts val="0"/>
              </a:spcAft>
              <a:buClr>
                <a:schemeClr val="dk1"/>
              </a:buClr>
              <a:buSzPts val="800"/>
              <a:buNone/>
              <a:defRPr sz="800">
                <a:latin typeface="Arial"/>
                <a:ea typeface="Arial"/>
                <a:cs typeface="Arial"/>
                <a:sym typeface="Aria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
        <p:nvSpPr>
          <p:cNvPr id="12763" name="Google Shape;12763;p71"/>
          <p:cNvSpPr txBox="1"/>
          <p:nvPr/>
        </p:nvSpPr>
        <p:spPr>
          <a:xfrm>
            <a:off x="10086460" y="6346339"/>
            <a:ext cx="1330800" cy="4293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rgbClr val="A1AAB1"/>
              </a:buClr>
              <a:buSzPts val="600"/>
              <a:buFont typeface="Arial"/>
              <a:buNone/>
            </a:pPr>
            <a:r>
              <a:rPr lang="en-US" sz="600">
                <a:solidFill>
                  <a:srgbClr val="A1AAB1"/>
                </a:solidFill>
                <a:latin typeface="Arial"/>
                <a:ea typeface="Arial"/>
                <a:cs typeface="Arial"/>
                <a:sym typeface="Arial"/>
              </a:rPr>
              <a:t>Confidential</a:t>
            </a:r>
            <a:endParaRPr sz="600" b="1">
              <a:solidFill>
                <a:srgbClr val="A1AAB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D. Title Only">
  <p:cSld name="1_D. Title Only">
    <p:spTree>
      <p:nvGrpSpPr>
        <p:cNvPr id="1" name="Shape 12764"/>
        <p:cNvGrpSpPr/>
        <p:nvPr/>
      </p:nvGrpSpPr>
      <p:grpSpPr>
        <a:xfrm>
          <a:off x="0" y="0"/>
          <a:ext cx="0" cy="0"/>
          <a:chOff x="0" y="0"/>
          <a:chExt cx="0" cy="0"/>
        </a:xfrm>
      </p:grpSpPr>
      <p:sp>
        <p:nvSpPr>
          <p:cNvPr id="12765" name="Google Shape;12765;p72"/>
          <p:cNvSpPr txBox="1">
            <a:spLocks noGrp="1"/>
          </p:cNvSpPr>
          <p:nvPr>
            <p:ph type="title"/>
          </p:nvPr>
        </p:nvSpPr>
        <p:spPr>
          <a:xfrm>
            <a:off x="616703" y="622802"/>
            <a:ext cx="10958700" cy="4431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2"/>
              </a:buClr>
              <a:buSzPts val="3200"/>
              <a:buFont typeface="Arial"/>
              <a:buNone/>
              <a:defRPr sz="320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766" name="Google Shape;12766;p72"/>
          <p:cNvGrpSpPr/>
          <p:nvPr/>
        </p:nvGrpSpPr>
        <p:grpSpPr>
          <a:xfrm>
            <a:off x="616688" y="476882"/>
            <a:ext cx="587769" cy="45599"/>
            <a:chOff x="462527" y="443398"/>
            <a:chExt cx="440838" cy="34200"/>
          </a:xfrm>
        </p:grpSpPr>
        <p:sp>
          <p:nvSpPr>
            <p:cNvPr id="12767" name="Google Shape;12767;p72"/>
            <p:cNvSpPr/>
            <p:nvPr/>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768" name="Google Shape;12768;p72"/>
            <p:cNvSpPr/>
            <p:nvPr/>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pic>
        <p:nvPicPr>
          <p:cNvPr id="12769" name="Google Shape;12769;p72"/>
          <p:cNvPicPr preferRelativeResize="0"/>
          <p:nvPr/>
        </p:nvPicPr>
        <p:blipFill/>
        <p:spPr>
          <a:xfrm>
            <a:off x="609002" y="6365470"/>
            <a:ext cx="822939" cy="334535"/>
          </a:xfrm>
          <a:prstGeom prst="rect">
            <a:avLst/>
          </a:prstGeom>
          <a:noFill/>
          <a:ln>
            <a:noFill/>
          </a:ln>
        </p:spPr>
      </p:pic>
      <p:sp>
        <p:nvSpPr>
          <p:cNvPr id="12770" name="Google Shape;12770;p72"/>
          <p:cNvSpPr txBox="1">
            <a:spLocks noGrp="1"/>
          </p:cNvSpPr>
          <p:nvPr>
            <p:ph type="body" idx="1"/>
          </p:nvPr>
        </p:nvSpPr>
        <p:spPr>
          <a:xfrm>
            <a:off x="1532747" y="6363249"/>
            <a:ext cx="2820600" cy="410700"/>
          </a:xfrm>
          <a:prstGeom prst="rect">
            <a:avLst/>
          </a:prstGeom>
          <a:noFill/>
          <a:ln>
            <a:noFill/>
          </a:ln>
        </p:spPr>
        <p:txBody>
          <a:bodyPr spcFirstLastPara="1" wrap="square" lIns="91425" tIns="91425" rIns="91425" bIns="91425" anchor="ctr" anchorCtr="0">
            <a:noAutofit/>
          </a:bodyPr>
          <a:lstStyle>
            <a:lvl1pPr marL="457200" lvl="0" indent="-228600" algn="l" rtl="0">
              <a:lnSpc>
                <a:spcPct val="110000"/>
              </a:lnSpc>
              <a:spcBef>
                <a:spcPts val="600"/>
              </a:spcBef>
              <a:spcAft>
                <a:spcPts val="0"/>
              </a:spcAft>
              <a:buClr>
                <a:schemeClr val="dk2"/>
              </a:buClr>
              <a:buSzPts val="933"/>
              <a:buNone/>
              <a:defRPr sz="933" b="1" cap="none">
                <a:solidFill>
                  <a:schemeClr val="dk2"/>
                </a:solidFill>
                <a:latin typeface="Arial"/>
                <a:ea typeface="Arial"/>
                <a:cs typeface="Arial"/>
                <a:sym typeface="Arial"/>
              </a:defRPr>
            </a:lvl1pPr>
            <a:lvl2pPr marL="914400" lvl="1" indent="-228600" algn="ctr" rtl="0">
              <a:lnSpc>
                <a:spcPct val="90000"/>
              </a:lnSpc>
              <a:spcBef>
                <a:spcPts val="300"/>
              </a:spcBef>
              <a:spcAft>
                <a:spcPts val="0"/>
              </a:spcAft>
              <a:buSzPts val="1333"/>
              <a:buNone/>
              <a:defRPr/>
            </a:lvl2pPr>
            <a:lvl3pPr marL="1371600" lvl="2" indent="-228600" algn="ctr" rtl="0">
              <a:lnSpc>
                <a:spcPct val="90000"/>
              </a:lnSpc>
              <a:spcBef>
                <a:spcPts val="300"/>
              </a:spcBef>
              <a:spcAft>
                <a:spcPts val="0"/>
              </a:spcAft>
              <a:buSzPts val="1333"/>
              <a:buNone/>
              <a:defRPr/>
            </a:lvl3pPr>
            <a:lvl4pPr marL="1828800" lvl="3" indent="-228600" algn="ctr" rtl="0">
              <a:lnSpc>
                <a:spcPct val="110000"/>
              </a:lnSpc>
              <a:spcBef>
                <a:spcPts val="300"/>
              </a:spcBef>
              <a:spcAft>
                <a:spcPts val="0"/>
              </a:spcAft>
              <a:buSzPts val="1600"/>
              <a:buNone/>
              <a:defRPr/>
            </a:lvl4pPr>
            <a:lvl5pPr marL="2286000" lvl="4" indent="-228600" algn="ctr" rtl="0">
              <a:lnSpc>
                <a:spcPct val="100000"/>
              </a:lnSpc>
              <a:spcBef>
                <a:spcPts val="300"/>
              </a:spcBef>
              <a:spcAft>
                <a:spcPts val="0"/>
              </a:spcAft>
              <a:buClr>
                <a:schemeClr val="dk1"/>
              </a:buClr>
              <a:buSzPts val="1600"/>
              <a:buNone/>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
        <p:nvSpPr>
          <p:cNvPr id="12771" name="Google Shape;12771;p72"/>
          <p:cNvSpPr txBox="1"/>
          <p:nvPr/>
        </p:nvSpPr>
        <p:spPr>
          <a:xfrm>
            <a:off x="10086460" y="6346339"/>
            <a:ext cx="1330800" cy="4293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rgbClr val="A1AAB1"/>
              </a:buClr>
              <a:buSzPts val="600"/>
              <a:buFont typeface="Arial"/>
              <a:buNone/>
            </a:pPr>
            <a:r>
              <a:rPr lang="en-US" sz="600">
                <a:solidFill>
                  <a:srgbClr val="A1AAB1"/>
                </a:solidFill>
                <a:latin typeface="Arial"/>
                <a:ea typeface="Arial"/>
                <a:cs typeface="Arial"/>
                <a:sym typeface="Arial"/>
              </a:rPr>
              <a:t>Confidential</a:t>
            </a:r>
            <a:endParaRPr sz="600" b="1">
              <a:solidFill>
                <a:srgbClr val="A1AAB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_alt2">
  <p:cSld name="1_Section Header_alt2 4">
    <p:spTree>
      <p:nvGrpSpPr>
        <p:cNvPr id="1" name="Shape 12772"/>
        <p:cNvGrpSpPr/>
        <p:nvPr/>
      </p:nvGrpSpPr>
      <p:grpSpPr>
        <a:xfrm>
          <a:off x="0" y="0"/>
          <a:ext cx="0" cy="0"/>
          <a:chOff x="0" y="0"/>
          <a:chExt cx="0" cy="0"/>
        </a:xfrm>
      </p:grpSpPr>
      <p:sp>
        <p:nvSpPr>
          <p:cNvPr id="12773" name="Google Shape;12773;p73"/>
          <p:cNvSpPr txBox="1">
            <a:spLocks noGrp="1"/>
          </p:cNvSpPr>
          <p:nvPr>
            <p:ph type="title"/>
          </p:nvPr>
        </p:nvSpPr>
        <p:spPr>
          <a:xfrm>
            <a:off x="494942" y="718531"/>
            <a:ext cx="5261400" cy="7137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2400"/>
              <a:buFont typeface="Arial"/>
              <a:buNone/>
              <a:defRPr sz="2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774" name="Google Shape;12774;p73"/>
          <p:cNvGrpSpPr/>
          <p:nvPr/>
        </p:nvGrpSpPr>
        <p:grpSpPr>
          <a:xfrm>
            <a:off x="616688" y="591182"/>
            <a:ext cx="587769" cy="45599"/>
            <a:chOff x="462527" y="443398"/>
            <a:chExt cx="440838" cy="34200"/>
          </a:xfrm>
        </p:grpSpPr>
        <p:sp>
          <p:nvSpPr>
            <p:cNvPr id="12775" name="Google Shape;12775;p73"/>
            <p:cNvSpPr/>
            <p:nvPr/>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65"/>
                <a:buFont typeface="Arial"/>
                <a:buNone/>
              </a:pPr>
              <a:endParaRPr sz="1865">
                <a:solidFill>
                  <a:schemeClr val="dk1"/>
                </a:solidFill>
                <a:latin typeface="Arial"/>
                <a:ea typeface="Arial"/>
                <a:cs typeface="Arial"/>
                <a:sym typeface="Arial"/>
              </a:endParaRPr>
            </a:p>
          </p:txBody>
        </p:sp>
        <p:sp>
          <p:nvSpPr>
            <p:cNvPr id="12776" name="Google Shape;12776;p73"/>
            <p:cNvSpPr/>
            <p:nvPr/>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65"/>
                <a:buFont typeface="Arial"/>
                <a:buNone/>
              </a:pPr>
              <a:endParaRPr sz="1865">
                <a:solidFill>
                  <a:schemeClr val="dk1"/>
                </a:solidFill>
                <a:latin typeface="Arial"/>
                <a:ea typeface="Arial"/>
                <a:cs typeface="Arial"/>
                <a:sym typeface="Arial"/>
              </a:endParaRPr>
            </a:p>
          </p:txBody>
        </p:sp>
      </p:grpSp>
      <p:sp>
        <p:nvSpPr>
          <p:cNvPr id="12777" name="Google Shape;12777;p73"/>
          <p:cNvSpPr txBox="1"/>
          <p:nvPr/>
        </p:nvSpPr>
        <p:spPr>
          <a:xfrm>
            <a:off x="10086460" y="6346339"/>
            <a:ext cx="1330800" cy="4293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rgbClr val="A1AAB1"/>
              </a:buClr>
              <a:buSzPts val="600"/>
              <a:buFont typeface="Arial"/>
              <a:buNone/>
            </a:pPr>
            <a:r>
              <a:rPr lang="en-US" sz="600">
                <a:solidFill>
                  <a:srgbClr val="A1AAB1"/>
                </a:solidFill>
                <a:latin typeface="Arial"/>
                <a:ea typeface="Arial"/>
                <a:cs typeface="Arial"/>
                <a:sym typeface="Arial"/>
              </a:rPr>
              <a:t>Confidential</a:t>
            </a:r>
            <a:endParaRPr sz="600" b="1">
              <a:solidFill>
                <a:srgbClr val="A1AAB1"/>
              </a:solidFill>
              <a:latin typeface="Arial"/>
              <a:ea typeface="Arial"/>
              <a:cs typeface="Arial"/>
              <a:sym typeface="Arial"/>
            </a:endParaRPr>
          </a:p>
        </p:txBody>
      </p:sp>
      <p:pic>
        <p:nvPicPr>
          <p:cNvPr id="12778" name="Google Shape;12778;p73"/>
          <p:cNvPicPr preferRelativeResize="0"/>
          <p:nvPr/>
        </p:nvPicPr>
        <p:blipFill/>
        <p:spPr>
          <a:xfrm>
            <a:off x="609002" y="6365477"/>
            <a:ext cx="822939" cy="334535"/>
          </a:xfrm>
          <a:prstGeom prst="rect">
            <a:avLst/>
          </a:prstGeom>
          <a:noFill/>
          <a:ln>
            <a:noFill/>
          </a:ln>
        </p:spPr>
      </p:pic>
      <p:sp>
        <p:nvSpPr>
          <p:cNvPr id="12779" name="Google Shape;12779;p73"/>
          <p:cNvSpPr txBox="1">
            <a:spLocks noGrp="1"/>
          </p:cNvSpPr>
          <p:nvPr>
            <p:ph type="body" idx="1"/>
          </p:nvPr>
        </p:nvSpPr>
        <p:spPr>
          <a:xfrm>
            <a:off x="495303" y="2303534"/>
            <a:ext cx="9289200" cy="34983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600"/>
              </a:spcBef>
              <a:spcAft>
                <a:spcPts val="0"/>
              </a:spcAft>
              <a:buClr>
                <a:schemeClr val="dk1"/>
              </a:buClr>
              <a:buSzPts val="1901"/>
              <a:buNone/>
              <a:defRPr sz="1901">
                <a:solidFill>
                  <a:schemeClr val="dk1"/>
                </a:solidFill>
                <a:latin typeface="Arial"/>
                <a:ea typeface="Arial"/>
                <a:cs typeface="Arial"/>
                <a:sym typeface="Arial"/>
              </a:defRPr>
            </a:lvl1pPr>
            <a:lvl2pPr marL="914400" lvl="1" indent="-228600" algn="l" rtl="0">
              <a:lnSpc>
                <a:spcPct val="90000"/>
              </a:lnSpc>
              <a:spcBef>
                <a:spcPts val="300"/>
              </a:spcBef>
              <a:spcAft>
                <a:spcPts val="0"/>
              </a:spcAft>
              <a:buSzPts val="1901"/>
              <a:buNone/>
              <a:defRPr sz="1901">
                <a:solidFill>
                  <a:schemeClr val="dk1"/>
                </a:solidFill>
                <a:latin typeface="Arial"/>
                <a:ea typeface="Arial"/>
                <a:cs typeface="Arial"/>
                <a:sym typeface="Arial"/>
              </a:defRPr>
            </a:lvl2pPr>
            <a:lvl3pPr marL="1371600" lvl="2" indent="-228600" algn="l" rtl="0">
              <a:lnSpc>
                <a:spcPct val="90000"/>
              </a:lnSpc>
              <a:spcBef>
                <a:spcPts val="300"/>
              </a:spcBef>
              <a:spcAft>
                <a:spcPts val="0"/>
              </a:spcAft>
              <a:buSzPts val="1901"/>
              <a:buNone/>
              <a:defRPr sz="1901">
                <a:solidFill>
                  <a:schemeClr val="dk1"/>
                </a:solidFill>
                <a:latin typeface="Arial"/>
                <a:ea typeface="Arial"/>
                <a:cs typeface="Arial"/>
                <a:sym typeface="Arial"/>
              </a:defRPr>
            </a:lvl3pPr>
            <a:lvl4pPr marL="1828800" lvl="3" indent="-228600" algn="l" rtl="0">
              <a:lnSpc>
                <a:spcPct val="110000"/>
              </a:lnSpc>
              <a:spcBef>
                <a:spcPts val="300"/>
              </a:spcBef>
              <a:spcAft>
                <a:spcPts val="0"/>
              </a:spcAft>
              <a:buSzPts val="1901"/>
              <a:buNone/>
              <a:defRPr sz="1901">
                <a:solidFill>
                  <a:schemeClr val="dk1"/>
                </a:solidFill>
                <a:latin typeface="Arial"/>
                <a:ea typeface="Arial"/>
                <a:cs typeface="Arial"/>
                <a:sym typeface="Arial"/>
              </a:defRPr>
            </a:lvl4pPr>
            <a:lvl5pPr marL="2286000" lvl="4" indent="-228600" algn="l" rtl="0">
              <a:lnSpc>
                <a:spcPct val="100000"/>
              </a:lnSpc>
              <a:spcBef>
                <a:spcPts val="300"/>
              </a:spcBef>
              <a:spcAft>
                <a:spcPts val="0"/>
              </a:spcAft>
              <a:buClr>
                <a:schemeClr val="dk1"/>
              </a:buClr>
              <a:buSzPts val="1901"/>
              <a:buNone/>
              <a:defRPr sz="1901">
                <a:solidFill>
                  <a:schemeClr val="dk1"/>
                </a:solidFill>
                <a:latin typeface="Arial"/>
                <a:ea typeface="Arial"/>
                <a:cs typeface="Arial"/>
                <a:sym typeface="Aria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
        <p:nvSpPr>
          <p:cNvPr id="12780" name="Google Shape;12780;p73"/>
          <p:cNvSpPr txBox="1">
            <a:spLocks noGrp="1"/>
          </p:cNvSpPr>
          <p:nvPr>
            <p:ph type="body" idx="2"/>
          </p:nvPr>
        </p:nvSpPr>
        <p:spPr>
          <a:xfrm>
            <a:off x="1532747" y="6363256"/>
            <a:ext cx="2820600" cy="4107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600"/>
              </a:spcBef>
              <a:spcAft>
                <a:spcPts val="0"/>
              </a:spcAft>
              <a:buClr>
                <a:schemeClr val="dk1"/>
              </a:buClr>
              <a:buSzPts val="600"/>
              <a:buNone/>
              <a:defRPr sz="600">
                <a:latin typeface="Arial"/>
                <a:ea typeface="Arial"/>
                <a:cs typeface="Arial"/>
                <a:sym typeface="Arial"/>
              </a:defRPr>
            </a:lvl1pPr>
            <a:lvl2pPr marL="914400" lvl="1" indent="-228600" algn="l" rtl="0">
              <a:lnSpc>
                <a:spcPct val="90000"/>
              </a:lnSpc>
              <a:spcBef>
                <a:spcPts val="300"/>
              </a:spcBef>
              <a:spcAft>
                <a:spcPts val="0"/>
              </a:spcAft>
              <a:buSzPts val="600"/>
              <a:buNone/>
              <a:defRPr sz="600">
                <a:latin typeface="Arial"/>
                <a:ea typeface="Arial"/>
                <a:cs typeface="Arial"/>
                <a:sym typeface="Arial"/>
              </a:defRPr>
            </a:lvl2pPr>
            <a:lvl3pPr marL="1371600" lvl="2" indent="-228600" algn="l" rtl="0">
              <a:lnSpc>
                <a:spcPct val="90000"/>
              </a:lnSpc>
              <a:spcBef>
                <a:spcPts val="300"/>
              </a:spcBef>
              <a:spcAft>
                <a:spcPts val="0"/>
              </a:spcAft>
              <a:buSzPts val="600"/>
              <a:buNone/>
              <a:defRPr sz="600">
                <a:latin typeface="Arial"/>
                <a:ea typeface="Arial"/>
                <a:cs typeface="Arial"/>
                <a:sym typeface="Arial"/>
              </a:defRPr>
            </a:lvl3pPr>
            <a:lvl4pPr marL="1828800" lvl="3" indent="-228600" algn="l" rtl="0">
              <a:lnSpc>
                <a:spcPct val="110000"/>
              </a:lnSpc>
              <a:spcBef>
                <a:spcPts val="300"/>
              </a:spcBef>
              <a:spcAft>
                <a:spcPts val="0"/>
              </a:spcAft>
              <a:buSzPts val="600"/>
              <a:buNone/>
              <a:defRPr sz="600">
                <a:latin typeface="Arial"/>
                <a:ea typeface="Arial"/>
                <a:cs typeface="Arial"/>
                <a:sym typeface="Arial"/>
              </a:defRPr>
            </a:lvl4pPr>
            <a:lvl5pPr marL="2286000" lvl="4" indent="-228600" algn="l" rtl="0">
              <a:lnSpc>
                <a:spcPct val="100000"/>
              </a:lnSpc>
              <a:spcBef>
                <a:spcPts val="300"/>
              </a:spcBef>
              <a:spcAft>
                <a:spcPts val="0"/>
              </a:spcAft>
              <a:buClr>
                <a:schemeClr val="dk1"/>
              </a:buClr>
              <a:buSzPts val="600"/>
              <a:buNone/>
              <a:defRPr sz="600">
                <a:latin typeface="Arial"/>
                <a:ea typeface="Arial"/>
                <a:cs typeface="Arial"/>
                <a:sym typeface="Aria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2781"/>
        <p:cNvGrpSpPr/>
        <p:nvPr/>
      </p:nvGrpSpPr>
      <p:grpSpPr>
        <a:xfrm>
          <a:off x="0" y="0"/>
          <a:ext cx="0" cy="0"/>
          <a:chOff x="0" y="0"/>
          <a:chExt cx="0" cy="0"/>
        </a:xfrm>
      </p:grpSpPr>
      <p:sp>
        <p:nvSpPr>
          <p:cNvPr id="12782" name="Google Shape;12782;p74"/>
          <p:cNvSpPr txBox="1">
            <a:spLocks noGrp="1"/>
          </p:cNvSpPr>
          <p:nvPr>
            <p:ph type="title"/>
          </p:nvPr>
        </p:nvSpPr>
        <p:spPr>
          <a:xfrm>
            <a:off x="630001" y="622802"/>
            <a:ext cx="10933500" cy="36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83" name="Google Shape;12783;p74"/>
          <p:cNvSpPr txBox="1">
            <a:spLocks noGrp="1"/>
          </p:cNvSpPr>
          <p:nvPr>
            <p:ph type="body" idx="1"/>
          </p:nvPr>
        </p:nvSpPr>
        <p:spPr>
          <a:xfrm>
            <a:off x="630001" y="1825625"/>
            <a:ext cx="10933500" cy="4351200"/>
          </a:xfrm>
          <a:prstGeom prst="rect">
            <a:avLst/>
          </a:prstGeom>
          <a:noFill/>
          <a:ln>
            <a:noFill/>
          </a:ln>
        </p:spPr>
        <p:txBody>
          <a:bodyPr spcFirstLastPara="1" wrap="square" lIns="0" tIns="0" rIns="0" bIns="0" anchor="t" anchorCtr="0">
            <a:noAutofit/>
          </a:bodyPr>
          <a:lstStyle>
            <a:lvl1pPr marL="457200" lvl="0" indent="-342900" algn="l" rtl="0">
              <a:lnSpc>
                <a:spcPct val="110000"/>
              </a:lnSpc>
              <a:spcBef>
                <a:spcPts val="600"/>
              </a:spcBef>
              <a:spcAft>
                <a:spcPts val="0"/>
              </a:spcAft>
              <a:buClr>
                <a:schemeClr val="dk1"/>
              </a:buClr>
              <a:buSzPts val="1800"/>
              <a:buChar char="​"/>
              <a:defRPr/>
            </a:lvl1pPr>
            <a:lvl2pPr marL="914400" lvl="1" indent="-342900" algn="l" rtl="0">
              <a:lnSpc>
                <a:spcPct val="90000"/>
              </a:lnSpc>
              <a:spcBef>
                <a:spcPts val="300"/>
              </a:spcBef>
              <a:spcAft>
                <a:spcPts val="0"/>
              </a:spcAft>
              <a:buSzPts val="1800"/>
              <a:buChar char="•"/>
              <a:defRPr/>
            </a:lvl2pPr>
            <a:lvl3pPr marL="1371600" lvl="2" indent="-342900" algn="l" rtl="0">
              <a:lnSpc>
                <a:spcPct val="90000"/>
              </a:lnSpc>
              <a:spcBef>
                <a:spcPts val="300"/>
              </a:spcBef>
              <a:spcAft>
                <a:spcPts val="0"/>
              </a:spcAft>
              <a:buSzPts val="1800"/>
              <a:buChar char="–"/>
              <a:defRPr/>
            </a:lvl3pPr>
            <a:lvl4pPr marL="1828800" lvl="3" indent="-342900" algn="l" rtl="0">
              <a:lnSpc>
                <a:spcPct val="110000"/>
              </a:lnSpc>
              <a:spcBef>
                <a:spcPts val="300"/>
              </a:spcBef>
              <a:spcAft>
                <a:spcPts val="0"/>
              </a:spcAft>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
        <p:nvSpPr>
          <p:cNvPr id="12784" name="Google Shape;12784;p7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900">
                <a:solidFill>
                  <a:schemeClr val="dk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785" name="Google Shape;12785;p7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900">
                <a:solidFill>
                  <a:schemeClr val="dk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786" name="Google Shape;12786;p7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dk1"/>
                </a:solidFill>
                <a:latin typeface="Arial"/>
                <a:ea typeface="Arial"/>
                <a:cs typeface="Arial"/>
                <a:sym typeface="Arial"/>
              </a:defRPr>
            </a:lvl1pPr>
            <a:lvl2pPr marL="0" marR="0" lvl="1" indent="0" algn="l" rtl="0">
              <a:spcBef>
                <a:spcPts val="0"/>
              </a:spcBef>
              <a:buNone/>
              <a:defRPr sz="900">
                <a:solidFill>
                  <a:schemeClr val="dk1"/>
                </a:solidFill>
                <a:latin typeface="Arial"/>
                <a:ea typeface="Arial"/>
                <a:cs typeface="Arial"/>
                <a:sym typeface="Arial"/>
              </a:defRPr>
            </a:lvl2pPr>
            <a:lvl3pPr marL="0" marR="0" lvl="2" indent="0" algn="l" rtl="0">
              <a:spcBef>
                <a:spcPts val="0"/>
              </a:spcBef>
              <a:buNone/>
              <a:defRPr sz="900">
                <a:solidFill>
                  <a:schemeClr val="dk1"/>
                </a:solidFill>
                <a:latin typeface="Arial"/>
                <a:ea typeface="Arial"/>
                <a:cs typeface="Arial"/>
                <a:sym typeface="Arial"/>
              </a:defRPr>
            </a:lvl3pPr>
            <a:lvl4pPr marL="0" marR="0" lvl="3" indent="0" algn="l" rtl="0">
              <a:spcBef>
                <a:spcPts val="0"/>
              </a:spcBef>
              <a:buNone/>
              <a:defRPr sz="900">
                <a:solidFill>
                  <a:schemeClr val="dk1"/>
                </a:solidFill>
                <a:latin typeface="Arial"/>
                <a:ea typeface="Arial"/>
                <a:cs typeface="Arial"/>
                <a:sym typeface="Arial"/>
              </a:defRPr>
            </a:lvl4pPr>
            <a:lvl5pPr marL="0" marR="0" lvl="4" indent="0" algn="l" rtl="0">
              <a:spcBef>
                <a:spcPts val="0"/>
              </a:spcBef>
              <a:buNone/>
              <a:defRPr sz="900">
                <a:solidFill>
                  <a:schemeClr val="dk1"/>
                </a:solidFill>
                <a:latin typeface="Arial"/>
                <a:ea typeface="Arial"/>
                <a:cs typeface="Arial"/>
                <a:sym typeface="Arial"/>
              </a:defRPr>
            </a:lvl5pPr>
            <a:lvl6pPr marL="0" marR="0" lvl="5" indent="0" algn="l" rtl="0">
              <a:spcBef>
                <a:spcPts val="0"/>
              </a:spcBef>
              <a:buNone/>
              <a:defRPr sz="900">
                <a:solidFill>
                  <a:schemeClr val="dk1"/>
                </a:solidFill>
                <a:latin typeface="Arial"/>
                <a:ea typeface="Arial"/>
                <a:cs typeface="Arial"/>
                <a:sym typeface="Arial"/>
              </a:defRPr>
            </a:lvl6pPr>
            <a:lvl7pPr marL="0" marR="0" lvl="6" indent="0" algn="l" rtl="0">
              <a:spcBef>
                <a:spcPts val="0"/>
              </a:spcBef>
              <a:buNone/>
              <a:defRPr sz="900">
                <a:solidFill>
                  <a:schemeClr val="dk1"/>
                </a:solidFill>
                <a:latin typeface="Arial"/>
                <a:ea typeface="Arial"/>
                <a:cs typeface="Arial"/>
                <a:sym typeface="Arial"/>
              </a:defRPr>
            </a:lvl7pPr>
            <a:lvl8pPr marL="0" marR="0" lvl="7" indent="0" algn="l" rtl="0">
              <a:spcBef>
                <a:spcPts val="0"/>
              </a:spcBef>
              <a:buNone/>
              <a:defRPr sz="900">
                <a:solidFill>
                  <a:schemeClr val="dk1"/>
                </a:solidFill>
                <a:latin typeface="Arial"/>
                <a:ea typeface="Arial"/>
                <a:cs typeface="Arial"/>
                <a:sym typeface="Arial"/>
              </a:defRPr>
            </a:lvl8pPr>
            <a:lvl9pPr marL="0" marR="0" lvl="8" indent="0" algn="l" rtl="0">
              <a:spcBef>
                <a:spcPts val="0"/>
              </a:spcBef>
              <a:buNone/>
              <a:defRPr sz="9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mente Título">
  <p:cSld name="Somente Título">
    <p:spTree>
      <p:nvGrpSpPr>
        <p:cNvPr id="1" name="Shape 12332"/>
        <p:cNvGrpSpPr/>
        <p:nvPr/>
      </p:nvGrpSpPr>
      <p:grpSpPr>
        <a:xfrm>
          <a:off x="0" y="0"/>
          <a:ext cx="0" cy="0"/>
          <a:chOff x="0" y="0"/>
          <a:chExt cx="0" cy="0"/>
        </a:xfrm>
      </p:grpSpPr>
      <p:sp>
        <p:nvSpPr>
          <p:cNvPr id="12333" name="Google Shape;12333;p4"/>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G CLARO 01">
  <p:cSld name="BG CLARO 01">
    <p:spTree>
      <p:nvGrpSpPr>
        <p:cNvPr id="1" name="Shape 12787"/>
        <p:cNvGrpSpPr/>
        <p:nvPr/>
      </p:nvGrpSpPr>
      <p:grpSpPr>
        <a:xfrm>
          <a:off x="0" y="0"/>
          <a:ext cx="0" cy="0"/>
          <a:chOff x="0" y="0"/>
          <a:chExt cx="0" cy="0"/>
        </a:xfrm>
      </p:grpSpPr>
      <p:pic>
        <p:nvPicPr>
          <p:cNvPr id="12788" name="Google Shape;12788;p75" descr="Imagem em branco e preto&#10;&#10;Descrição gerada automaticamente com confiança média"/>
          <p:cNvPicPr preferRelativeResize="0"/>
          <p:nvPr/>
        </p:nvPicPr>
        <p:blipFill rotWithShape="1">
          <a:blip r:embed="rId2">
            <a:alphaModFix/>
          </a:blip>
          <a:srcRect/>
          <a:stretch/>
        </p:blipFill>
        <p:spPr>
          <a:xfrm>
            <a:off x="1524" y="0"/>
            <a:ext cx="12188954" cy="6858000"/>
          </a:xfrm>
          <a:prstGeom prst="rect">
            <a:avLst/>
          </a:prstGeom>
          <a:noFill/>
          <a:ln>
            <a:noFill/>
          </a:ln>
        </p:spPr>
      </p:pic>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 Title Only">
  <p:cSld name="D. Title Only">
    <p:spTree>
      <p:nvGrpSpPr>
        <p:cNvPr id="1" name="Shape 12789"/>
        <p:cNvGrpSpPr/>
        <p:nvPr/>
      </p:nvGrpSpPr>
      <p:grpSpPr>
        <a:xfrm>
          <a:off x="0" y="0"/>
          <a:ext cx="0" cy="0"/>
          <a:chOff x="0" y="0"/>
          <a:chExt cx="0" cy="0"/>
        </a:xfrm>
      </p:grpSpPr>
      <p:sp>
        <p:nvSpPr>
          <p:cNvPr id="12790" name="Google Shape;12790;p76"/>
          <p:cNvSpPr txBox="1">
            <a:spLocks noGrp="1"/>
          </p:cNvSpPr>
          <p:nvPr>
            <p:ph type="title"/>
          </p:nvPr>
        </p:nvSpPr>
        <p:spPr>
          <a:xfrm>
            <a:off x="630001" y="622802"/>
            <a:ext cx="10933500" cy="36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2"/>
              </a:buClr>
              <a:buSzPts val="2667"/>
              <a:buFont typeface="Arial"/>
              <a:buNone/>
              <a:defRPr>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G CLARO 04">
  <p:cSld name="BG CLARO 04">
    <p:spTree>
      <p:nvGrpSpPr>
        <p:cNvPr id="1" name="Shape 12791"/>
        <p:cNvGrpSpPr/>
        <p:nvPr/>
      </p:nvGrpSpPr>
      <p:grpSpPr>
        <a:xfrm>
          <a:off x="0" y="0"/>
          <a:ext cx="0" cy="0"/>
          <a:chOff x="0" y="0"/>
          <a:chExt cx="0" cy="0"/>
        </a:xfrm>
      </p:grpSpPr>
      <p:pic>
        <p:nvPicPr>
          <p:cNvPr id="12792" name="Google Shape;12792;p77" descr="Imagem em branco e preto&#10;&#10;Descrição gerada automaticamente com confiança média"/>
          <p:cNvPicPr preferRelativeResize="0"/>
          <p:nvPr/>
        </p:nvPicPr>
        <p:blipFill rotWithShape="1">
          <a:blip r:embed="rId2">
            <a:alphaModFix/>
          </a:blip>
          <a:srcRect/>
          <a:stretch/>
        </p:blipFill>
        <p:spPr>
          <a:xfrm>
            <a:off x="1524" y="0"/>
            <a:ext cx="12188954" cy="6858000"/>
          </a:xfrm>
          <a:prstGeom prst="rect">
            <a:avLst/>
          </a:prstGeom>
          <a:noFill/>
          <a:ln>
            <a:noFill/>
          </a:ln>
        </p:spPr>
      </p:pic>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G CLARO 05">
  <p:cSld name="BG CLARO 05">
    <p:spTree>
      <p:nvGrpSpPr>
        <p:cNvPr id="1" name="Shape 12793"/>
        <p:cNvGrpSpPr/>
        <p:nvPr/>
      </p:nvGrpSpPr>
      <p:grpSpPr>
        <a:xfrm>
          <a:off x="0" y="0"/>
          <a:ext cx="0" cy="0"/>
          <a:chOff x="0" y="0"/>
          <a:chExt cx="0" cy="0"/>
        </a:xfrm>
      </p:grpSpPr>
      <p:pic>
        <p:nvPicPr>
          <p:cNvPr id="12794" name="Google Shape;12794;p78" descr="Imagem em branco e azul&#10;&#10;Descrição gerada automaticamente com confiança média"/>
          <p:cNvPicPr preferRelativeResize="0"/>
          <p:nvPr/>
        </p:nvPicPr>
        <p:blipFill rotWithShape="1">
          <a:blip r:embed="rId2">
            <a:alphaModFix/>
          </a:blip>
          <a:srcRect/>
          <a:stretch/>
        </p:blipFill>
        <p:spPr>
          <a:xfrm>
            <a:off x="1524" y="0"/>
            <a:ext cx="12188954" cy="6858000"/>
          </a:xfrm>
          <a:prstGeom prst="rect">
            <a:avLst/>
          </a:prstGeom>
          <a:noFill/>
          <a:ln>
            <a:noFill/>
          </a:ln>
        </p:spPr>
      </p:pic>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USE THIS LAYOUT">
  <p:cSld name="USE THIS LAYOUT">
    <p:spTree>
      <p:nvGrpSpPr>
        <p:cNvPr id="1" name="Shape 12795"/>
        <p:cNvGrpSpPr/>
        <p:nvPr/>
      </p:nvGrpSpPr>
      <p:grpSpPr>
        <a:xfrm>
          <a:off x="0" y="0"/>
          <a:ext cx="0" cy="0"/>
          <a:chOff x="0" y="0"/>
          <a:chExt cx="0" cy="0"/>
        </a:xfrm>
      </p:grpSpPr>
      <p:sp>
        <p:nvSpPr>
          <p:cNvPr id="12796" name="Google Shape;12796;p79"/>
          <p:cNvSpPr txBox="1">
            <a:spLocks noGrp="1"/>
          </p:cNvSpPr>
          <p:nvPr>
            <p:ph type="sldNum" idx="12"/>
          </p:nvPr>
        </p:nvSpPr>
        <p:spPr>
          <a:xfrm>
            <a:off x="10438834" y="6515101"/>
            <a:ext cx="1143600" cy="153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00" b="1" i="0">
                <a:solidFill>
                  <a:schemeClr val="accent1"/>
                </a:solidFill>
                <a:latin typeface="Arial"/>
                <a:ea typeface="Arial"/>
                <a:cs typeface="Arial"/>
                <a:sym typeface="Arial"/>
              </a:defRPr>
            </a:lvl1pPr>
            <a:lvl2pPr marL="0" marR="0" lvl="1" indent="0" algn="r" rtl="0">
              <a:spcBef>
                <a:spcPts val="0"/>
              </a:spcBef>
              <a:buNone/>
              <a:defRPr sz="700" b="1" i="0">
                <a:solidFill>
                  <a:schemeClr val="accent1"/>
                </a:solidFill>
                <a:latin typeface="Arial"/>
                <a:ea typeface="Arial"/>
                <a:cs typeface="Arial"/>
                <a:sym typeface="Arial"/>
              </a:defRPr>
            </a:lvl2pPr>
            <a:lvl3pPr marL="0" marR="0" lvl="2" indent="0" algn="r" rtl="0">
              <a:spcBef>
                <a:spcPts val="0"/>
              </a:spcBef>
              <a:buNone/>
              <a:defRPr sz="700" b="1" i="0">
                <a:solidFill>
                  <a:schemeClr val="accent1"/>
                </a:solidFill>
                <a:latin typeface="Arial"/>
                <a:ea typeface="Arial"/>
                <a:cs typeface="Arial"/>
                <a:sym typeface="Arial"/>
              </a:defRPr>
            </a:lvl3pPr>
            <a:lvl4pPr marL="0" marR="0" lvl="3" indent="0" algn="r" rtl="0">
              <a:spcBef>
                <a:spcPts val="0"/>
              </a:spcBef>
              <a:buNone/>
              <a:defRPr sz="700" b="1" i="0">
                <a:solidFill>
                  <a:schemeClr val="accent1"/>
                </a:solidFill>
                <a:latin typeface="Arial"/>
                <a:ea typeface="Arial"/>
                <a:cs typeface="Arial"/>
                <a:sym typeface="Arial"/>
              </a:defRPr>
            </a:lvl4pPr>
            <a:lvl5pPr marL="0" marR="0" lvl="4" indent="0" algn="r" rtl="0">
              <a:spcBef>
                <a:spcPts val="0"/>
              </a:spcBef>
              <a:buNone/>
              <a:defRPr sz="700" b="1" i="0">
                <a:solidFill>
                  <a:schemeClr val="accent1"/>
                </a:solidFill>
                <a:latin typeface="Arial"/>
                <a:ea typeface="Arial"/>
                <a:cs typeface="Arial"/>
                <a:sym typeface="Arial"/>
              </a:defRPr>
            </a:lvl5pPr>
            <a:lvl6pPr marL="0" marR="0" lvl="5" indent="0" algn="r" rtl="0">
              <a:spcBef>
                <a:spcPts val="0"/>
              </a:spcBef>
              <a:buNone/>
              <a:defRPr sz="700" b="1" i="0">
                <a:solidFill>
                  <a:schemeClr val="accent1"/>
                </a:solidFill>
                <a:latin typeface="Arial"/>
                <a:ea typeface="Arial"/>
                <a:cs typeface="Arial"/>
                <a:sym typeface="Arial"/>
              </a:defRPr>
            </a:lvl6pPr>
            <a:lvl7pPr marL="0" marR="0" lvl="6" indent="0" algn="r" rtl="0">
              <a:spcBef>
                <a:spcPts val="0"/>
              </a:spcBef>
              <a:buNone/>
              <a:defRPr sz="700" b="1" i="0">
                <a:solidFill>
                  <a:schemeClr val="accent1"/>
                </a:solidFill>
                <a:latin typeface="Arial"/>
                <a:ea typeface="Arial"/>
                <a:cs typeface="Arial"/>
                <a:sym typeface="Arial"/>
              </a:defRPr>
            </a:lvl7pPr>
            <a:lvl8pPr marL="0" marR="0" lvl="7" indent="0" algn="r" rtl="0">
              <a:spcBef>
                <a:spcPts val="0"/>
              </a:spcBef>
              <a:buNone/>
              <a:defRPr sz="700" b="1" i="0">
                <a:solidFill>
                  <a:schemeClr val="accent1"/>
                </a:solidFill>
                <a:latin typeface="Arial"/>
                <a:ea typeface="Arial"/>
                <a:cs typeface="Arial"/>
                <a:sym typeface="Arial"/>
              </a:defRPr>
            </a:lvl8pPr>
            <a:lvl9pPr marL="0" marR="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797" name="Google Shape;12797;p79"/>
          <p:cNvSpPr txBox="1"/>
          <p:nvPr/>
        </p:nvSpPr>
        <p:spPr>
          <a:xfrm>
            <a:off x="8884349" y="6519446"/>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0" i="0">
                <a:solidFill>
                  <a:srgbClr val="7F7F7F"/>
                </a:solidFill>
                <a:latin typeface="Arial"/>
                <a:ea typeface="Arial"/>
                <a:cs typeface="Arial"/>
                <a:sym typeface="Arial"/>
              </a:rPr>
              <a:t>Pfizer 2024 | Confidential and Proprietary</a:t>
            </a:r>
            <a:endParaRPr/>
          </a:p>
        </p:txBody>
      </p:sp>
      <p:pic>
        <p:nvPicPr>
          <p:cNvPr id="12798" name="Google Shape;12798;p79"/>
          <p:cNvPicPr preferRelativeResize="0"/>
          <p:nvPr/>
        </p:nvPicPr>
        <p:blipFill/>
        <p:spPr>
          <a:xfrm>
            <a:off x="612281" y="6409856"/>
            <a:ext cx="723405" cy="295745"/>
          </a:xfrm>
          <a:prstGeom prst="rect">
            <a:avLst/>
          </a:prstGeom>
          <a:noFill/>
          <a:ln>
            <a:noFill/>
          </a:ln>
        </p:spPr>
      </p:pic>
      <p:sp>
        <p:nvSpPr>
          <p:cNvPr id="12799" name="Google Shape;12799;p79"/>
          <p:cNvSpPr txBox="1">
            <a:spLocks noGrp="1"/>
          </p:cNvSpPr>
          <p:nvPr>
            <p:ph type="title"/>
          </p:nvPr>
        </p:nvSpPr>
        <p:spPr>
          <a:xfrm>
            <a:off x="612281" y="615426"/>
            <a:ext cx="10970100" cy="405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2400"/>
              <a:buFont typeface="Tomorrow"/>
              <a:buNone/>
              <a:defRPr sz="2400" b="1">
                <a:solidFill>
                  <a:schemeClr val="accent1"/>
                </a:solidFill>
                <a:latin typeface="Tomorrow"/>
                <a:ea typeface="Tomorrow"/>
                <a:cs typeface="Tomorrow"/>
                <a:sym typeface="Tomo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00" name="Google Shape;12800;p79"/>
          <p:cNvSpPr txBox="1">
            <a:spLocks noGrp="1"/>
          </p:cNvSpPr>
          <p:nvPr>
            <p:ph type="body" idx="1"/>
          </p:nvPr>
        </p:nvSpPr>
        <p:spPr>
          <a:xfrm>
            <a:off x="612775" y="6181253"/>
            <a:ext cx="10969500" cy="132300"/>
          </a:xfrm>
          <a:prstGeom prst="rect">
            <a:avLst/>
          </a:prstGeom>
          <a:noFill/>
          <a:ln>
            <a:noFill/>
          </a:ln>
        </p:spPr>
        <p:txBody>
          <a:bodyPr spcFirstLastPara="1" wrap="square" lIns="0" tIns="18275" rIns="0" bIns="0" anchor="t" anchorCtr="0">
            <a:spAutoFit/>
          </a:bodyPr>
          <a:lstStyle>
            <a:lvl1pPr marL="457200" lvl="0" indent="-228600" algn="l" rtl="0">
              <a:lnSpc>
                <a:spcPct val="90000"/>
              </a:lnSpc>
              <a:spcBef>
                <a:spcPts val="0"/>
              </a:spcBef>
              <a:spcAft>
                <a:spcPts val="0"/>
              </a:spcAft>
              <a:buClr>
                <a:schemeClr val="dk1"/>
              </a:buClr>
              <a:buSzPts val="800"/>
              <a:buNone/>
              <a:defRPr sz="800">
                <a:latin typeface="Arial"/>
                <a:ea typeface="Arial"/>
                <a:cs typeface="Arial"/>
                <a:sym typeface="Arial"/>
              </a:defRPr>
            </a:lvl1pPr>
            <a:lvl2pPr marL="914400" lvl="1" indent="-228600" algn="l" rtl="0">
              <a:lnSpc>
                <a:spcPct val="90000"/>
              </a:lnSpc>
              <a:spcBef>
                <a:spcPts val="300"/>
              </a:spcBef>
              <a:spcAft>
                <a:spcPts val="0"/>
              </a:spcAft>
              <a:buSzPts val="800"/>
              <a:buNone/>
              <a:defRPr sz="800">
                <a:latin typeface="Arial"/>
                <a:ea typeface="Arial"/>
                <a:cs typeface="Arial"/>
                <a:sym typeface="Arial"/>
              </a:defRPr>
            </a:lvl2pPr>
            <a:lvl3pPr marL="1371600" lvl="2" indent="-228600" algn="l" rtl="0">
              <a:lnSpc>
                <a:spcPct val="90000"/>
              </a:lnSpc>
              <a:spcBef>
                <a:spcPts val="300"/>
              </a:spcBef>
              <a:spcAft>
                <a:spcPts val="0"/>
              </a:spcAft>
              <a:buSzPts val="800"/>
              <a:buNone/>
              <a:defRPr sz="800">
                <a:latin typeface="Arial"/>
                <a:ea typeface="Arial"/>
                <a:cs typeface="Arial"/>
                <a:sym typeface="Arial"/>
              </a:defRPr>
            </a:lvl3pPr>
            <a:lvl4pPr marL="1828800" lvl="3" indent="-228600" algn="l" rtl="0">
              <a:lnSpc>
                <a:spcPct val="110000"/>
              </a:lnSpc>
              <a:spcBef>
                <a:spcPts val="300"/>
              </a:spcBef>
              <a:spcAft>
                <a:spcPts val="0"/>
              </a:spcAft>
              <a:buSzPts val="800"/>
              <a:buNone/>
              <a:defRPr sz="800">
                <a:latin typeface="Arial"/>
                <a:ea typeface="Arial"/>
                <a:cs typeface="Arial"/>
                <a:sym typeface="Arial"/>
              </a:defRPr>
            </a:lvl4pPr>
            <a:lvl5pPr marL="2286000" lvl="4" indent="-228600" algn="l" rtl="0">
              <a:lnSpc>
                <a:spcPct val="100000"/>
              </a:lnSpc>
              <a:spcBef>
                <a:spcPts val="300"/>
              </a:spcBef>
              <a:spcAft>
                <a:spcPts val="0"/>
              </a:spcAft>
              <a:buClr>
                <a:schemeClr val="dk1"/>
              </a:buClr>
              <a:buSzPts val="800"/>
              <a:buNone/>
              <a:defRPr sz="800">
                <a:latin typeface="Arial"/>
                <a:ea typeface="Arial"/>
                <a:cs typeface="Arial"/>
                <a:sym typeface="Aria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900"/>
              </a:spcBef>
              <a:spcAft>
                <a:spcPts val="0"/>
              </a:spcAft>
              <a:buClr>
                <a:schemeClr val="dk1"/>
              </a:buClr>
              <a:buSzPts val="1800"/>
              <a:buChar char="​"/>
              <a:defRPr/>
            </a:lvl7pPr>
            <a:lvl8pPr marL="3657600" lvl="7" indent="-342900" algn="l" rtl="0">
              <a:lnSpc>
                <a:spcPct val="90000"/>
              </a:lnSpc>
              <a:spcBef>
                <a:spcPts val="900"/>
              </a:spcBef>
              <a:spcAft>
                <a:spcPts val="0"/>
              </a:spcAft>
              <a:buClr>
                <a:schemeClr val="dk2"/>
              </a:buClr>
              <a:buSzPts val="1800"/>
              <a:buChar char="​"/>
              <a:defRPr/>
            </a:lvl8pPr>
            <a:lvl9pPr marL="4114800" lvl="8" indent="-342900" algn="l" rtl="0">
              <a:lnSpc>
                <a:spcPct val="100000"/>
              </a:lnSpc>
              <a:spcBef>
                <a:spcPts val="0"/>
              </a:spcBef>
              <a:spcAft>
                <a:spcPts val="900"/>
              </a:spcAft>
              <a:buClr>
                <a:schemeClr val="dk2"/>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ight Cyan">
  <p:cSld name="Light Cyan">
    <p:bg>
      <p:bgPr>
        <a:solidFill>
          <a:srgbClr val="E6F5FD"/>
        </a:solidFill>
        <a:effectLst/>
      </p:bgPr>
    </p:bg>
    <p:spTree>
      <p:nvGrpSpPr>
        <p:cNvPr id="1" name="Shape 12801"/>
        <p:cNvGrpSpPr/>
        <p:nvPr/>
      </p:nvGrpSpPr>
      <p:grpSpPr>
        <a:xfrm>
          <a:off x="0" y="0"/>
          <a:ext cx="0" cy="0"/>
          <a:chOff x="0" y="0"/>
          <a:chExt cx="0" cy="0"/>
        </a:xfrm>
      </p:grpSpPr>
      <p:sp>
        <p:nvSpPr>
          <p:cNvPr id="12802" name="Google Shape;12802;p80"/>
          <p:cNvSpPr txBox="1">
            <a:spLocks noGrp="1"/>
          </p:cNvSpPr>
          <p:nvPr>
            <p:ph type="title"/>
          </p:nvPr>
        </p:nvSpPr>
        <p:spPr>
          <a:xfrm>
            <a:off x="612000" y="684000"/>
            <a:ext cx="10980000" cy="3738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accent1"/>
              </a:buClr>
              <a:buSzPts val="2699"/>
              <a:buFont typeface="Tomorrow"/>
              <a:buNone/>
              <a:defRPr sz="2699" b="1">
                <a:solidFill>
                  <a:schemeClr val="accent1"/>
                </a:solidFill>
                <a:latin typeface="Tomorrow"/>
                <a:ea typeface="Tomorrow"/>
                <a:cs typeface="Tomorrow"/>
                <a:sym typeface="Tomo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03" name="Google Shape;12803;p80"/>
          <p:cNvSpPr txBox="1">
            <a:spLocks noGrp="1"/>
          </p:cNvSpPr>
          <p:nvPr>
            <p:ph type="sldNum" idx="12"/>
          </p:nvPr>
        </p:nvSpPr>
        <p:spPr>
          <a:xfrm>
            <a:off x="10438834" y="6515101"/>
            <a:ext cx="1143600" cy="153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00" b="1" i="0">
                <a:solidFill>
                  <a:schemeClr val="accent1"/>
                </a:solidFill>
                <a:latin typeface="Arial"/>
                <a:ea typeface="Arial"/>
                <a:cs typeface="Arial"/>
                <a:sym typeface="Arial"/>
              </a:defRPr>
            </a:lvl1pPr>
            <a:lvl2pPr marL="0" marR="0" lvl="1" indent="0" algn="r" rtl="0">
              <a:spcBef>
                <a:spcPts val="0"/>
              </a:spcBef>
              <a:buNone/>
              <a:defRPr sz="700" b="1" i="0">
                <a:solidFill>
                  <a:schemeClr val="accent1"/>
                </a:solidFill>
                <a:latin typeface="Arial"/>
                <a:ea typeface="Arial"/>
                <a:cs typeface="Arial"/>
                <a:sym typeface="Arial"/>
              </a:defRPr>
            </a:lvl2pPr>
            <a:lvl3pPr marL="0" marR="0" lvl="2" indent="0" algn="r" rtl="0">
              <a:spcBef>
                <a:spcPts val="0"/>
              </a:spcBef>
              <a:buNone/>
              <a:defRPr sz="700" b="1" i="0">
                <a:solidFill>
                  <a:schemeClr val="accent1"/>
                </a:solidFill>
                <a:latin typeface="Arial"/>
                <a:ea typeface="Arial"/>
                <a:cs typeface="Arial"/>
                <a:sym typeface="Arial"/>
              </a:defRPr>
            </a:lvl3pPr>
            <a:lvl4pPr marL="0" marR="0" lvl="3" indent="0" algn="r" rtl="0">
              <a:spcBef>
                <a:spcPts val="0"/>
              </a:spcBef>
              <a:buNone/>
              <a:defRPr sz="700" b="1" i="0">
                <a:solidFill>
                  <a:schemeClr val="accent1"/>
                </a:solidFill>
                <a:latin typeface="Arial"/>
                <a:ea typeface="Arial"/>
                <a:cs typeface="Arial"/>
                <a:sym typeface="Arial"/>
              </a:defRPr>
            </a:lvl4pPr>
            <a:lvl5pPr marL="0" marR="0" lvl="4" indent="0" algn="r" rtl="0">
              <a:spcBef>
                <a:spcPts val="0"/>
              </a:spcBef>
              <a:buNone/>
              <a:defRPr sz="700" b="1" i="0">
                <a:solidFill>
                  <a:schemeClr val="accent1"/>
                </a:solidFill>
                <a:latin typeface="Arial"/>
                <a:ea typeface="Arial"/>
                <a:cs typeface="Arial"/>
                <a:sym typeface="Arial"/>
              </a:defRPr>
            </a:lvl5pPr>
            <a:lvl6pPr marL="0" marR="0" lvl="5" indent="0" algn="r" rtl="0">
              <a:spcBef>
                <a:spcPts val="0"/>
              </a:spcBef>
              <a:buNone/>
              <a:defRPr sz="700" b="1" i="0">
                <a:solidFill>
                  <a:schemeClr val="accent1"/>
                </a:solidFill>
                <a:latin typeface="Arial"/>
                <a:ea typeface="Arial"/>
                <a:cs typeface="Arial"/>
                <a:sym typeface="Arial"/>
              </a:defRPr>
            </a:lvl6pPr>
            <a:lvl7pPr marL="0" marR="0" lvl="6" indent="0" algn="r" rtl="0">
              <a:spcBef>
                <a:spcPts val="0"/>
              </a:spcBef>
              <a:buNone/>
              <a:defRPr sz="700" b="1" i="0">
                <a:solidFill>
                  <a:schemeClr val="accent1"/>
                </a:solidFill>
                <a:latin typeface="Arial"/>
                <a:ea typeface="Arial"/>
                <a:cs typeface="Arial"/>
                <a:sym typeface="Arial"/>
              </a:defRPr>
            </a:lvl7pPr>
            <a:lvl8pPr marL="0" marR="0" lvl="7" indent="0" algn="r" rtl="0">
              <a:spcBef>
                <a:spcPts val="0"/>
              </a:spcBef>
              <a:buNone/>
              <a:defRPr sz="700" b="1" i="0">
                <a:solidFill>
                  <a:schemeClr val="accent1"/>
                </a:solidFill>
                <a:latin typeface="Arial"/>
                <a:ea typeface="Arial"/>
                <a:cs typeface="Arial"/>
                <a:sym typeface="Arial"/>
              </a:defRPr>
            </a:lvl8pPr>
            <a:lvl9pPr marL="0" marR="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hank You Blue">
  <p:cSld name="Thank You Blue">
    <p:bg>
      <p:bgPr>
        <a:solidFill>
          <a:srgbClr val="0000CA"/>
        </a:solidFill>
        <a:effectLst/>
      </p:bgPr>
    </p:bg>
    <p:spTree>
      <p:nvGrpSpPr>
        <p:cNvPr id="1" name="Shape 12804"/>
        <p:cNvGrpSpPr/>
        <p:nvPr/>
      </p:nvGrpSpPr>
      <p:grpSpPr>
        <a:xfrm>
          <a:off x="0" y="0"/>
          <a:ext cx="0" cy="0"/>
          <a:chOff x="0" y="0"/>
          <a:chExt cx="0" cy="0"/>
        </a:xfrm>
      </p:grpSpPr>
      <p:pic>
        <p:nvPicPr>
          <p:cNvPr id="12805" name="Google Shape;12805;p81"/>
          <p:cNvPicPr preferRelativeResize="0"/>
          <p:nvPr/>
        </p:nvPicPr>
        <p:blipFill/>
        <p:spPr>
          <a:xfrm>
            <a:off x="619206" y="5750031"/>
            <a:ext cx="1443897" cy="589314"/>
          </a:xfrm>
          <a:prstGeom prst="rect">
            <a:avLst/>
          </a:prstGeom>
          <a:noFill/>
          <a:ln>
            <a:noFill/>
          </a:ln>
        </p:spPr>
      </p:pic>
      <p:sp>
        <p:nvSpPr>
          <p:cNvPr id="12806" name="Google Shape;12806;p81"/>
          <p:cNvSpPr txBox="1">
            <a:spLocks noGrp="1"/>
          </p:cNvSpPr>
          <p:nvPr>
            <p:ph type="title"/>
          </p:nvPr>
        </p:nvSpPr>
        <p:spPr>
          <a:xfrm>
            <a:off x="535798" y="648878"/>
            <a:ext cx="9186900" cy="2436600"/>
          </a:xfrm>
          <a:prstGeom prst="rect">
            <a:avLst/>
          </a:prstGeom>
          <a:noFill/>
          <a:ln>
            <a:noFill/>
          </a:ln>
        </p:spPr>
        <p:txBody>
          <a:bodyPr spcFirstLastPara="1" wrap="square" lIns="0" tIns="0" rIns="0" bIns="0" anchor="t" anchorCtr="0">
            <a:spAutoFit/>
          </a:bodyPr>
          <a:lstStyle>
            <a:lvl1pPr lvl="0" algn="l" rtl="0">
              <a:lnSpc>
                <a:spcPct val="80000"/>
              </a:lnSpc>
              <a:spcBef>
                <a:spcPts val="0"/>
              </a:spcBef>
              <a:spcAft>
                <a:spcPts val="0"/>
              </a:spcAft>
              <a:buClr>
                <a:schemeClr val="lt1"/>
              </a:buClr>
              <a:buSzPts val="7200"/>
              <a:buFont typeface="Tomorrow"/>
              <a:buNone/>
              <a:defRPr sz="7200" b="1">
                <a:solidFill>
                  <a:schemeClr val="lt1"/>
                </a:solidFill>
                <a:latin typeface="Tomorrow"/>
                <a:ea typeface="Tomorrow"/>
                <a:cs typeface="Tomorrow"/>
                <a:sym typeface="Tomo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07" name="Google Shape;12807;p81"/>
          <p:cNvSpPr txBox="1"/>
          <p:nvPr/>
        </p:nvSpPr>
        <p:spPr>
          <a:xfrm>
            <a:off x="9321229" y="6505696"/>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a:solidFill>
                  <a:schemeClr val="lt1"/>
                </a:solidFill>
                <a:latin typeface="Arial"/>
                <a:ea typeface="Arial"/>
                <a:cs typeface="Arial"/>
                <a:sym typeface="Arial"/>
              </a:rPr>
              <a:t>Pfizer 2025 | Confidential and Proprietary</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4CF773-DC6F-15C1-7C8C-62507BA86E23}"/>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F5A24A76-1C3E-471C-BFF6-D42CCB550480}"/>
              </a:ext>
            </a:extLst>
          </p:cNvPr>
          <p:cNvSpPr>
            <a:spLocks noGrp="1"/>
          </p:cNvSpPr>
          <p:nvPr>
            <p:ph type="dt" sz="half" idx="10"/>
          </p:nvPr>
        </p:nvSpPr>
        <p:spPr/>
        <p:txBody>
          <a:bodyPr/>
          <a:lstStyle/>
          <a:p>
            <a:fld id="{664D9CDD-D8D1-44EF-B424-7912D25987F4}" type="datetimeFigureOut">
              <a:rPr lang="en-US" smtClean="0"/>
              <a:t>1/30/2026</a:t>
            </a:fld>
            <a:endParaRPr lang="en-US"/>
          </a:p>
        </p:txBody>
      </p:sp>
      <p:sp>
        <p:nvSpPr>
          <p:cNvPr id="4" name="Espaço Reservado para Rodapé 3">
            <a:extLst>
              <a:ext uri="{FF2B5EF4-FFF2-40B4-BE49-F238E27FC236}">
                <a16:creationId xmlns:a16="http://schemas.microsoft.com/office/drawing/2014/main" id="{A766370A-24F8-E051-9797-F3E08CEB0413}"/>
              </a:ext>
            </a:extLst>
          </p:cNvPr>
          <p:cNvSpPr>
            <a:spLocks noGrp="1"/>
          </p:cNvSpPr>
          <p:nvPr>
            <p:ph type="ftr" sz="quarter" idx="11"/>
          </p:nvPr>
        </p:nvSpPr>
        <p:spPr/>
        <p:txBody>
          <a:bodyPr/>
          <a:lstStyle/>
          <a:p>
            <a:endParaRPr lang="en-US"/>
          </a:p>
        </p:txBody>
      </p:sp>
      <p:sp>
        <p:nvSpPr>
          <p:cNvPr id="5" name="Espaço Reservado para Número de Slide 4">
            <a:extLst>
              <a:ext uri="{FF2B5EF4-FFF2-40B4-BE49-F238E27FC236}">
                <a16:creationId xmlns:a16="http://schemas.microsoft.com/office/drawing/2014/main" id="{A87F1B7A-8D39-ADBA-ADDD-1C6EFDF87DD3}"/>
              </a:ext>
            </a:extLst>
          </p:cNvPr>
          <p:cNvSpPr>
            <a:spLocks noGrp="1"/>
          </p:cNvSpPr>
          <p:nvPr>
            <p:ph type="sldNum" sz="quarter" idx="12"/>
          </p:nvPr>
        </p:nvSpPr>
        <p:spPr/>
        <p:txBody>
          <a:bodyPr/>
          <a:lstStyle/>
          <a:p>
            <a:fld id="{213EF128-CD81-4CAE-B8C4-4CC8C8D33F20}" type="slidenum">
              <a:rPr lang="en-US" smtClean="0"/>
              <a:t>‹nº›</a:t>
            </a:fld>
            <a:endParaRPr lang="en-US"/>
          </a:p>
        </p:txBody>
      </p:sp>
    </p:spTree>
    <p:extLst>
      <p:ext uri="{BB962C8B-B14F-4D97-AF65-F5344CB8AC3E}">
        <p14:creationId xmlns:p14="http://schemas.microsoft.com/office/powerpoint/2010/main" val="59177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aragraph 1 Column">
  <p:cSld name="Paragraph 1 Column">
    <p:spTree>
      <p:nvGrpSpPr>
        <p:cNvPr id="1" name="Shape 12810"/>
        <p:cNvGrpSpPr/>
        <p:nvPr/>
      </p:nvGrpSpPr>
      <p:grpSpPr>
        <a:xfrm>
          <a:off x="0" y="0"/>
          <a:ext cx="0" cy="0"/>
          <a:chOff x="0" y="0"/>
          <a:chExt cx="0" cy="0"/>
        </a:xfrm>
      </p:grpSpPr>
      <p:sp>
        <p:nvSpPr>
          <p:cNvPr id="12811" name="Google Shape;12811;p83"/>
          <p:cNvSpPr txBox="1">
            <a:spLocks noGrp="1"/>
          </p:cNvSpPr>
          <p:nvPr>
            <p:ph type="body" idx="1"/>
          </p:nvPr>
        </p:nvSpPr>
        <p:spPr>
          <a:xfrm>
            <a:off x="3935694" y="635357"/>
            <a:ext cx="7646700" cy="4612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2005E"/>
              </a:buClr>
              <a:buSzPts val="1800"/>
              <a:buFont typeface="Arial"/>
              <a:buNone/>
              <a:defRPr sz="1800" b="0" i="0" u="none" strike="noStrike" cap="none">
                <a:solidFill>
                  <a:srgbClr val="02005E"/>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12" name="Google Shape;12812;p83"/>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00" b="1" i="0">
                <a:solidFill>
                  <a:schemeClr val="accent1"/>
                </a:solidFill>
                <a:latin typeface="Arial"/>
                <a:ea typeface="Arial"/>
                <a:cs typeface="Arial"/>
                <a:sym typeface="Arial"/>
              </a:defRPr>
            </a:lvl1pPr>
            <a:lvl2pPr marL="0" marR="0" lvl="1" indent="0" algn="r" rtl="0">
              <a:spcBef>
                <a:spcPts val="0"/>
              </a:spcBef>
              <a:buNone/>
              <a:defRPr sz="700" b="1" i="0">
                <a:solidFill>
                  <a:schemeClr val="accent1"/>
                </a:solidFill>
                <a:latin typeface="Arial"/>
                <a:ea typeface="Arial"/>
                <a:cs typeface="Arial"/>
                <a:sym typeface="Arial"/>
              </a:defRPr>
            </a:lvl2pPr>
            <a:lvl3pPr marL="0" marR="0" lvl="2" indent="0" algn="r" rtl="0">
              <a:spcBef>
                <a:spcPts val="0"/>
              </a:spcBef>
              <a:buNone/>
              <a:defRPr sz="700" b="1" i="0">
                <a:solidFill>
                  <a:schemeClr val="accent1"/>
                </a:solidFill>
                <a:latin typeface="Arial"/>
                <a:ea typeface="Arial"/>
                <a:cs typeface="Arial"/>
                <a:sym typeface="Arial"/>
              </a:defRPr>
            </a:lvl3pPr>
            <a:lvl4pPr marL="0" marR="0" lvl="3" indent="0" algn="r" rtl="0">
              <a:spcBef>
                <a:spcPts val="0"/>
              </a:spcBef>
              <a:buNone/>
              <a:defRPr sz="700" b="1" i="0">
                <a:solidFill>
                  <a:schemeClr val="accent1"/>
                </a:solidFill>
                <a:latin typeface="Arial"/>
                <a:ea typeface="Arial"/>
                <a:cs typeface="Arial"/>
                <a:sym typeface="Arial"/>
              </a:defRPr>
            </a:lvl4pPr>
            <a:lvl5pPr marL="0" marR="0" lvl="4" indent="0" algn="r" rtl="0">
              <a:spcBef>
                <a:spcPts val="0"/>
              </a:spcBef>
              <a:buNone/>
              <a:defRPr sz="700" b="1" i="0">
                <a:solidFill>
                  <a:schemeClr val="accent1"/>
                </a:solidFill>
                <a:latin typeface="Arial"/>
                <a:ea typeface="Arial"/>
                <a:cs typeface="Arial"/>
                <a:sym typeface="Arial"/>
              </a:defRPr>
            </a:lvl5pPr>
            <a:lvl6pPr marL="0" marR="0" lvl="5" indent="0" algn="r" rtl="0">
              <a:spcBef>
                <a:spcPts val="0"/>
              </a:spcBef>
              <a:buNone/>
              <a:defRPr sz="700" b="1" i="0">
                <a:solidFill>
                  <a:schemeClr val="accent1"/>
                </a:solidFill>
                <a:latin typeface="Arial"/>
                <a:ea typeface="Arial"/>
                <a:cs typeface="Arial"/>
                <a:sym typeface="Arial"/>
              </a:defRPr>
            </a:lvl6pPr>
            <a:lvl7pPr marL="0" marR="0" lvl="6" indent="0" algn="r" rtl="0">
              <a:spcBef>
                <a:spcPts val="0"/>
              </a:spcBef>
              <a:buNone/>
              <a:defRPr sz="700" b="1" i="0">
                <a:solidFill>
                  <a:schemeClr val="accent1"/>
                </a:solidFill>
                <a:latin typeface="Arial"/>
                <a:ea typeface="Arial"/>
                <a:cs typeface="Arial"/>
                <a:sym typeface="Arial"/>
              </a:defRPr>
            </a:lvl7pPr>
            <a:lvl8pPr marL="0" marR="0" lvl="7" indent="0" algn="r" rtl="0">
              <a:spcBef>
                <a:spcPts val="0"/>
              </a:spcBef>
              <a:buNone/>
              <a:defRPr sz="700" b="1" i="0">
                <a:solidFill>
                  <a:schemeClr val="accent1"/>
                </a:solidFill>
                <a:latin typeface="Arial"/>
                <a:ea typeface="Arial"/>
                <a:cs typeface="Arial"/>
                <a:sym typeface="Arial"/>
              </a:defRPr>
            </a:lvl8pPr>
            <a:lvl9pPr marL="0" marR="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813" name="Google Shape;12813;p83"/>
          <p:cNvSpPr txBox="1">
            <a:spLocks noGrp="1"/>
          </p:cNvSpPr>
          <p:nvPr>
            <p:ph type="body" idx="2"/>
          </p:nvPr>
        </p:nvSpPr>
        <p:spPr>
          <a:xfrm>
            <a:off x="613175" y="1063182"/>
            <a:ext cx="3154800" cy="457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CA"/>
              </a:buClr>
              <a:buSzPts val="1800"/>
              <a:buFont typeface="Arial"/>
              <a:buNone/>
              <a:defRPr sz="1800" b="0" i="0" u="none" strike="noStrike" cap="none">
                <a:solidFill>
                  <a:srgbClr val="0000CA"/>
                </a:solidFill>
                <a:latin typeface="Arial"/>
                <a:ea typeface="Arial"/>
                <a:cs typeface="Arial"/>
                <a:sym typeface="Arial"/>
              </a:defRPr>
            </a:lvl1pPr>
            <a:lvl2pPr marL="914400" marR="0" lvl="1"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2pPr>
            <a:lvl3pPr marL="1371600" marR="0" lvl="2"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3pPr>
            <a:lvl4pPr marL="1828800" marR="0" lvl="3"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4pPr>
            <a:lvl5pPr marL="2286000" marR="0" lvl="4"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14" name="Google Shape;12814;p83"/>
          <p:cNvSpPr txBox="1">
            <a:spLocks noGrp="1"/>
          </p:cNvSpPr>
          <p:nvPr>
            <p:ph type="title"/>
          </p:nvPr>
        </p:nvSpPr>
        <p:spPr>
          <a:xfrm>
            <a:off x="613152" y="632386"/>
            <a:ext cx="3154800" cy="405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699"/>
              <a:buFont typeface="Tomorrow"/>
              <a:buNone/>
              <a:defRPr sz="26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aragraph 2 Column">
  <p:cSld name="Paragraph 2 Column">
    <p:spTree>
      <p:nvGrpSpPr>
        <p:cNvPr id="1" name="Shape 12815"/>
        <p:cNvGrpSpPr/>
        <p:nvPr/>
      </p:nvGrpSpPr>
      <p:grpSpPr>
        <a:xfrm>
          <a:off x="0" y="0"/>
          <a:ext cx="0" cy="0"/>
          <a:chOff x="0" y="0"/>
          <a:chExt cx="0" cy="0"/>
        </a:xfrm>
      </p:grpSpPr>
      <p:sp>
        <p:nvSpPr>
          <p:cNvPr id="12816" name="Google Shape;12816;p84"/>
          <p:cNvSpPr txBox="1">
            <a:spLocks noGrp="1"/>
          </p:cNvSpPr>
          <p:nvPr>
            <p:ph type="body" idx="1"/>
          </p:nvPr>
        </p:nvSpPr>
        <p:spPr>
          <a:xfrm>
            <a:off x="3935694" y="638335"/>
            <a:ext cx="7646100" cy="4622700"/>
          </a:xfrm>
          <a:prstGeom prst="rect">
            <a:avLst/>
          </a:prstGeom>
          <a:noFill/>
          <a:ln>
            <a:noFill/>
          </a:ln>
        </p:spPr>
        <p:txBody>
          <a:bodyPr spcFirstLastPara="1" wrap="square" lIns="91425" tIns="45700" rIns="91425" bIns="45700" numCol="2" spcCol="914400" anchor="t" anchorCtr="0">
            <a:noAutofit/>
          </a:bodyPr>
          <a:lstStyle>
            <a:lvl1pPr marL="457200" marR="0" lvl="0" indent="-228600" algn="l" rtl="0">
              <a:lnSpc>
                <a:spcPct val="90000"/>
              </a:lnSpc>
              <a:spcBef>
                <a:spcPts val="1000"/>
              </a:spcBef>
              <a:spcAft>
                <a:spcPts val="0"/>
              </a:spcAft>
              <a:buClr>
                <a:srgbClr val="02005E"/>
              </a:buClr>
              <a:buSzPts val="1800"/>
              <a:buFont typeface="Arial"/>
              <a:buNone/>
              <a:defRPr sz="1800" b="0" i="0" u="none" strike="noStrike" cap="none">
                <a:solidFill>
                  <a:srgbClr val="02005E"/>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17" name="Google Shape;12817;p84"/>
          <p:cNvSpPr txBox="1">
            <a:spLocks noGrp="1"/>
          </p:cNvSpPr>
          <p:nvPr>
            <p:ph type="body" idx="2"/>
          </p:nvPr>
        </p:nvSpPr>
        <p:spPr>
          <a:xfrm>
            <a:off x="613175" y="1063182"/>
            <a:ext cx="3154800" cy="457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CA"/>
              </a:buClr>
              <a:buSzPts val="1800"/>
              <a:buFont typeface="Arial"/>
              <a:buNone/>
              <a:defRPr sz="1800" b="0" i="0" u="none" strike="noStrike" cap="none">
                <a:solidFill>
                  <a:srgbClr val="0000CA"/>
                </a:solidFill>
                <a:latin typeface="Arial"/>
                <a:ea typeface="Arial"/>
                <a:cs typeface="Arial"/>
                <a:sym typeface="Arial"/>
              </a:defRPr>
            </a:lvl1pPr>
            <a:lvl2pPr marL="914400" marR="0" lvl="1"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2pPr>
            <a:lvl3pPr marL="1371600" marR="0" lvl="2"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3pPr>
            <a:lvl4pPr marL="1828800" marR="0" lvl="3"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4pPr>
            <a:lvl5pPr marL="2286000" marR="0" lvl="4"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18" name="Google Shape;12818;p84"/>
          <p:cNvSpPr txBox="1">
            <a:spLocks noGrp="1"/>
          </p:cNvSpPr>
          <p:nvPr>
            <p:ph type="title"/>
          </p:nvPr>
        </p:nvSpPr>
        <p:spPr>
          <a:xfrm>
            <a:off x="613152" y="632386"/>
            <a:ext cx="3154800" cy="405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699"/>
              <a:buFont typeface="Tomorrow"/>
              <a:buNone/>
              <a:defRPr sz="26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ubtitle and Source">
  <p:cSld name="Title, Subtitle and Source">
    <p:spTree>
      <p:nvGrpSpPr>
        <p:cNvPr id="1" name="Shape 12334"/>
        <p:cNvGrpSpPr/>
        <p:nvPr/>
      </p:nvGrpSpPr>
      <p:grpSpPr>
        <a:xfrm>
          <a:off x="0" y="0"/>
          <a:ext cx="0" cy="0"/>
          <a:chOff x="0" y="0"/>
          <a:chExt cx="0" cy="0"/>
        </a:xfrm>
      </p:grpSpPr>
      <p:sp>
        <p:nvSpPr>
          <p:cNvPr id="12335" name="Google Shape;12335;p5"/>
          <p:cNvSpPr txBox="1">
            <a:spLocks noGrp="1"/>
          </p:cNvSpPr>
          <p:nvPr>
            <p:ph type="body" idx="1"/>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36" name="Google Shape;12336;p5"/>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37" name="Google Shape;12337;p5"/>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and Source">
  <p:cSld name="Title, Subtitle and Source">
    <p:spTree>
      <p:nvGrpSpPr>
        <p:cNvPr id="1" name="Shape 12819"/>
        <p:cNvGrpSpPr/>
        <p:nvPr/>
      </p:nvGrpSpPr>
      <p:grpSpPr>
        <a:xfrm>
          <a:off x="0" y="0"/>
          <a:ext cx="0" cy="0"/>
          <a:chOff x="0" y="0"/>
          <a:chExt cx="0" cy="0"/>
        </a:xfrm>
      </p:grpSpPr>
      <p:sp>
        <p:nvSpPr>
          <p:cNvPr id="12820" name="Google Shape;12820;p85"/>
          <p:cNvSpPr txBox="1">
            <a:spLocks noGrp="1"/>
          </p:cNvSpPr>
          <p:nvPr>
            <p:ph type="body" idx="1"/>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marR="0" lvl="0" indent="-228600" algn="l" rtl="0">
              <a:lnSpc>
                <a:spcPct val="85000"/>
              </a:lnSpc>
              <a:spcBef>
                <a:spcPts val="0"/>
              </a:spcBef>
              <a:spcAft>
                <a:spcPts val="0"/>
              </a:spcAft>
              <a:buClr>
                <a:srgbClr val="7F7F7F"/>
              </a:buClr>
              <a:buSzPts val="2000"/>
              <a:buFont typeface="Arial"/>
              <a:buNone/>
              <a:defRPr sz="2000" b="0" i="0" u="none" strike="noStrike" cap="none">
                <a:solidFill>
                  <a:srgbClr val="7F7F7F"/>
                </a:solidFill>
                <a:latin typeface="Tomorrow"/>
                <a:ea typeface="Tomorrow"/>
                <a:cs typeface="Tomorrow"/>
                <a:sym typeface="Tomorrow"/>
              </a:defRPr>
            </a:lvl1pPr>
            <a:lvl2pPr marL="914400" marR="0" lvl="1"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2pPr>
            <a:lvl3pPr marL="1371600" marR="0" lvl="2"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3pPr>
            <a:lvl4pPr marL="1828800" marR="0" lvl="3"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4pPr>
            <a:lvl5pPr marL="2286000" marR="0" lvl="4"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21" name="Google Shape;12821;p85"/>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marR="0" lvl="0" indent="-228600" algn="l" rtl="0">
              <a:lnSpc>
                <a:spcPct val="85000"/>
              </a:lnSpc>
              <a:spcBef>
                <a:spcPts val="200"/>
              </a:spcBef>
              <a:spcAft>
                <a:spcPts val="0"/>
              </a:spcAft>
              <a:buClr>
                <a:schemeClr val="accent2"/>
              </a:buClr>
              <a:buSzPts val="680"/>
              <a:buFont typeface="Arial"/>
              <a:buNone/>
              <a:defRPr sz="800" b="0" i="0" u="none" strike="noStrike" cap="none">
                <a:solidFill>
                  <a:srgbClr val="A1AAB1"/>
                </a:solidFill>
                <a:latin typeface="Arial"/>
                <a:ea typeface="Arial"/>
                <a:cs typeface="Arial"/>
                <a:sym typeface="Arial"/>
              </a:defRPr>
            </a:lvl1pPr>
            <a:lvl2pPr marL="914400" marR="0" lvl="1"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2pPr>
            <a:lvl3pPr marL="1371600" marR="0" lvl="2"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3pPr>
            <a:lvl4pPr marL="1828800" marR="0" lvl="3"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4pPr>
            <a:lvl5pPr marL="2286000" marR="0" lvl="4"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22" name="Google Shape;12822;p8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2999"/>
              <a:buFont typeface="Tomorrow"/>
              <a:buNone/>
              <a:defRPr sz="29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Blue">
  <p:cSld name="Section Blue">
    <p:bg>
      <p:bgPr>
        <a:solidFill>
          <a:srgbClr val="0000CA"/>
        </a:solidFill>
        <a:effectLst/>
      </p:bgPr>
    </p:bg>
    <p:spTree>
      <p:nvGrpSpPr>
        <p:cNvPr id="1" name="Shape 12823"/>
        <p:cNvGrpSpPr/>
        <p:nvPr/>
      </p:nvGrpSpPr>
      <p:grpSpPr>
        <a:xfrm>
          <a:off x="0" y="0"/>
          <a:ext cx="0" cy="0"/>
          <a:chOff x="0" y="0"/>
          <a:chExt cx="0" cy="0"/>
        </a:xfrm>
      </p:grpSpPr>
      <p:sp>
        <p:nvSpPr>
          <p:cNvPr id="12824" name="Google Shape;12824;p86"/>
          <p:cNvSpPr txBox="1">
            <a:spLocks noGrp="1"/>
          </p:cNvSpPr>
          <p:nvPr>
            <p:ph type="title"/>
          </p:nvPr>
        </p:nvSpPr>
        <p:spPr>
          <a:xfrm>
            <a:off x="530384" y="615426"/>
            <a:ext cx="9186900" cy="38115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lt1"/>
              </a:buClr>
              <a:buSzPts val="7200"/>
              <a:buFont typeface="Tomorrow"/>
              <a:buNone/>
              <a:defRPr sz="7200" b="1" i="0" u="none" strike="noStrike" cap="none">
                <a:solidFill>
                  <a:schemeClr val="l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825" name="Google Shape;12825;p86"/>
          <p:cNvSpPr txBox="1">
            <a:spLocks noGrp="1"/>
          </p:cNvSpPr>
          <p:nvPr>
            <p:ph type="sldNum" idx="12"/>
          </p:nvPr>
        </p:nvSpPr>
        <p:spPr>
          <a:xfrm>
            <a:off x="10438834" y="6515101"/>
            <a:ext cx="1143600" cy="15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lt1"/>
                </a:solidFill>
                <a:latin typeface="Arial"/>
                <a:ea typeface="Arial"/>
                <a:cs typeface="Arial"/>
                <a:sym typeface="Arial"/>
              </a:defRPr>
            </a:lvl1pPr>
            <a:lvl2pPr marL="0" marR="0" lvl="1" indent="0" algn="l" rtl="0">
              <a:spcBef>
                <a:spcPts val="0"/>
              </a:spcBef>
              <a:buNone/>
              <a:defRPr sz="900">
                <a:solidFill>
                  <a:schemeClr val="lt1"/>
                </a:solidFill>
                <a:latin typeface="Arial"/>
                <a:ea typeface="Arial"/>
                <a:cs typeface="Arial"/>
                <a:sym typeface="Arial"/>
              </a:defRPr>
            </a:lvl2pPr>
            <a:lvl3pPr marL="0" marR="0" lvl="2" indent="0" algn="l" rtl="0">
              <a:spcBef>
                <a:spcPts val="0"/>
              </a:spcBef>
              <a:buNone/>
              <a:defRPr sz="900">
                <a:solidFill>
                  <a:schemeClr val="lt1"/>
                </a:solidFill>
                <a:latin typeface="Arial"/>
                <a:ea typeface="Arial"/>
                <a:cs typeface="Arial"/>
                <a:sym typeface="Arial"/>
              </a:defRPr>
            </a:lvl3pPr>
            <a:lvl4pPr marL="0" marR="0" lvl="3" indent="0" algn="l" rtl="0">
              <a:spcBef>
                <a:spcPts val="0"/>
              </a:spcBef>
              <a:buNone/>
              <a:defRPr sz="900">
                <a:solidFill>
                  <a:schemeClr val="lt1"/>
                </a:solidFill>
                <a:latin typeface="Arial"/>
                <a:ea typeface="Arial"/>
                <a:cs typeface="Arial"/>
                <a:sym typeface="Arial"/>
              </a:defRPr>
            </a:lvl4pPr>
            <a:lvl5pPr marL="0" marR="0" lvl="4" indent="0" algn="l" rtl="0">
              <a:spcBef>
                <a:spcPts val="0"/>
              </a:spcBef>
              <a:buNone/>
              <a:defRPr sz="900">
                <a:solidFill>
                  <a:schemeClr val="lt1"/>
                </a:solidFill>
                <a:latin typeface="Arial"/>
                <a:ea typeface="Arial"/>
                <a:cs typeface="Arial"/>
                <a:sym typeface="Arial"/>
              </a:defRPr>
            </a:lvl5pPr>
            <a:lvl6pPr marL="0" marR="0" lvl="5" indent="0" algn="l" rtl="0">
              <a:spcBef>
                <a:spcPts val="0"/>
              </a:spcBef>
              <a:buNone/>
              <a:defRPr sz="900">
                <a:solidFill>
                  <a:schemeClr val="lt1"/>
                </a:solidFill>
                <a:latin typeface="Arial"/>
                <a:ea typeface="Arial"/>
                <a:cs typeface="Arial"/>
                <a:sym typeface="Arial"/>
              </a:defRPr>
            </a:lvl6pPr>
            <a:lvl7pPr marL="0" marR="0" lvl="6" indent="0" algn="l" rtl="0">
              <a:spcBef>
                <a:spcPts val="0"/>
              </a:spcBef>
              <a:buNone/>
              <a:defRPr sz="900">
                <a:solidFill>
                  <a:schemeClr val="lt1"/>
                </a:solidFill>
                <a:latin typeface="Arial"/>
                <a:ea typeface="Arial"/>
                <a:cs typeface="Arial"/>
                <a:sym typeface="Arial"/>
              </a:defRPr>
            </a:lvl7pPr>
            <a:lvl8pPr marL="0" marR="0" lvl="7" indent="0" algn="l" rtl="0">
              <a:spcBef>
                <a:spcPts val="0"/>
              </a:spcBef>
              <a:buNone/>
              <a:defRPr sz="900">
                <a:solidFill>
                  <a:schemeClr val="lt1"/>
                </a:solidFill>
                <a:latin typeface="Arial"/>
                <a:ea typeface="Arial"/>
                <a:cs typeface="Arial"/>
                <a:sym typeface="Arial"/>
              </a:defRPr>
            </a:lvl8pPr>
            <a:lvl9pPr marL="0" marR="0" lvl="8" indent="0" algn="l" rtl="0">
              <a:spcBef>
                <a:spcPts val="0"/>
              </a:spcBef>
              <a:buNone/>
              <a:defRPr sz="9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pic>
        <p:nvPicPr>
          <p:cNvPr id="12826" name="Google Shape;12826;p86"/>
          <p:cNvPicPr preferRelativeResize="0"/>
          <p:nvPr/>
        </p:nvPicPr>
        <p:blipFill/>
        <p:spPr>
          <a:xfrm>
            <a:off x="612280" y="6408420"/>
            <a:ext cx="728130" cy="297180"/>
          </a:xfrm>
          <a:prstGeom prst="rect">
            <a:avLst/>
          </a:prstGeom>
          <a:noFill/>
          <a:ln>
            <a:noFill/>
          </a:ln>
        </p:spPr>
      </p:pic>
      <p:sp>
        <p:nvSpPr>
          <p:cNvPr id="12827" name="Google Shape;12827;p86"/>
          <p:cNvSpPr txBox="1"/>
          <p:nvPr/>
        </p:nvSpPr>
        <p:spPr>
          <a:xfrm>
            <a:off x="8884349" y="6519446"/>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a:solidFill>
                  <a:schemeClr val="lt1"/>
                </a:solidFill>
                <a:latin typeface="Arial"/>
                <a:ea typeface="Arial"/>
                <a:cs typeface="Arial"/>
                <a:sym typeface="Arial"/>
              </a:rPr>
              <a:t>Pfizer 2024 | Confidential and Proprietary</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Light Blue">
  <p:cSld name="Section Light Blue">
    <p:bg>
      <p:bgPr>
        <a:solidFill>
          <a:srgbClr val="BDE7FF"/>
        </a:solidFill>
        <a:effectLst/>
      </p:bgPr>
    </p:bg>
    <p:spTree>
      <p:nvGrpSpPr>
        <p:cNvPr id="1" name="Shape 12828"/>
        <p:cNvGrpSpPr/>
        <p:nvPr/>
      </p:nvGrpSpPr>
      <p:grpSpPr>
        <a:xfrm>
          <a:off x="0" y="0"/>
          <a:ext cx="0" cy="0"/>
          <a:chOff x="0" y="0"/>
          <a:chExt cx="0" cy="0"/>
        </a:xfrm>
      </p:grpSpPr>
      <p:sp>
        <p:nvSpPr>
          <p:cNvPr id="12829" name="Google Shape;12829;p87"/>
          <p:cNvSpPr txBox="1">
            <a:spLocks noGrp="1"/>
          </p:cNvSpPr>
          <p:nvPr>
            <p:ph type="sldNum" idx="12"/>
          </p:nvPr>
        </p:nvSpPr>
        <p:spPr>
          <a:xfrm>
            <a:off x="10438834" y="6515101"/>
            <a:ext cx="1143600" cy="15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dk1"/>
                </a:solidFill>
                <a:latin typeface="Arial"/>
                <a:ea typeface="Arial"/>
                <a:cs typeface="Arial"/>
                <a:sym typeface="Arial"/>
              </a:defRPr>
            </a:lvl1pPr>
            <a:lvl2pPr marL="0" marR="0" lvl="1" indent="0" algn="l" rtl="0">
              <a:spcBef>
                <a:spcPts val="0"/>
              </a:spcBef>
              <a:buNone/>
              <a:defRPr sz="900">
                <a:solidFill>
                  <a:schemeClr val="dk1"/>
                </a:solidFill>
                <a:latin typeface="Arial"/>
                <a:ea typeface="Arial"/>
                <a:cs typeface="Arial"/>
                <a:sym typeface="Arial"/>
              </a:defRPr>
            </a:lvl2pPr>
            <a:lvl3pPr marL="0" marR="0" lvl="2" indent="0" algn="l" rtl="0">
              <a:spcBef>
                <a:spcPts val="0"/>
              </a:spcBef>
              <a:buNone/>
              <a:defRPr sz="900">
                <a:solidFill>
                  <a:schemeClr val="dk1"/>
                </a:solidFill>
                <a:latin typeface="Arial"/>
                <a:ea typeface="Arial"/>
                <a:cs typeface="Arial"/>
                <a:sym typeface="Arial"/>
              </a:defRPr>
            </a:lvl3pPr>
            <a:lvl4pPr marL="0" marR="0" lvl="3" indent="0" algn="l" rtl="0">
              <a:spcBef>
                <a:spcPts val="0"/>
              </a:spcBef>
              <a:buNone/>
              <a:defRPr sz="900">
                <a:solidFill>
                  <a:schemeClr val="dk1"/>
                </a:solidFill>
                <a:latin typeface="Arial"/>
                <a:ea typeface="Arial"/>
                <a:cs typeface="Arial"/>
                <a:sym typeface="Arial"/>
              </a:defRPr>
            </a:lvl4pPr>
            <a:lvl5pPr marL="0" marR="0" lvl="4" indent="0" algn="l" rtl="0">
              <a:spcBef>
                <a:spcPts val="0"/>
              </a:spcBef>
              <a:buNone/>
              <a:defRPr sz="900">
                <a:solidFill>
                  <a:schemeClr val="dk1"/>
                </a:solidFill>
                <a:latin typeface="Arial"/>
                <a:ea typeface="Arial"/>
                <a:cs typeface="Arial"/>
                <a:sym typeface="Arial"/>
              </a:defRPr>
            </a:lvl5pPr>
            <a:lvl6pPr marL="0" marR="0" lvl="5" indent="0" algn="l" rtl="0">
              <a:spcBef>
                <a:spcPts val="0"/>
              </a:spcBef>
              <a:buNone/>
              <a:defRPr sz="900">
                <a:solidFill>
                  <a:schemeClr val="dk1"/>
                </a:solidFill>
                <a:latin typeface="Arial"/>
                <a:ea typeface="Arial"/>
                <a:cs typeface="Arial"/>
                <a:sym typeface="Arial"/>
              </a:defRPr>
            </a:lvl6pPr>
            <a:lvl7pPr marL="0" marR="0" lvl="6" indent="0" algn="l" rtl="0">
              <a:spcBef>
                <a:spcPts val="0"/>
              </a:spcBef>
              <a:buNone/>
              <a:defRPr sz="900">
                <a:solidFill>
                  <a:schemeClr val="dk1"/>
                </a:solidFill>
                <a:latin typeface="Arial"/>
                <a:ea typeface="Arial"/>
                <a:cs typeface="Arial"/>
                <a:sym typeface="Arial"/>
              </a:defRPr>
            </a:lvl7pPr>
            <a:lvl8pPr marL="0" marR="0" lvl="7" indent="0" algn="l" rtl="0">
              <a:spcBef>
                <a:spcPts val="0"/>
              </a:spcBef>
              <a:buNone/>
              <a:defRPr sz="900">
                <a:solidFill>
                  <a:schemeClr val="dk1"/>
                </a:solidFill>
                <a:latin typeface="Arial"/>
                <a:ea typeface="Arial"/>
                <a:cs typeface="Arial"/>
                <a:sym typeface="Arial"/>
              </a:defRPr>
            </a:lvl8pPr>
            <a:lvl9pPr marL="0" marR="0" lvl="8" indent="0" algn="l" rtl="0">
              <a:spcBef>
                <a:spcPts val="0"/>
              </a:spcBef>
              <a:buNone/>
              <a:defRPr sz="9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
        <p:nvSpPr>
          <p:cNvPr id="12830" name="Google Shape;12830;p87"/>
          <p:cNvSpPr txBox="1">
            <a:spLocks noGrp="1"/>
          </p:cNvSpPr>
          <p:nvPr>
            <p:ph type="title"/>
          </p:nvPr>
        </p:nvSpPr>
        <p:spPr>
          <a:xfrm>
            <a:off x="530384" y="615426"/>
            <a:ext cx="9186900" cy="38115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accent1"/>
              </a:buClr>
              <a:buSzPts val="7200"/>
              <a:buFont typeface="Tomorrow"/>
              <a:buNone/>
              <a:defRPr sz="7200"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usiness Unit Section">
  <p:cSld name="Business Unit Section">
    <p:spTree>
      <p:nvGrpSpPr>
        <p:cNvPr id="1" name="Shape 12831"/>
        <p:cNvGrpSpPr/>
        <p:nvPr/>
      </p:nvGrpSpPr>
      <p:grpSpPr>
        <a:xfrm>
          <a:off x="0" y="0"/>
          <a:ext cx="0" cy="0"/>
          <a:chOff x="0" y="0"/>
          <a:chExt cx="0" cy="0"/>
        </a:xfrm>
      </p:grpSpPr>
      <p:pic>
        <p:nvPicPr>
          <p:cNvPr id="12832" name="Google Shape;12832;p88"/>
          <p:cNvPicPr preferRelativeResize="0"/>
          <p:nvPr/>
        </p:nvPicPr>
        <p:blipFill rotWithShape="1">
          <a:blip r:embed="rId2">
            <a:alphaModFix/>
          </a:blip>
          <a:srcRect l="-3876" t="8063" r="22608" b="15792"/>
          <a:stretch/>
        </p:blipFill>
        <p:spPr>
          <a:xfrm>
            <a:off x="8117334" y="0"/>
            <a:ext cx="4116603" cy="6857998"/>
          </a:xfrm>
          <a:prstGeom prst="rect">
            <a:avLst/>
          </a:prstGeom>
          <a:noFill/>
          <a:ln>
            <a:noFill/>
          </a:ln>
        </p:spPr>
      </p:pic>
      <p:sp>
        <p:nvSpPr>
          <p:cNvPr id="12833" name="Google Shape;12833;p88"/>
          <p:cNvSpPr txBox="1">
            <a:spLocks noGrp="1"/>
          </p:cNvSpPr>
          <p:nvPr>
            <p:ph type="sldNum" idx="12"/>
          </p:nvPr>
        </p:nvSpPr>
        <p:spPr>
          <a:xfrm>
            <a:off x="10438834" y="6515101"/>
            <a:ext cx="1143600" cy="15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dk1"/>
                </a:solidFill>
                <a:latin typeface="Arial"/>
                <a:ea typeface="Arial"/>
                <a:cs typeface="Arial"/>
                <a:sym typeface="Arial"/>
              </a:defRPr>
            </a:lvl1pPr>
            <a:lvl2pPr marL="0" marR="0" lvl="1" indent="0" algn="l" rtl="0">
              <a:spcBef>
                <a:spcPts val="0"/>
              </a:spcBef>
              <a:buNone/>
              <a:defRPr sz="900">
                <a:solidFill>
                  <a:schemeClr val="dk1"/>
                </a:solidFill>
                <a:latin typeface="Arial"/>
                <a:ea typeface="Arial"/>
                <a:cs typeface="Arial"/>
                <a:sym typeface="Arial"/>
              </a:defRPr>
            </a:lvl2pPr>
            <a:lvl3pPr marL="0" marR="0" lvl="2" indent="0" algn="l" rtl="0">
              <a:spcBef>
                <a:spcPts val="0"/>
              </a:spcBef>
              <a:buNone/>
              <a:defRPr sz="900">
                <a:solidFill>
                  <a:schemeClr val="dk1"/>
                </a:solidFill>
                <a:latin typeface="Arial"/>
                <a:ea typeface="Arial"/>
                <a:cs typeface="Arial"/>
                <a:sym typeface="Arial"/>
              </a:defRPr>
            </a:lvl3pPr>
            <a:lvl4pPr marL="0" marR="0" lvl="3" indent="0" algn="l" rtl="0">
              <a:spcBef>
                <a:spcPts val="0"/>
              </a:spcBef>
              <a:buNone/>
              <a:defRPr sz="900">
                <a:solidFill>
                  <a:schemeClr val="dk1"/>
                </a:solidFill>
                <a:latin typeface="Arial"/>
                <a:ea typeface="Arial"/>
                <a:cs typeface="Arial"/>
                <a:sym typeface="Arial"/>
              </a:defRPr>
            </a:lvl4pPr>
            <a:lvl5pPr marL="0" marR="0" lvl="4" indent="0" algn="l" rtl="0">
              <a:spcBef>
                <a:spcPts val="0"/>
              </a:spcBef>
              <a:buNone/>
              <a:defRPr sz="900">
                <a:solidFill>
                  <a:schemeClr val="dk1"/>
                </a:solidFill>
                <a:latin typeface="Arial"/>
                <a:ea typeface="Arial"/>
                <a:cs typeface="Arial"/>
                <a:sym typeface="Arial"/>
              </a:defRPr>
            </a:lvl5pPr>
            <a:lvl6pPr marL="0" marR="0" lvl="5" indent="0" algn="l" rtl="0">
              <a:spcBef>
                <a:spcPts val="0"/>
              </a:spcBef>
              <a:buNone/>
              <a:defRPr sz="900">
                <a:solidFill>
                  <a:schemeClr val="dk1"/>
                </a:solidFill>
                <a:latin typeface="Arial"/>
                <a:ea typeface="Arial"/>
                <a:cs typeface="Arial"/>
                <a:sym typeface="Arial"/>
              </a:defRPr>
            </a:lvl6pPr>
            <a:lvl7pPr marL="0" marR="0" lvl="6" indent="0" algn="l" rtl="0">
              <a:spcBef>
                <a:spcPts val="0"/>
              </a:spcBef>
              <a:buNone/>
              <a:defRPr sz="900">
                <a:solidFill>
                  <a:schemeClr val="dk1"/>
                </a:solidFill>
                <a:latin typeface="Arial"/>
                <a:ea typeface="Arial"/>
                <a:cs typeface="Arial"/>
                <a:sym typeface="Arial"/>
              </a:defRPr>
            </a:lvl7pPr>
            <a:lvl8pPr marL="0" marR="0" lvl="7" indent="0" algn="l" rtl="0">
              <a:spcBef>
                <a:spcPts val="0"/>
              </a:spcBef>
              <a:buNone/>
              <a:defRPr sz="900">
                <a:solidFill>
                  <a:schemeClr val="dk1"/>
                </a:solidFill>
                <a:latin typeface="Arial"/>
                <a:ea typeface="Arial"/>
                <a:cs typeface="Arial"/>
                <a:sym typeface="Arial"/>
              </a:defRPr>
            </a:lvl8pPr>
            <a:lvl9pPr marL="0" marR="0" lvl="8" indent="0" algn="l" rtl="0">
              <a:spcBef>
                <a:spcPts val="0"/>
              </a:spcBef>
              <a:buNone/>
              <a:defRPr sz="9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
        <p:nvSpPr>
          <p:cNvPr id="12834" name="Google Shape;12834;p88"/>
          <p:cNvSpPr txBox="1">
            <a:spLocks noGrp="1"/>
          </p:cNvSpPr>
          <p:nvPr>
            <p:ph type="title"/>
          </p:nvPr>
        </p:nvSpPr>
        <p:spPr>
          <a:xfrm>
            <a:off x="530384" y="615426"/>
            <a:ext cx="9186900" cy="38115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accent1"/>
              </a:buClr>
              <a:buSzPts val="7200"/>
              <a:buFont typeface="Tomorrow"/>
              <a:buNone/>
              <a:defRPr sz="7200"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usiness Unit Section 2">
  <p:cSld name="Business Unit Section 2">
    <p:spTree>
      <p:nvGrpSpPr>
        <p:cNvPr id="1" name="Shape 12835"/>
        <p:cNvGrpSpPr/>
        <p:nvPr/>
      </p:nvGrpSpPr>
      <p:grpSpPr>
        <a:xfrm>
          <a:off x="0" y="0"/>
          <a:ext cx="0" cy="0"/>
          <a:chOff x="0" y="0"/>
          <a:chExt cx="0" cy="0"/>
        </a:xfrm>
      </p:grpSpPr>
      <p:pic>
        <p:nvPicPr>
          <p:cNvPr id="12836" name="Google Shape;12836;p89"/>
          <p:cNvPicPr preferRelativeResize="0"/>
          <p:nvPr/>
        </p:nvPicPr>
        <p:blipFill rotWithShape="1">
          <a:blip r:embed="rId2">
            <a:alphaModFix/>
          </a:blip>
          <a:srcRect t="25211" r="1729"/>
          <a:stretch/>
        </p:blipFill>
        <p:spPr>
          <a:xfrm rot="10800000" flipH="1">
            <a:off x="6170133" y="-17380"/>
            <a:ext cx="6021868" cy="6875380"/>
          </a:xfrm>
          <a:prstGeom prst="rect">
            <a:avLst/>
          </a:prstGeom>
          <a:noFill/>
          <a:ln>
            <a:noFill/>
          </a:ln>
        </p:spPr>
      </p:pic>
      <p:sp>
        <p:nvSpPr>
          <p:cNvPr id="12837" name="Google Shape;12837;p89"/>
          <p:cNvSpPr txBox="1">
            <a:spLocks noGrp="1"/>
          </p:cNvSpPr>
          <p:nvPr>
            <p:ph type="sldNum" idx="12"/>
          </p:nvPr>
        </p:nvSpPr>
        <p:spPr>
          <a:xfrm>
            <a:off x="10438834" y="6515101"/>
            <a:ext cx="1143600" cy="15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dk1"/>
                </a:solidFill>
                <a:latin typeface="Arial"/>
                <a:ea typeface="Arial"/>
                <a:cs typeface="Arial"/>
                <a:sym typeface="Arial"/>
              </a:defRPr>
            </a:lvl1pPr>
            <a:lvl2pPr marL="0" marR="0" lvl="1" indent="0" algn="l" rtl="0">
              <a:spcBef>
                <a:spcPts val="0"/>
              </a:spcBef>
              <a:buNone/>
              <a:defRPr sz="900">
                <a:solidFill>
                  <a:schemeClr val="dk1"/>
                </a:solidFill>
                <a:latin typeface="Arial"/>
                <a:ea typeface="Arial"/>
                <a:cs typeface="Arial"/>
                <a:sym typeface="Arial"/>
              </a:defRPr>
            </a:lvl2pPr>
            <a:lvl3pPr marL="0" marR="0" lvl="2" indent="0" algn="l" rtl="0">
              <a:spcBef>
                <a:spcPts val="0"/>
              </a:spcBef>
              <a:buNone/>
              <a:defRPr sz="900">
                <a:solidFill>
                  <a:schemeClr val="dk1"/>
                </a:solidFill>
                <a:latin typeface="Arial"/>
                <a:ea typeface="Arial"/>
                <a:cs typeface="Arial"/>
                <a:sym typeface="Arial"/>
              </a:defRPr>
            </a:lvl3pPr>
            <a:lvl4pPr marL="0" marR="0" lvl="3" indent="0" algn="l" rtl="0">
              <a:spcBef>
                <a:spcPts val="0"/>
              </a:spcBef>
              <a:buNone/>
              <a:defRPr sz="900">
                <a:solidFill>
                  <a:schemeClr val="dk1"/>
                </a:solidFill>
                <a:latin typeface="Arial"/>
                <a:ea typeface="Arial"/>
                <a:cs typeface="Arial"/>
                <a:sym typeface="Arial"/>
              </a:defRPr>
            </a:lvl4pPr>
            <a:lvl5pPr marL="0" marR="0" lvl="4" indent="0" algn="l" rtl="0">
              <a:spcBef>
                <a:spcPts val="0"/>
              </a:spcBef>
              <a:buNone/>
              <a:defRPr sz="900">
                <a:solidFill>
                  <a:schemeClr val="dk1"/>
                </a:solidFill>
                <a:latin typeface="Arial"/>
                <a:ea typeface="Arial"/>
                <a:cs typeface="Arial"/>
                <a:sym typeface="Arial"/>
              </a:defRPr>
            </a:lvl5pPr>
            <a:lvl6pPr marL="0" marR="0" lvl="5" indent="0" algn="l" rtl="0">
              <a:spcBef>
                <a:spcPts val="0"/>
              </a:spcBef>
              <a:buNone/>
              <a:defRPr sz="900">
                <a:solidFill>
                  <a:schemeClr val="dk1"/>
                </a:solidFill>
                <a:latin typeface="Arial"/>
                <a:ea typeface="Arial"/>
                <a:cs typeface="Arial"/>
                <a:sym typeface="Arial"/>
              </a:defRPr>
            </a:lvl6pPr>
            <a:lvl7pPr marL="0" marR="0" lvl="6" indent="0" algn="l" rtl="0">
              <a:spcBef>
                <a:spcPts val="0"/>
              </a:spcBef>
              <a:buNone/>
              <a:defRPr sz="900">
                <a:solidFill>
                  <a:schemeClr val="dk1"/>
                </a:solidFill>
                <a:latin typeface="Arial"/>
                <a:ea typeface="Arial"/>
                <a:cs typeface="Arial"/>
                <a:sym typeface="Arial"/>
              </a:defRPr>
            </a:lvl7pPr>
            <a:lvl8pPr marL="0" marR="0" lvl="7" indent="0" algn="l" rtl="0">
              <a:spcBef>
                <a:spcPts val="0"/>
              </a:spcBef>
              <a:buNone/>
              <a:defRPr sz="900">
                <a:solidFill>
                  <a:schemeClr val="dk1"/>
                </a:solidFill>
                <a:latin typeface="Arial"/>
                <a:ea typeface="Arial"/>
                <a:cs typeface="Arial"/>
                <a:sym typeface="Arial"/>
              </a:defRPr>
            </a:lvl8pPr>
            <a:lvl9pPr marL="0" marR="0" lvl="8" indent="0" algn="l" rtl="0">
              <a:spcBef>
                <a:spcPts val="0"/>
              </a:spcBef>
              <a:buNone/>
              <a:defRPr sz="9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
        <p:nvSpPr>
          <p:cNvPr id="12838" name="Google Shape;12838;p89"/>
          <p:cNvSpPr txBox="1">
            <a:spLocks noGrp="1"/>
          </p:cNvSpPr>
          <p:nvPr>
            <p:ph type="title"/>
          </p:nvPr>
        </p:nvSpPr>
        <p:spPr>
          <a:xfrm>
            <a:off x="530384" y="615426"/>
            <a:ext cx="9186900" cy="38115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accent1"/>
              </a:buClr>
              <a:buSzPts val="7200"/>
              <a:buFont typeface="Tomorrow"/>
              <a:buNone/>
              <a:defRPr sz="7200"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usiness Unit Section 3">
  <p:cSld name="Business Unit Section 3">
    <p:spTree>
      <p:nvGrpSpPr>
        <p:cNvPr id="1" name="Shape 12839"/>
        <p:cNvGrpSpPr/>
        <p:nvPr/>
      </p:nvGrpSpPr>
      <p:grpSpPr>
        <a:xfrm>
          <a:off x="0" y="0"/>
          <a:ext cx="0" cy="0"/>
          <a:chOff x="0" y="0"/>
          <a:chExt cx="0" cy="0"/>
        </a:xfrm>
      </p:grpSpPr>
      <p:sp>
        <p:nvSpPr>
          <p:cNvPr id="12840" name="Google Shape;12840;p90"/>
          <p:cNvSpPr txBox="1">
            <a:spLocks noGrp="1"/>
          </p:cNvSpPr>
          <p:nvPr>
            <p:ph type="sldNum" idx="12"/>
          </p:nvPr>
        </p:nvSpPr>
        <p:spPr>
          <a:xfrm>
            <a:off x="10438834" y="6515101"/>
            <a:ext cx="1143600" cy="15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dk1"/>
                </a:solidFill>
                <a:latin typeface="Arial"/>
                <a:ea typeface="Arial"/>
                <a:cs typeface="Arial"/>
                <a:sym typeface="Arial"/>
              </a:defRPr>
            </a:lvl1pPr>
            <a:lvl2pPr marL="0" marR="0" lvl="1" indent="0" algn="l" rtl="0">
              <a:spcBef>
                <a:spcPts val="0"/>
              </a:spcBef>
              <a:buNone/>
              <a:defRPr sz="900">
                <a:solidFill>
                  <a:schemeClr val="dk1"/>
                </a:solidFill>
                <a:latin typeface="Arial"/>
                <a:ea typeface="Arial"/>
                <a:cs typeface="Arial"/>
                <a:sym typeface="Arial"/>
              </a:defRPr>
            </a:lvl2pPr>
            <a:lvl3pPr marL="0" marR="0" lvl="2" indent="0" algn="l" rtl="0">
              <a:spcBef>
                <a:spcPts val="0"/>
              </a:spcBef>
              <a:buNone/>
              <a:defRPr sz="900">
                <a:solidFill>
                  <a:schemeClr val="dk1"/>
                </a:solidFill>
                <a:latin typeface="Arial"/>
                <a:ea typeface="Arial"/>
                <a:cs typeface="Arial"/>
                <a:sym typeface="Arial"/>
              </a:defRPr>
            </a:lvl3pPr>
            <a:lvl4pPr marL="0" marR="0" lvl="3" indent="0" algn="l" rtl="0">
              <a:spcBef>
                <a:spcPts val="0"/>
              </a:spcBef>
              <a:buNone/>
              <a:defRPr sz="900">
                <a:solidFill>
                  <a:schemeClr val="dk1"/>
                </a:solidFill>
                <a:latin typeface="Arial"/>
                <a:ea typeface="Arial"/>
                <a:cs typeface="Arial"/>
                <a:sym typeface="Arial"/>
              </a:defRPr>
            </a:lvl4pPr>
            <a:lvl5pPr marL="0" marR="0" lvl="4" indent="0" algn="l" rtl="0">
              <a:spcBef>
                <a:spcPts val="0"/>
              </a:spcBef>
              <a:buNone/>
              <a:defRPr sz="900">
                <a:solidFill>
                  <a:schemeClr val="dk1"/>
                </a:solidFill>
                <a:latin typeface="Arial"/>
                <a:ea typeface="Arial"/>
                <a:cs typeface="Arial"/>
                <a:sym typeface="Arial"/>
              </a:defRPr>
            </a:lvl5pPr>
            <a:lvl6pPr marL="0" marR="0" lvl="5" indent="0" algn="l" rtl="0">
              <a:spcBef>
                <a:spcPts val="0"/>
              </a:spcBef>
              <a:buNone/>
              <a:defRPr sz="900">
                <a:solidFill>
                  <a:schemeClr val="dk1"/>
                </a:solidFill>
                <a:latin typeface="Arial"/>
                <a:ea typeface="Arial"/>
                <a:cs typeface="Arial"/>
                <a:sym typeface="Arial"/>
              </a:defRPr>
            </a:lvl6pPr>
            <a:lvl7pPr marL="0" marR="0" lvl="6" indent="0" algn="l" rtl="0">
              <a:spcBef>
                <a:spcPts val="0"/>
              </a:spcBef>
              <a:buNone/>
              <a:defRPr sz="900">
                <a:solidFill>
                  <a:schemeClr val="dk1"/>
                </a:solidFill>
                <a:latin typeface="Arial"/>
                <a:ea typeface="Arial"/>
                <a:cs typeface="Arial"/>
                <a:sym typeface="Arial"/>
              </a:defRPr>
            </a:lvl7pPr>
            <a:lvl8pPr marL="0" marR="0" lvl="7" indent="0" algn="l" rtl="0">
              <a:spcBef>
                <a:spcPts val="0"/>
              </a:spcBef>
              <a:buNone/>
              <a:defRPr sz="900">
                <a:solidFill>
                  <a:schemeClr val="dk1"/>
                </a:solidFill>
                <a:latin typeface="Arial"/>
                <a:ea typeface="Arial"/>
                <a:cs typeface="Arial"/>
                <a:sym typeface="Arial"/>
              </a:defRPr>
            </a:lvl8pPr>
            <a:lvl9pPr marL="0" marR="0" lvl="8" indent="0" algn="l" rtl="0">
              <a:spcBef>
                <a:spcPts val="0"/>
              </a:spcBef>
              <a:buNone/>
              <a:defRPr sz="9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pic>
        <p:nvPicPr>
          <p:cNvPr id="12841" name="Google Shape;12841;p90"/>
          <p:cNvPicPr preferRelativeResize="0"/>
          <p:nvPr/>
        </p:nvPicPr>
        <p:blipFill rotWithShape="1">
          <a:blip r:embed="rId2">
            <a:alphaModFix/>
          </a:blip>
          <a:srcRect l="711" t="1544" r="11414" b="3089"/>
          <a:stretch/>
        </p:blipFill>
        <p:spPr>
          <a:xfrm>
            <a:off x="0" y="0"/>
            <a:ext cx="12192001" cy="6857999"/>
          </a:xfrm>
          <a:prstGeom prst="rect">
            <a:avLst/>
          </a:prstGeom>
          <a:noFill/>
          <a:ln>
            <a:noFill/>
          </a:ln>
        </p:spPr>
      </p:pic>
      <p:sp>
        <p:nvSpPr>
          <p:cNvPr id="12842" name="Google Shape;12842;p90"/>
          <p:cNvSpPr txBox="1">
            <a:spLocks noGrp="1"/>
          </p:cNvSpPr>
          <p:nvPr>
            <p:ph type="title"/>
          </p:nvPr>
        </p:nvSpPr>
        <p:spPr>
          <a:xfrm>
            <a:off x="530384" y="615426"/>
            <a:ext cx="9186900" cy="38115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accent1"/>
              </a:buClr>
              <a:buSzPts val="7200"/>
              <a:buFont typeface="Tomorrow"/>
              <a:buNone/>
              <a:defRPr sz="7200"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2843" name="Google Shape;12843;p90"/>
          <p:cNvPicPr preferRelativeResize="0"/>
          <p:nvPr/>
        </p:nvPicPr>
        <p:blipFill/>
        <p:spPr>
          <a:xfrm>
            <a:off x="612281" y="6408033"/>
            <a:ext cx="728130" cy="29714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Divider Slide">
  <p:cSld name="Section Divider Slide">
    <p:bg>
      <p:bgPr>
        <a:solidFill>
          <a:srgbClr val="F2F2F2"/>
        </a:solidFill>
        <a:effectLst/>
      </p:bgPr>
    </p:bg>
    <p:spTree>
      <p:nvGrpSpPr>
        <p:cNvPr id="1" name="Shape 12844"/>
        <p:cNvGrpSpPr/>
        <p:nvPr/>
      </p:nvGrpSpPr>
      <p:grpSpPr>
        <a:xfrm>
          <a:off x="0" y="0"/>
          <a:ext cx="0" cy="0"/>
          <a:chOff x="0" y="0"/>
          <a:chExt cx="0" cy="0"/>
        </a:xfrm>
      </p:grpSpPr>
      <p:pic>
        <p:nvPicPr>
          <p:cNvPr id="12845" name="Google Shape;12845;p91" descr="A picture containing accessory, umbrella, sunglasses, spectacles  Description automatically generated"/>
          <p:cNvPicPr preferRelativeResize="0"/>
          <p:nvPr/>
        </p:nvPicPr>
        <p:blipFill rotWithShape="1">
          <a:blip r:embed="rId2">
            <a:alphaModFix/>
          </a:blip>
          <a:srcRect/>
          <a:stretch/>
        </p:blipFill>
        <p:spPr>
          <a:xfrm>
            <a:off x="1" y="0"/>
            <a:ext cx="12191999" cy="6856213"/>
          </a:xfrm>
          <a:prstGeom prst="rect">
            <a:avLst/>
          </a:prstGeom>
          <a:noFill/>
          <a:ln>
            <a:noFill/>
          </a:ln>
        </p:spPr>
      </p:pic>
      <p:sp>
        <p:nvSpPr>
          <p:cNvPr id="12846" name="Google Shape;12846;p91"/>
          <p:cNvSpPr txBox="1">
            <a:spLocks noGrp="1"/>
          </p:cNvSpPr>
          <p:nvPr>
            <p:ph type="body" idx="1"/>
          </p:nvPr>
        </p:nvSpPr>
        <p:spPr>
          <a:xfrm>
            <a:off x="448173" y="4215384"/>
            <a:ext cx="4234800" cy="9054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02005E"/>
              </a:buClr>
              <a:buSzPts val="1600"/>
              <a:buFont typeface="Arial"/>
              <a:buNone/>
              <a:defRPr sz="1600" b="0" i="0" u="none" strike="noStrike" cap="none">
                <a:solidFill>
                  <a:srgbClr val="02005E"/>
                </a:solidFill>
                <a:latin typeface="Arial"/>
                <a:ea typeface="Arial"/>
                <a:cs typeface="Arial"/>
                <a:sym typeface="Arial"/>
              </a:defRPr>
            </a:lvl2pPr>
            <a:lvl3pPr marL="1371600" marR="0" lvl="2" indent="-228600" algn="l" rtl="0">
              <a:lnSpc>
                <a:spcPct val="90000"/>
              </a:lnSpc>
              <a:spcBef>
                <a:spcPts val="500"/>
              </a:spcBef>
              <a:spcAft>
                <a:spcPts val="0"/>
              </a:spcAft>
              <a:buClr>
                <a:srgbClr val="02005E"/>
              </a:buClr>
              <a:buSzPts val="1600"/>
              <a:buFont typeface="Arial"/>
              <a:buNone/>
              <a:defRPr sz="1600" b="0" i="0" u="none" strike="noStrike" cap="none">
                <a:solidFill>
                  <a:srgbClr val="02005E"/>
                </a:solidFill>
                <a:latin typeface="Arial"/>
                <a:ea typeface="Arial"/>
                <a:cs typeface="Arial"/>
                <a:sym typeface="Arial"/>
              </a:defRPr>
            </a:lvl3pPr>
            <a:lvl4pPr marL="1828800" marR="0" lvl="3" indent="-228600" algn="l" rtl="0">
              <a:lnSpc>
                <a:spcPct val="90000"/>
              </a:lnSpc>
              <a:spcBef>
                <a:spcPts val="500"/>
              </a:spcBef>
              <a:spcAft>
                <a:spcPts val="0"/>
              </a:spcAft>
              <a:buClr>
                <a:srgbClr val="02005E"/>
              </a:buClr>
              <a:buSzPts val="1600"/>
              <a:buFont typeface="Arial"/>
              <a:buNone/>
              <a:defRPr sz="1600" b="0" i="0" u="none" strike="noStrike" cap="none">
                <a:solidFill>
                  <a:srgbClr val="02005E"/>
                </a:solidFill>
                <a:latin typeface="Arial"/>
                <a:ea typeface="Arial"/>
                <a:cs typeface="Arial"/>
                <a:sym typeface="Arial"/>
              </a:defRPr>
            </a:lvl4pPr>
            <a:lvl5pPr marL="2286000" marR="0" lvl="4" indent="-228600" algn="l" rtl="0">
              <a:lnSpc>
                <a:spcPct val="90000"/>
              </a:lnSpc>
              <a:spcBef>
                <a:spcPts val="500"/>
              </a:spcBef>
              <a:spcAft>
                <a:spcPts val="0"/>
              </a:spcAft>
              <a:buClr>
                <a:srgbClr val="02005E"/>
              </a:buClr>
              <a:buSzPts val="1600"/>
              <a:buFont typeface="Arial"/>
              <a:buNone/>
              <a:defRPr sz="16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47" name="Google Shape;12847;p91"/>
          <p:cNvSpPr txBox="1">
            <a:spLocks noGrp="1"/>
          </p:cNvSpPr>
          <p:nvPr>
            <p:ph type="ctrTitle"/>
          </p:nvPr>
        </p:nvSpPr>
        <p:spPr>
          <a:xfrm>
            <a:off x="448173" y="2560320"/>
            <a:ext cx="4234800" cy="15087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2800"/>
              <a:buFont typeface="Tomorrow"/>
              <a:buNone/>
              <a:defRPr sz="2800" b="0" i="0" u="none" strike="noStrike" cap="none">
                <a:solidFill>
                  <a:schemeClr val="dk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848" name="Google Shape;12848;p91"/>
          <p:cNvSpPr/>
          <p:nvPr/>
        </p:nvSpPr>
        <p:spPr>
          <a:xfrm>
            <a:off x="1" y="6216149"/>
            <a:ext cx="12192000" cy="6417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pic>
        <p:nvPicPr>
          <p:cNvPr id="12849" name="Google Shape;12849;p91"/>
          <p:cNvPicPr preferRelativeResize="0"/>
          <p:nvPr/>
        </p:nvPicPr>
        <p:blipFill/>
        <p:spPr>
          <a:xfrm>
            <a:off x="446914" y="6346663"/>
            <a:ext cx="914638" cy="371811"/>
          </a:xfrm>
          <a:prstGeom prst="rect">
            <a:avLst/>
          </a:prstGeom>
          <a:noFill/>
          <a:ln>
            <a:noFill/>
          </a:ln>
        </p:spPr>
      </p:pic>
      <p:sp>
        <p:nvSpPr>
          <p:cNvPr id="12850" name="Google Shape;12850;p91"/>
          <p:cNvSpPr txBox="1"/>
          <p:nvPr/>
        </p:nvSpPr>
        <p:spPr>
          <a:xfrm>
            <a:off x="11466324" y="6303596"/>
            <a:ext cx="2763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endParaRPr sz="800" b="0">
              <a:solidFill>
                <a:srgbClr val="A1AAB1"/>
              </a:solidFill>
              <a:latin typeface="Arial"/>
              <a:ea typeface="Arial"/>
              <a:cs typeface="Arial"/>
              <a:sym typeface="Arial"/>
            </a:endParaRPr>
          </a:p>
        </p:txBody>
      </p:sp>
      <p:sp>
        <p:nvSpPr>
          <p:cNvPr id="12851" name="Google Shape;12851;p91"/>
          <p:cNvSpPr txBox="1"/>
          <p:nvPr/>
        </p:nvSpPr>
        <p:spPr>
          <a:xfrm>
            <a:off x="6095999" y="6303596"/>
            <a:ext cx="53490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chemeClr val="dk1"/>
              </a:buClr>
              <a:buSzPts val="800"/>
              <a:buFont typeface="Arial"/>
              <a:buNone/>
            </a:pPr>
            <a:endParaRPr sz="800" b="1" i="1">
              <a:solidFill>
                <a:schemeClr val="dk1"/>
              </a:solidFill>
              <a:latin typeface="Arial"/>
              <a:ea typeface="Arial"/>
              <a:cs typeface="Arial"/>
              <a:sym typeface="Arial"/>
            </a:endParaRPr>
          </a:p>
        </p:txBody>
      </p:sp>
      <p:sp>
        <p:nvSpPr>
          <p:cNvPr id="12852" name="Google Shape;12852;p91"/>
          <p:cNvSpPr txBox="1"/>
          <p:nvPr/>
        </p:nvSpPr>
        <p:spPr>
          <a:xfrm>
            <a:off x="1728666" y="6303596"/>
            <a:ext cx="4143300" cy="3354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800"/>
              <a:buFont typeface="Arial"/>
              <a:buNone/>
            </a:pPr>
            <a:r>
              <a:rPr lang="en-US" sz="800">
                <a:solidFill>
                  <a:srgbClr val="0000C9"/>
                </a:solidFill>
                <a:latin typeface="Arial"/>
                <a:ea typeface="Arial"/>
                <a:cs typeface="Arial"/>
                <a:sym typeface="Arial"/>
              </a:rPr>
              <a:t>Grandes avanços que mudam a vida dos pacientes</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853"/>
        <p:cNvGrpSpPr/>
        <p:nvPr/>
      </p:nvGrpSpPr>
      <p:grpSpPr>
        <a:xfrm>
          <a:off x="0" y="0"/>
          <a:ext cx="0" cy="0"/>
          <a:chOff x="0" y="0"/>
          <a:chExt cx="0" cy="0"/>
        </a:xfrm>
      </p:grpSpPr>
      <p:sp>
        <p:nvSpPr>
          <p:cNvPr id="12854" name="Google Shape;12854;p92"/>
          <p:cNvSpPr txBox="1">
            <a:spLocks noGrp="1"/>
          </p:cNvSpPr>
          <p:nvPr>
            <p:ph type="body" idx="1"/>
          </p:nvPr>
        </p:nvSpPr>
        <p:spPr>
          <a:xfrm>
            <a:off x="448172" y="1801368"/>
            <a:ext cx="11295900" cy="39501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1pPr>
            <a:lvl2pPr marL="914400" marR="0" lvl="1"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2pPr>
            <a:lvl3pPr marL="1371600" marR="0" lvl="2"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3pPr>
            <a:lvl4pPr marL="1828800" marR="0" lvl="3"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4pPr>
            <a:lvl5pPr marL="2286000" marR="0" lvl="4"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55" name="Google Shape;12855;p92"/>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marR="0" lvl="0" indent="-228600" algn="l" rtl="0">
              <a:lnSpc>
                <a:spcPct val="85000"/>
              </a:lnSpc>
              <a:spcBef>
                <a:spcPts val="200"/>
              </a:spcBef>
              <a:spcAft>
                <a:spcPts val="0"/>
              </a:spcAft>
              <a:buClr>
                <a:schemeClr val="accent2"/>
              </a:buClr>
              <a:buSzPts val="680"/>
              <a:buFont typeface="Arial"/>
              <a:buNone/>
              <a:defRPr sz="800" b="0" i="0" u="none" strike="noStrike" cap="none">
                <a:solidFill>
                  <a:srgbClr val="A1AAB1"/>
                </a:solidFill>
                <a:latin typeface="Arial"/>
                <a:ea typeface="Arial"/>
                <a:cs typeface="Arial"/>
                <a:sym typeface="Arial"/>
              </a:defRPr>
            </a:lvl1pPr>
            <a:lvl2pPr marL="914400" marR="0" lvl="1"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2pPr>
            <a:lvl3pPr marL="1371600" marR="0" lvl="2"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3pPr>
            <a:lvl4pPr marL="1828800" marR="0" lvl="3"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4pPr>
            <a:lvl5pPr marL="2286000" marR="0" lvl="4"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56" name="Google Shape;12856;p92"/>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marR="0" lvl="0" indent="-228600" algn="l" rtl="0">
              <a:lnSpc>
                <a:spcPct val="85000"/>
              </a:lnSpc>
              <a:spcBef>
                <a:spcPts val="0"/>
              </a:spcBef>
              <a:spcAft>
                <a:spcPts val="0"/>
              </a:spcAft>
              <a:buClr>
                <a:srgbClr val="7F7F7F"/>
              </a:buClr>
              <a:buSzPts val="2000"/>
              <a:buFont typeface="Arial"/>
              <a:buNone/>
              <a:defRPr sz="2000" b="0" i="0" u="none" strike="noStrike" cap="none">
                <a:solidFill>
                  <a:srgbClr val="7F7F7F"/>
                </a:solidFill>
                <a:latin typeface="Tomorrow"/>
                <a:ea typeface="Tomorrow"/>
                <a:cs typeface="Tomorrow"/>
                <a:sym typeface="Tomorrow"/>
              </a:defRPr>
            </a:lvl1pPr>
            <a:lvl2pPr marL="914400" marR="0" lvl="1"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2pPr>
            <a:lvl3pPr marL="1371600" marR="0" lvl="2"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3pPr>
            <a:lvl4pPr marL="1828800" marR="0" lvl="3"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4pPr>
            <a:lvl5pPr marL="2286000" marR="0" lvl="4"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57" name="Google Shape;12857;p92"/>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2999"/>
              <a:buFont typeface="Tomorrow"/>
              <a:buNone/>
              <a:defRPr sz="29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2858"/>
        <p:cNvGrpSpPr/>
        <p:nvPr/>
      </p:nvGrpSpPr>
      <p:grpSpPr>
        <a:xfrm>
          <a:off x="0" y="0"/>
          <a:ext cx="0" cy="0"/>
          <a:chOff x="0" y="0"/>
          <a:chExt cx="0" cy="0"/>
        </a:xfrm>
      </p:grpSpPr>
      <p:sp>
        <p:nvSpPr>
          <p:cNvPr id="12859" name="Google Shape;12859;p93"/>
          <p:cNvSpPr txBox="1">
            <a:spLocks noGrp="1"/>
          </p:cNvSpPr>
          <p:nvPr>
            <p:ph type="title"/>
          </p:nvPr>
        </p:nvSpPr>
        <p:spPr>
          <a:xfrm>
            <a:off x="419100" y="289559"/>
            <a:ext cx="11354100" cy="10041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1400"/>
              <a:buFont typeface="Tomorrow"/>
              <a:buNone/>
              <a:defRPr sz="2999" b="1" i="0" u="none" strike="noStrike" cap="none">
                <a:solidFill>
                  <a:schemeClr val="accent1"/>
                </a:solidFill>
                <a:latin typeface="Tomorrow"/>
                <a:ea typeface="Tomorrow"/>
                <a:cs typeface="Tomorrow"/>
                <a:sym typeface="Tomorrow"/>
              </a:defRPr>
            </a:lvl1pPr>
            <a:lvl2pPr lvl="1" rtl="0">
              <a:spcBef>
                <a:spcPts val="0"/>
              </a:spcBef>
              <a:spcAft>
                <a:spcPts val="0"/>
              </a:spcAft>
              <a:buSzPts val="1100"/>
              <a:buFont typeface="Arial"/>
              <a:buNone/>
              <a:defRPr sz="1800"/>
            </a:lvl2pPr>
            <a:lvl3pPr lvl="2" rtl="0">
              <a:spcBef>
                <a:spcPts val="0"/>
              </a:spcBef>
              <a:spcAft>
                <a:spcPts val="0"/>
              </a:spcAft>
              <a:buSzPts val="1100"/>
              <a:buFont typeface="Arial"/>
              <a:buNone/>
              <a:defRPr sz="1800"/>
            </a:lvl3pPr>
            <a:lvl4pPr lvl="3" rtl="0">
              <a:spcBef>
                <a:spcPts val="0"/>
              </a:spcBef>
              <a:spcAft>
                <a:spcPts val="0"/>
              </a:spcAft>
              <a:buSzPts val="1100"/>
              <a:buFont typeface="Arial"/>
              <a:buNone/>
              <a:defRPr sz="1800"/>
            </a:lvl4pPr>
            <a:lvl5pPr lvl="4" rtl="0">
              <a:spcBef>
                <a:spcPts val="0"/>
              </a:spcBef>
              <a:spcAft>
                <a:spcPts val="0"/>
              </a:spcAft>
              <a:buSzPts val="1100"/>
              <a:buFont typeface="Arial"/>
              <a:buNone/>
              <a:defRPr sz="1800"/>
            </a:lvl5pPr>
            <a:lvl6pPr lvl="5" rtl="0">
              <a:spcBef>
                <a:spcPts val="0"/>
              </a:spcBef>
              <a:spcAft>
                <a:spcPts val="0"/>
              </a:spcAft>
              <a:buSzPts val="1100"/>
              <a:buFont typeface="Arial"/>
              <a:buNone/>
              <a:defRPr sz="1800"/>
            </a:lvl6pPr>
            <a:lvl7pPr lvl="6" rtl="0">
              <a:spcBef>
                <a:spcPts val="0"/>
              </a:spcBef>
              <a:spcAft>
                <a:spcPts val="0"/>
              </a:spcAft>
              <a:buSzPts val="1100"/>
              <a:buFont typeface="Arial"/>
              <a:buNone/>
              <a:defRPr sz="1800"/>
            </a:lvl7pPr>
            <a:lvl8pPr lvl="7" rtl="0">
              <a:spcBef>
                <a:spcPts val="0"/>
              </a:spcBef>
              <a:spcAft>
                <a:spcPts val="0"/>
              </a:spcAft>
              <a:buSzPts val="1100"/>
              <a:buFont typeface="Arial"/>
              <a:buNone/>
              <a:defRPr sz="1800"/>
            </a:lvl8pPr>
            <a:lvl9pPr lvl="8" rtl="0">
              <a:spcBef>
                <a:spcPts val="0"/>
              </a:spcBef>
              <a:spcAft>
                <a:spcPts val="0"/>
              </a:spcAft>
              <a:buSzPts val="1100"/>
              <a:buFont typeface="Arial"/>
              <a:buNone/>
              <a:defRPr sz="1800"/>
            </a:lvl9pPr>
          </a:lstStyle>
          <a:p>
            <a:endParaRPr/>
          </a:p>
        </p:txBody>
      </p:sp>
      <p:sp>
        <p:nvSpPr>
          <p:cNvPr id="12860" name="Google Shape;12860;p93"/>
          <p:cNvSpPr txBox="1">
            <a:spLocks noGrp="1"/>
          </p:cNvSpPr>
          <p:nvPr>
            <p:ph type="ftr" idx="11"/>
          </p:nvPr>
        </p:nvSpPr>
        <p:spPr>
          <a:xfrm>
            <a:off x="1767840" y="6659245"/>
            <a:ext cx="8656500" cy="198900"/>
          </a:xfrm>
          <a:prstGeom prst="rect">
            <a:avLst/>
          </a:prstGeom>
          <a:noFill/>
          <a:ln>
            <a:noFill/>
          </a:ln>
        </p:spPr>
        <p:txBody>
          <a:bodyPr spcFirstLastPara="1" wrap="square" lIns="68575" tIns="34275" rIns="68575" bIns="34275" anchor="b" anchorCtr="0">
            <a:noAutofit/>
          </a:bodyPr>
          <a:lstStyle>
            <a:lvl1pPr marR="0" lvl="0" algn="ctr" rtl="0">
              <a:spcBef>
                <a:spcPts val="0"/>
              </a:spcBef>
              <a:spcAft>
                <a:spcPts val="0"/>
              </a:spcAft>
              <a:buClr>
                <a:schemeClr val="dk1"/>
              </a:buClr>
              <a:buSzPts val="1100"/>
              <a:buFont typeface="Arial"/>
              <a:buNone/>
              <a:defRPr sz="900">
                <a:solidFill>
                  <a:schemeClr val="dk1"/>
                </a:solidFill>
                <a:latin typeface="Arial"/>
                <a:ea typeface="Arial"/>
                <a:cs typeface="Arial"/>
                <a:sym typeface="Arial"/>
              </a:defRPr>
            </a:lvl1pPr>
            <a:lvl2pPr marR="0" lvl="1" algn="l" rtl="0">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9pPr>
          </a:lstStyle>
          <a:p>
            <a:endParaRPr/>
          </a:p>
        </p:txBody>
      </p:sp>
      <p:sp>
        <p:nvSpPr>
          <p:cNvPr id="12861" name="Google Shape;12861;p93"/>
          <p:cNvSpPr txBox="1">
            <a:spLocks noGrp="1"/>
          </p:cNvSpPr>
          <p:nvPr>
            <p:ph type="sldNum" idx="12"/>
          </p:nvPr>
        </p:nvSpPr>
        <p:spPr>
          <a:xfrm>
            <a:off x="11772900" y="6659245"/>
            <a:ext cx="419100" cy="198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Clr>
                <a:schemeClr val="dk1"/>
              </a:buClr>
              <a:buSzPts val="900"/>
              <a:buFont typeface="Arial"/>
              <a:buNone/>
              <a:defRPr sz="900">
                <a:solidFill>
                  <a:schemeClr val="dk1"/>
                </a:solidFill>
                <a:latin typeface="Arial"/>
                <a:ea typeface="Arial"/>
                <a:cs typeface="Arial"/>
                <a:sym typeface="Arial"/>
              </a:defRPr>
            </a:lvl1pPr>
            <a:lvl2pPr marL="0" marR="0" lvl="1" indent="0" algn="r" rtl="0">
              <a:spcBef>
                <a:spcPts val="0"/>
              </a:spcBef>
              <a:buClr>
                <a:schemeClr val="dk1"/>
              </a:buClr>
              <a:buSzPts val="900"/>
              <a:buFont typeface="Arial"/>
              <a:buNone/>
              <a:defRPr sz="900">
                <a:solidFill>
                  <a:schemeClr val="dk1"/>
                </a:solidFill>
                <a:latin typeface="Arial"/>
                <a:ea typeface="Arial"/>
                <a:cs typeface="Arial"/>
                <a:sym typeface="Arial"/>
              </a:defRPr>
            </a:lvl2pPr>
            <a:lvl3pPr marL="0" marR="0" lvl="2" indent="0" algn="r" rtl="0">
              <a:spcBef>
                <a:spcPts val="0"/>
              </a:spcBef>
              <a:buClr>
                <a:schemeClr val="dk1"/>
              </a:buClr>
              <a:buSzPts val="900"/>
              <a:buFont typeface="Arial"/>
              <a:buNone/>
              <a:defRPr sz="900">
                <a:solidFill>
                  <a:schemeClr val="dk1"/>
                </a:solidFill>
                <a:latin typeface="Arial"/>
                <a:ea typeface="Arial"/>
                <a:cs typeface="Arial"/>
                <a:sym typeface="Arial"/>
              </a:defRPr>
            </a:lvl3pPr>
            <a:lvl4pPr marL="0" marR="0" lvl="3" indent="0" algn="r" rtl="0">
              <a:spcBef>
                <a:spcPts val="0"/>
              </a:spcBef>
              <a:buClr>
                <a:schemeClr val="dk1"/>
              </a:buClr>
              <a:buSzPts val="900"/>
              <a:buFont typeface="Arial"/>
              <a:buNone/>
              <a:defRPr sz="900">
                <a:solidFill>
                  <a:schemeClr val="dk1"/>
                </a:solidFill>
                <a:latin typeface="Arial"/>
                <a:ea typeface="Arial"/>
                <a:cs typeface="Arial"/>
                <a:sym typeface="Arial"/>
              </a:defRPr>
            </a:lvl4pPr>
            <a:lvl5pPr marL="0" marR="0" lvl="4" indent="0" algn="r" rtl="0">
              <a:spcBef>
                <a:spcPts val="0"/>
              </a:spcBef>
              <a:buClr>
                <a:schemeClr val="dk1"/>
              </a:buClr>
              <a:buSzPts val="900"/>
              <a:buFont typeface="Arial"/>
              <a:buNone/>
              <a:defRPr sz="900">
                <a:solidFill>
                  <a:schemeClr val="dk1"/>
                </a:solidFill>
                <a:latin typeface="Arial"/>
                <a:ea typeface="Arial"/>
                <a:cs typeface="Arial"/>
                <a:sym typeface="Arial"/>
              </a:defRPr>
            </a:lvl5pPr>
            <a:lvl6pPr marL="0" marR="0" lvl="5" indent="0" algn="r" rtl="0">
              <a:spcBef>
                <a:spcPts val="0"/>
              </a:spcBef>
              <a:buClr>
                <a:schemeClr val="dk1"/>
              </a:buClr>
              <a:buSzPts val="900"/>
              <a:buFont typeface="Arial"/>
              <a:buNone/>
              <a:defRPr sz="900">
                <a:solidFill>
                  <a:schemeClr val="dk1"/>
                </a:solidFill>
                <a:latin typeface="Arial"/>
                <a:ea typeface="Arial"/>
                <a:cs typeface="Arial"/>
                <a:sym typeface="Arial"/>
              </a:defRPr>
            </a:lvl6pPr>
            <a:lvl7pPr marL="0" marR="0" lvl="6" indent="0" algn="r" rtl="0">
              <a:spcBef>
                <a:spcPts val="0"/>
              </a:spcBef>
              <a:buClr>
                <a:schemeClr val="dk1"/>
              </a:buClr>
              <a:buSzPts val="900"/>
              <a:buFont typeface="Arial"/>
              <a:buNone/>
              <a:defRPr sz="900">
                <a:solidFill>
                  <a:schemeClr val="dk1"/>
                </a:solidFill>
                <a:latin typeface="Arial"/>
                <a:ea typeface="Arial"/>
                <a:cs typeface="Arial"/>
                <a:sym typeface="Arial"/>
              </a:defRPr>
            </a:lvl7pPr>
            <a:lvl8pPr marL="0" marR="0" lvl="7" indent="0" algn="r" rtl="0">
              <a:spcBef>
                <a:spcPts val="0"/>
              </a:spcBef>
              <a:buClr>
                <a:schemeClr val="dk1"/>
              </a:buClr>
              <a:buSzPts val="900"/>
              <a:buFont typeface="Arial"/>
              <a:buNone/>
              <a:defRPr sz="900">
                <a:solidFill>
                  <a:schemeClr val="dk1"/>
                </a:solidFill>
                <a:latin typeface="Arial"/>
                <a:ea typeface="Arial"/>
                <a:cs typeface="Arial"/>
                <a:sym typeface="Arial"/>
              </a:defRPr>
            </a:lvl8pPr>
            <a:lvl9pPr marL="0" marR="0" lvl="8" indent="0" algn="r" rtl="0">
              <a:spcBef>
                <a:spcPts val="0"/>
              </a:spcBef>
              <a:buClr>
                <a:schemeClr val="dk1"/>
              </a:buClr>
              <a:buSzPts val="900"/>
              <a:buFont typeface="Arial"/>
              <a:buNone/>
              <a:defRPr sz="9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862" name="Google Shape;12862;p93"/>
          <p:cNvSpPr txBox="1">
            <a:spLocks noGrp="1"/>
          </p:cNvSpPr>
          <p:nvPr>
            <p:ph type="body" idx="1"/>
          </p:nvPr>
        </p:nvSpPr>
        <p:spPr>
          <a:xfrm>
            <a:off x="419100" y="6296025"/>
            <a:ext cx="10230000" cy="3588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5000"/>
              </a:lnSpc>
              <a:spcBef>
                <a:spcPts val="0"/>
              </a:spcBef>
              <a:spcAft>
                <a:spcPts val="0"/>
              </a:spcAft>
              <a:buClr>
                <a:srgbClr val="02005E"/>
              </a:buClr>
              <a:buSzPts val="700"/>
              <a:buFont typeface="Arial"/>
              <a:buNone/>
              <a:defRPr sz="933" b="0" i="0" u="none" strike="noStrike" cap="none">
                <a:solidFill>
                  <a:srgbClr val="02005E"/>
                </a:solidFill>
                <a:latin typeface="Arial"/>
                <a:ea typeface="Arial"/>
                <a:cs typeface="Arial"/>
                <a:sym typeface="Arial"/>
              </a:defRPr>
            </a:lvl1pPr>
            <a:lvl2pPr marL="914400" marR="0" lvl="1" indent="-228600" algn="l" rtl="0">
              <a:lnSpc>
                <a:spcPct val="95000"/>
              </a:lnSpc>
              <a:spcBef>
                <a:spcPts val="400"/>
              </a:spcBef>
              <a:spcAft>
                <a:spcPts val="0"/>
              </a:spcAft>
              <a:buClr>
                <a:srgbClr val="02005E"/>
              </a:buClr>
              <a:buSzPts val="1500"/>
              <a:buFont typeface="Arial"/>
              <a:buNone/>
              <a:defRPr sz="1600" b="0" i="0" u="none" strike="noStrike" cap="none">
                <a:solidFill>
                  <a:srgbClr val="02005E"/>
                </a:solidFill>
                <a:latin typeface="Arial"/>
                <a:ea typeface="Arial"/>
                <a:cs typeface="Arial"/>
                <a:sym typeface="Arial"/>
              </a:defRPr>
            </a:lvl2pPr>
            <a:lvl3pPr marL="1371600" marR="0" lvl="2" indent="-228600" algn="l" rtl="0">
              <a:lnSpc>
                <a:spcPct val="95000"/>
              </a:lnSpc>
              <a:spcBef>
                <a:spcPts val="267"/>
              </a:spcBef>
              <a:spcAft>
                <a:spcPts val="0"/>
              </a:spcAft>
              <a:buClr>
                <a:srgbClr val="02005E"/>
              </a:buClr>
              <a:buSzPts val="1400"/>
              <a:buFont typeface="Arial"/>
              <a:buNone/>
              <a:defRPr sz="1600" b="0" i="0" u="none" strike="noStrike" cap="none">
                <a:solidFill>
                  <a:srgbClr val="02005E"/>
                </a:solidFill>
                <a:latin typeface="Arial"/>
                <a:ea typeface="Arial"/>
                <a:cs typeface="Arial"/>
                <a:sym typeface="Arial"/>
              </a:defRPr>
            </a:lvl3pPr>
            <a:lvl4pPr marL="1828800" marR="0" lvl="3" indent="-228600" algn="l" rtl="0">
              <a:lnSpc>
                <a:spcPct val="95000"/>
              </a:lnSpc>
              <a:spcBef>
                <a:spcPts val="267"/>
              </a:spcBef>
              <a:spcAft>
                <a:spcPts val="0"/>
              </a:spcAft>
              <a:buClr>
                <a:srgbClr val="02005E"/>
              </a:buClr>
              <a:buSzPts val="1200"/>
              <a:buFont typeface="Arial"/>
              <a:buNone/>
              <a:defRPr sz="1600" b="0" i="0" u="none" strike="noStrike" cap="none">
                <a:solidFill>
                  <a:srgbClr val="02005E"/>
                </a:solidFill>
                <a:latin typeface="Arial"/>
                <a:ea typeface="Arial"/>
                <a:cs typeface="Arial"/>
                <a:sym typeface="Arial"/>
              </a:defRPr>
            </a:lvl4pPr>
            <a:lvl5pPr marL="2286000" marR="0" lvl="4" indent="-228600" algn="l" rtl="0">
              <a:lnSpc>
                <a:spcPct val="95000"/>
              </a:lnSpc>
              <a:spcBef>
                <a:spcPts val="267"/>
              </a:spcBef>
              <a:spcAft>
                <a:spcPts val="0"/>
              </a:spcAft>
              <a:buClr>
                <a:srgbClr val="02005E"/>
              </a:buClr>
              <a:buSzPts val="1200"/>
              <a:buFont typeface="Arial"/>
              <a:buNone/>
              <a:defRPr sz="1600" b="0" i="0" u="none" strike="noStrike" cap="none">
                <a:solidFill>
                  <a:srgbClr val="02005E"/>
                </a:solidFill>
                <a:latin typeface="Arial"/>
                <a:ea typeface="Arial"/>
                <a:cs typeface="Arial"/>
                <a:sym typeface="Arial"/>
              </a:defRPr>
            </a:lvl5pPr>
            <a:lvl6pPr marL="2743200" marR="0" lvl="5" indent="-317500" algn="l" rtl="0">
              <a:lnSpc>
                <a:spcPct val="90000"/>
              </a:lnSpc>
              <a:spcBef>
                <a:spcPts val="533"/>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6pPr>
            <a:lvl7pPr marL="3200400" marR="0" lvl="6" indent="-317500" algn="l" rtl="0">
              <a:lnSpc>
                <a:spcPct val="90000"/>
              </a:lnSpc>
              <a:spcBef>
                <a:spcPts val="533"/>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7pPr>
            <a:lvl8pPr marL="3657600" marR="0" lvl="7" indent="-317500" algn="l" rtl="0">
              <a:lnSpc>
                <a:spcPct val="90000"/>
              </a:lnSpc>
              <a:spcBef>
                <a:spcPts val="533"/>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8pPr>
            <a:lvl9pPr marL="4114800" marR="0" lvl="8" indent="-317500" algn="l" rtl="0">
              <a:lnSpc>
                <a:spcPct val="90000"/>
              </a:lnSpc>
              <a:spcBef>
                <a:spcPts val="533"/>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Content">
  <p:cSld name="Title + Content">
    <p:spTree>
      <p:nvGrpSpPr>
        <p:cNvPr id="1" name="Shape 12863"/>
        <p:cNvGrpSpPr/>
        <p:nvPr/>
      </p:nvGrpSpPr>
      <p:grpSpPr>
        <a:xfrm>
          <a:off x="0" y="0"/>
          <a:ext cx="0" cy="0"/>
          <a:chOff x="0" y="0"/>
          <a:chExt cx="0" cy="0"/>
        </a:xfrm>
      </p:grpSpPr>
      <p:sp>
        <p:nvSpPr>
          <p:cNvPr id="12864" name="Google Shape;12864;p94"/>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1pPr>
            <a:lvl2pPr marL="914400" marR="0" lvl="1"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2pPr>
            <a:lvl3pPr marL="1371600" marR="0" lvl="2"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3pPr>
            <a:lvl4pPr marL="1828800" marR="0" lvl="3"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4pPr>
            <a:lvl5pPr marL="2286000" marR="0" lvl="4"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65" name="Google Shape;12865;p94"/>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2999"/>
              <a:buFont typeface="Tomorrow"/>
              <a:buNone/>
              <a:defRPr sz="29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866" name="Google Shape;12866;p94"/>
          <p:cNvSpPr txBox="1">
            <a:spLocks noGrp="1"/>
          </p:cNvSpPr>
          <p:nvPr>
            <p:ph type="sldNum" idx="12"/>
          </p:nvPr>
        </p:nvSpPr>
        <p:spPr>
          <a:xfrm>
            <a:off x="148951" y="6509093"/>
            <a:ext cx="274200" cy="123000"/>
          </a:xfrm>
          <a:prstGeom prst="rect">
            <a:avLst/>
          </a:prstGeom>
          <a:noFill/>
          <a:ln>
            <a:noFill/>
          </a:ln>
        </p:spPr>
        <p:txBody>
          <a:bodyPr spcFirstLastPara="1" wrap="square" lIns="0" tIns="0" rIns="0" bIns="0" anchor="ctr" anchorCtr="0">
            <a:sp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e Conteúdo">
  <p:cSld name="Título e Conteúdo">
    <p:spTree>
      <p:nvGrpSpPr>
        <p:cNvPr id="1" name="Shape 12338"/>
        <p:cNvGrpSpPr/>
        <p:nvPr/>
      </p:nvGrpSpPr>
      <p:grpSpPr>
        <a:xfrm>
          <a:off x="0" y="0"/>
          <a:ext cx="0" cy="0"/>
          <a:chOff x="0" y="0"/>
          <a:chExt cx="0" cy="0"/>
        </a:xfrm>
      </p:grpSpPr>
      <p:sp>
        <p:nvSpPr>
          <p:cNvPr id="12339" name="Google Shape;12339;p6"/>
          <p:cNvSpPr txBox="1">
            <a:spLocks noGrp="1"/>
          </p:cNvSpPr>
          <p:nvPr>
            <p:ph type="body" idx="1"/>
          </p:nvPr>
        </p:nvSpPr>
        <p:spPr>
          <a:xfrm>
            <a:off x="448172" y="1801368"/>
            <a:ext cx="11295900" cy="3950100"/>
          </a:xfrm>
          <a:prstGeom prst="rect">
            <a:avLst/>
          </a:prstGeom>
          <a:noFill/>
          <a:ln>
            <a:noFill/>
          </a:ln>
        </p:spPr>
        <p:txBody>
          <a:bodyPr spcFirstLastPara="1" wrap="square" lIns="45700" tIns="45700" rIns="45700" bIns="45700" anchor="t" anchorCtr="0">
            <a:noAutofit/>
          </a:bodyPr>
          <a:lstStyle>
            <a:lvl1pPr marL="457200" lvl="0" indent="-342900" algn="l" rtl="0">
              <a:lnSpc>
                <a:spcPct val="90000"/>
              </a:lnSpc>
              <a:spcBef>
                <a:spcPts val="20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40" name="Google Shape;12340;p6"/>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41" name="Google Shape;12341;p6"/>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42" name="Google Shape;12342;p6"/>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spTree>
      <p:nvGrpSpPr>
        <p:cNvPr id="1" name="Shape 12867"/>
        <p:cNvGrpSpPr/>
        <p:nvPr/>
      </p:nvGrpSpPr>
      <p:grpSpPr>
        <a:xfrm>
          <a:off x="0" y="0"/>
          <a:ext cx="0" cy="0"/>
          <a:chOff x="0" y="0"/>
          <a:chExt cx="0" cy="0"/>
        </a:xfrm>
      </p:grpSpPr>
      <p:sp>
        <p:nvSpPr>
          <p:cNvPr id="12868" name="Google Shape;12868;p95"/>
          <p:cNvSpPr txBox="1">
            <a:spLocks noGrp="1"/>
          </p:cNvSpPr>
          <p:nvPr>
            <p:ph type="body" idx="1"/>
          </p:nvPr>
        </p:nvSpPr>
        <p:spPr>
          <a:xfrm>
            <a:off x="304880" y="1624015"/>
            <a:ext cx="11521800" cy="4371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1pPr>
            <a:lvl2pPr marL="914400" marR="0" lvl="1"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2pPr>
            <a:lvl3pPr marL="1371600" marR="0" lvl="2"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3pPr>
            <a:lvl4pPr marL="1828800" marR="0" lvl="3"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4pPr>
            <a:lvl5pPr marL="2286000" marR="0" lvl="4"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69" name="Google Shape;12869;p95"/>
          <p:cNvSpPr txBox="1">
            <a:spLocks noGrp="1"/>
          </p:cNvSpPr>
          <p:nvPr>
            <p:ph type="body" idx="2"/>
          </p:nvPr>
        </p:nvSpPr>
        <p:spPr>
          <a:xfrm>
            <a:off x="304880" y="1043808"/>
            <a:ext cx="11521800" cy="388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5000"/>
              </a:lnSpc>
              <a:spcBef>
                <a:spcPts val="0"/>
              </a:spcBef>
              <a:spcAft>
                <a:spcPts val="0"/>
              </a:spcAft>
              <a:buClr>
                <a:schemeClr val="accent1"/>
              </a:buClr>
              <a:buSzPts val="2000"/>
              <a:buFont typeface="Arial"/>
              <a:buNone/>
              <a:defRPr sz="2000" b="0" i="0" u="none" strike="noStrike" cap="none">
                <a:solidFill>
                  <a:schemeClr val="accent1"/>
                </a:solidFill>
                <a:latin typeface="Tomorrow"/>
                <a:ea typeface="Tomorrow"/>
                <a:cs typeface="Tomorrow"/>
                <a:sym typeface="Tomorrow"/>
              </a:defRPr>
            </a:lvl1pPr>
            <a:lvl2pPr marL="914400" marR="0" lvl="1"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2pPr>
            <a:lvl3pPr marL="1371600" marR="0" lvl="2"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3pPr>
            <a:lvl4pPr marL="1828800" marR="0" lvl="3"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4pPr>
            <a:lvl5pPr marL="2286000" marR="0" lvl="4" indent="-368300" algn="l" rtl="0">
              <a:lnSpc>
                <a:spcPct val="90000"/>
              </a:lnSpc>
              <a:spcBef>
                <a:spcPts val="0"/>
              </a:spcBef>
              <a:spcAft>
                <a:spcPts val="0"/>
              </a:spcAft>
              <a:buClr>
                <a:schemeClr val="dk1"/>
              </a:buClr>
              <a:buSzPts val="2200"/>
              <a:buFont typeface="Arial"/>
              <a:buChar char="•"/>
              <a:defRPr sz="22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70" name="Google Shape;12870;p9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2999"/>
              <a:buFont typeface="Tomorrow"/>
              <a:buNone/>
              <a:defRPr sz="29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871" name="Google Shape;12871;p95"/>
          <p:cNvSpPr txBox="1">
            <a:spLocks noGrp="1"/>
          </p:cNvSpPr>
          <p:nvPr>
            <p:ph type="body" idx="3"/>
          </p:nvPr>
        </p:nvSpPr>
        <p:spPr>
          <a:xfrm>
            <a:off x="369986" y="6624268"/>
            <a:ext cx="9492900" cy="203100"/>
          </a:xfrm>
          <a:prstGeom prst="rect">
            <a:avLst/>
          </a:prstGeom>
          <a:noFill/>
          <a:ln>
            <a:noFill/>
          </a:ln>
        </p:spPr>
        <p:txBody>
          <a:bodyPr spcFirstLastPara="1" wrap="square" lIns="91425" tIns="0" rIns="91425" bIns="0" anchor="b" anchorCtr="0">
            <a:noAutofit/>
          </a:bodyPr>
          <a:lstStyle>
            <a:lvl1pPr marL="457200" marR="0" lvl="0" indent="-228600" algn="l" rtl="0">
              <a:lnSpc>
                <a:spcPct val="85000"/>
              </a:lnSpc>
              <a:spcBef>
                <a:spcPts val="200"/>
              </a:spcBef>
              <a:spcAft>
                <a:spcPts val="0"/>
              </a:spcAft>
              <a:buClr>
                <a:schemeClr val="accent2"/>
              </a:buClr>
              <a:buSzPts val="680"/>
              <a:buFont typeface="Arial"/>
              <a:buNone/>
              <a:defRPr sz="8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2pPr>
            <a:lvl3pPr marL="1371600" marR="0" lvl="2"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3pPr>
            <a:lvl4pPr marL="1828800" marR="0" lvl="3"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4pPr>
            <a:lvl5pPr marL="2286000" marR="0" lvl="4"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aragraph 1 Column">
  <p:cSld name="Paragraph 1 Column">
    <p:spTree>
      <p:nvGrpSpPr>
        <p:cNvPr id="1" name="Shape 12955"/>
        <p:cNvGrpSpPr/>
        <p:nvPr/>
      </p:nvGrpSpPr>
      <p:grpSpPr>
        <a:xfrm>
          <a:off x="0" y="0"/>
          <a:ext cx="0" cy="0"/>
          <a:chOff x="0" y="0"/>
          <a:chExt cx="0" cy="0"/>
        </a:xfrm>
      </p:grpSpPr>
      <p:sp>
        <p:nvSpPr>
          <p:cNvPr id="12956" name="Google Shape;12956;p109"/>
          <p:cNvSpPr txBox="1">
            <a:spLocks noGrp="1"/>
          </p:cNvSpPr>
          <p:nvPr>
            <p:ph type="body" idx="1"/>
          </p:nvPr>
        </p:nvSpPr>
        <p:spPr>
          <a:xfrm>
            <a:off x="3935694" y="635357"/>
            <a:ext cx="7646700" cy="4612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2005E"/>
              </a:buClr>
              <a:buSzPts val="1800"/>
              <a:buFont typeface="Arial"/>
              <a:buNone/>
              <a:defRPr sz="1800" b="0" i="0" u="none" strike="noStrike" cap="none">
                <a:solidFill>
                  <a:srgbClr val="02005E"/>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957" name="Google Shape;12957;p109"/>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lvl="0" indent="0" algn="r" rtl="0">
              <a:spcBef>
                <a:spcPts val="0"/>
              </a:spcBef>
              <a:buNone/>
              <a:defRPr sz="700" b="1" i="0">
                <a:solidFill>
                  <a:schemeClr val="accent1"/>
                </a:solidFill>
                <a:latin typeface="Arial"/>
                <a:ea typeface="Arial"/>
                <a:cs typeface="Arial"/>
                <a:sym typeface="Arial"/>
              </a:defRPr>
            </a:lvl1pPr>
            <a:lvl2pPr marL="0" lvl="1" indent="0" algn="r" rtl="0">
              <a:spcBef>
                <a:spcPts val="0"/>
              </a:spcBef>
              <a:buNone/>
              <a:defRPr sz="700" b="1" i="0">
                <a:solidFill>
                  <a:schemeClr val="accent1"/>
                </a:solidFill>
                <a:latin typeface="Arial"/>
                <a:ea typeface="Arial"/>
                <a:cs typeface="Arial"/>
                <a:sym typeface="Arial"/>
              </a:defRPr>
            </a:lvl2pPr>
            <a:lvl3pPr marL="0" lvl="2" indent="0" algn="r" rtl="0">
              <a:spcBef>
                <a:spcPts val="0"/>
              </a:spcBef>
              <a:buNone/>
              <a:defRPr sz="700" b="1" i="0">
                <a:solidFill>
                  <a:schemeClr val="accent1"/>
                </a:solidFill>
                <a:latin typeface="Arial"/>
                <a:ea typeface="Arial"/>
                <a:cs typeface="Arial"/>
                <a:sym typeface="Arial"/>
              </a:defRPr>
            </a:lvl3pPr>
            <a:lvl4pPr marL="0" lvl="3" indent="0" algn="r" rtl="0">
              <a:spcBef>
                <a:spcPts val="0"/>
              </a:spcBef>
              <a:buNone/>
              <a:defRPr sz="700" b="1" i="0">
                <a:solidFill>
                  <a:schemeClr val="accent1"/>
                </a:solidFill>
                <a:latin typeface="Arial"/>
                <a:ea typeface="Arial"/>
                <a:cs typeface="Arial"/>
                <a:sym typeface="Arial"/>
              </a:defRPr>
            </a:lvl4pPr>
            <a:lvl5pPr marL="0" lvl="4" indent="0" algn="r" rtl="0">
              <a:spcBef>
                <a:spcPts val="0"/>
              </a:spcBef>
              <a:buNone/>
              <a:defRPr sz="700" b="1" i="0">
                <a:solidFill>
                  <a:schemeClr val="accent1"/>
                </a:solidFill>
                <a:latin typeface="Arial"/>
                <a:ea typeface="Arial"/>
                <a:cs typeface="Arial"/>
                <a:sym typeface="Arial"/>
              </a:defRPr>
            </a:lvl5pPr>
            <a:lvl6pPr marL="0" lvl="5" indent="0" algn="r" rtl="0">
              <a:spcBef>
                <a:spcPts val="0"/>
              </a:spcBef>
              <a:buNone/>
              <a:defRPr sz="700" b="1" i="0">
                <a:solidFill>
                  <a:schemeClr val="accent1"/>
                </a:solidFill>
                <a:latin typeface="Arial"/>
                <a:ea typeface="Arial"/>
                <a:cs typeface="Arial"/>
                <a:sym typeface="Arial"/>
              </a:defRPr>
            </a:lvl6pPr>
            <a:lvl7pPr marL="0" lvl="6" indent="0" algn="r" rtl="0">
              <a:spcBef>
                <a:spcPts val="0"/>
              </a:spcBef>
              <a:buNone/>
              <a:defRPr sz="700" b="1" i="0">
                <a:solidFill>
                  <a:schemeClr val="accent1"/>
                </a:solidFill>
                <a:latin typeface="Arial"/>
                <a:ea typeface="Arial"/>
                <a:cs typeface="Arial"/>
                <a:sym typeface="Arial"/>
              </a:defRPr>
            </a:lvl7pPr>
            <a:lvl8pPr marL="0" lvl="7" indent="0" algn="r" rtl="0">
              <a:spcBef>
                <a:spcPts val="0"/>
              </a:spcBef>
              <a:buNone/>
              <a:defRPr sz="700" b="1" i="0">
                <a:solidFill>
                  <a:schemeClr val="accent1"/>
                </a:solidFill>
                <a:latin typeface="Arial"/>
                <a:ea typeface="Arial"/>
                <a:cs typeface="Arial"/>
                <a:sym typeface="Arial"/>
              </a:defRPr>
            </a:lvl8pPr>
            <a:lvl9pPr marL="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958" name="Google Shape;12958;p109"/>
          <p:cNvSpPr txBox="1">
            <a:spLocks noGrp="1"/>
          </p:cNvSpPr>
          <p:nvPr>
            <p:ph type="body" idx="2"/>
          </p:nvPr>
        </p:nvSpPr>
        <p:spPr>
          <a:xfrm>
            <a:off x="613175" y="1063182"/>
            <a:ext cx="3154800" cy="457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CA"/>
              </a:buClr>
              <a:buSzPts val="1800"/>
              <a:buFont typeface="Arial"/>
              <a:buNone/>
              <a:defRPr sz="1800" b="0" i="0" u="none" strike="noStrike" cap="none">
                <a:solidFill>
                  <a:srgbClr val="0000CA"/>
                </a:solidFill>
                <a:latin typeface="Arial"/>
                <a:ea typeface="Arial"/>
                <a:cs typeface="Arial"/>
                <a:sym typeface="Arial"/>
              </a:defRPr>
            </a:lvl1pPr>
            <a:lvl2pPr marL="914400" marR="0" lvl="1"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2pPr>
            <a:lvl3pPr marL="1371600" marR="0" lvl="2"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3pPr>
            <a:lvl4pPr marL="1828800" marR="0" lvl="3"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4pPr>
            <a:lvl5pPr marL="2286000" marR="0" lvl="4"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959" name="Google Shape;12959;p109"/>
          <p:cNvSpPr txBox="1">
            <a:spLocks noGrp="1"/>
          </p:cNvSpPr>
          <p:nvPr>
            <p:ph type="title"/>
          </p:nvPr>
        </p:nvSpPr>
        <p:spPr>
          <a:xfrm>
            <a:off x="613152" y="632386"/>
            <a:ext cx="3154800" cy="405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699"/>
              <a:buFont typeface="Tomorrow"/>
              <a:buNone/>
              <a:defRPr sz="26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Presentation Title Blue">
  <p:cSld name="Presentation Title Blue">
    <p:bg>
      <p:bgPr>
        <a:solidFill>
          <a:srgbClr val="0000CA"/>
        </a:solidFill>
        <a:effectLst/>
      </p:bgPr>
    </p:bg>
    <p:spTree>
      <p:nvGrpSpPr>
        <p:cNvPr id="1" name="Shape 12960"/>
        <p:cNvGrpSpPr/>
        <p:nvPr/>
      </p:nvGrpSpPr>
      <p:grpSpPr>
        <a:xfrm>
          <a:off x="0" y="0"/>
          <a:ext cx="0" cy="0"/>
          <a:chOff x="0" y="0"/>
          <a:chExt cx="0" cy="0"/>
        </a:xfrm>
      </p:grpSpPr>
      <p:pic>
        <p:nvPicPr>
          <p:cNvPr id="12961" name="Google Shape;12961;p110"/>
          <p:cNvPicPr preferRelativeResize="0"/>
          <p:nvPr/>
        </p:nvPicPr>
        <p:blipFill/>
        <p:spPr>
          <a:xfrm>
            <a:off x="619206" y="5750031"/>
            <a:ext cx="1443897" cy="589314"/>
          </a:xfrm>
          <a:prstGeom prst="rect">
            <a:avLst/>
          </a:prstGeom>
          <a:noFill/>
          <a:ln>
            <a:noFill/>
          </a:ln>
        </p:spPr>
      </p:pic>
      <p:sp>
        <p:nvSpPr>
          <p:cNvPr id="12962" name="Google Shape;12962;p110"/>
          <p:cNvSpPr txBox="1">
            <a:spLocks noGrp="1"/>
          </p:cNvSpPr>
          <p:nvPr>
            <p:ph type="title"/>
          </p:nvPr>
        </p:nvSpPr>
        <p:spPr>
          <a:xfrm>
            <a:off x="535798" y="648878"/>
            <a:ext cx="9186900" cy="24366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lt1"/>
              </a:buClr>
              <a:buSzPts val="7200"/>
              <a:buFont typeface="Tomorrow"/>
              <a:buNone/>
              <a:defRPr sz="7200" b="1" i="0" u="none" strike="noStrike" cap="none">
                <a:solidFill>
                  <a:schemeClr val="l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963" name="Google Shape;12963;p110"/>
          <p:cNvSpPr txBox="1">
            <a:spLocks noGrp="1"/>
          </p:cNvSpPr>
          <p:nvPr>
            <p:ph type="body" idx="1"/>
          </p:nvPr>
        </p:nvSpPr>
        <p:spPr>
          <a:xfrm>
            <a:off x="558097" y="3226917"/>
            <a:ext cx="4871700" cy="1349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964" name="Google Shape;12964;p110"/>
          <p:cNvSpPr txBox="1">
            <a:spLocks noGrp="1"/>
          </p:cNvSpPr>
          <p:nvPr>
            <p:ph type="body" idx="2"/>
          </p:nvPr>
        </p:nvSpPr>
        <p:spPr>
          <a:xfrm>
            <a:off x="6705157" y="5926783"/>
            <a:ext cx="4871700" cy="422100"/>
          </a:xfrm>
          <a:prstGeom prst="rect">
            <a:avLst/>
          </a:prstGeom>
          <a:noFill/>
          <a:ln>
            <a:noFill/>
          </a:ln>
        </p:spPr>
        <p:txBody>
          <a:bodyPr spcFirstLastPara="1" wrap="square" lIns="91425" tIns="45700" rIns="0" bIns="45700" anchor="t" anchorCtr="0">
            <a:noAutofit/>
          </a:bodyPr>
          <a:lstStyle>
            <a:lvl1pPr marL="457200" marR="0" lvl="0" indent="-228600" algn="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965" name="Google Shape;12965;p110"/>
          <p:cNvSpPr txBox="1"/>
          <p:nvPr/>
        </p:nvSpPr>
        <p:spPr>
          <a:xfrm>
            <a:off x="9321229" y="6505696"/>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a:solidFill>
                  <a:schemeClr val="lt1"/>
                </a:solidFill>
                <a:latin typeface="Arial"/>
                <a:ea typeface="Arial"/>
                <a:cs typeface="Arial"/>
                <a:sym typeface="Arial"/>
              </a:rPr>
              <a:t>Pfizer 2025 | Confidential and Proprietary</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Presentation Title with Image Dark">
  <p:cSld name="Presentation Title with Image Dark">
    <p:bg>
      <p:bgPr>
        <a:solidFill>
          <a:srgbClr val="0000CA"/>
        </a:solidFill>
        <a:effectLst/>
      </p:bgPr>
    </p:bg>
    <p:spTree>
      <p:nvGrpSpPr>
        <p:cNvPr id="1" name="Shape 12966"/>
        <p:cNvGrpSpPr/>
        <p:nvPr/>
      </p:nvGrpSpPr>
      <p:grpSpPr>
        <a:xfrm>
          <a:off x="0" y="0"/>
          <a:ext cx="0" cy="0"/>
          <a:chOff x="0" y="0"/>
          <a:chExt cx="0" cy="0"/>
        </a:xfrm>
      </p:grpSpPr>
      <p:sp>
        <p:nvSpPr>
          <p:cNvPr id="12967" name="Google Shape;12967;p111"/>
          <p:cNvSpPr>
            <a:spLocks noGrp="1"/>
          </p:cNvSpPr>
          <p:nvPr>
            <p:ph type="pic" idx="2"/>
          </p:nvPr>
        </p:nvSpPr>
        <p:spPr>
          <a:xfrm>
            <a:off x="0" y="0"/>
            <a:ext cx="12192000" cy="6858000"/>
          </a:xfrm>
          <a:prstGeom prst="rect">
            <a:avLst/>
          </a:prstGeom>
          <a:noFill/>
          <a:ln>
            <a:noFill/>
          </a:ln>
        </p:spPr>
        <p:txBody>
          <a:bodyPr/>
          <a:lstStyle/>
          <a:p>
            <a:endParaRPr lang="pt-BR"/>
          </a:p>
        </p:txBody>
      </p:sp>
      <p:sp>
        <p:nvSpPr>
          <p:cNvPr id="12968" name="Google Shape;12968;p111"/>
          <p:cNvSpPr txBox="1">
            <a:spLocks noGrp="1"/>
          </p:cNvSpPr>
          <p:nvPr>
            <p:ph type="title"/>
          </p:nvPr>
        </p:nvSpPr>
        <p:spPr>
          <a:xfrm>
            <a:off x="535798" y="648878"/>
            <a:ext cx="9186900" cy="24366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lt1"/>
              </a:buClr>
              <a:buSzPts val="7200"/>
              <a:buFont typeface="Tomorrow"/>
              <a:buNone/>
              <a:defRPr sz="7200" b="1" i="0" u="none" strike="noStrike" cap="none">
                <a:solidFill>
                  <a:schemeClr val="l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969" name="Google Shape;12969;p111"/>
          <p:cNvSpPr txBox="1">
            <a:spLocks noGrp="1"/>
          </p:cNvSpPr>
          <p:nvPr>
            <p:ph type="body" idx="1"/>
          </p:nvPr>
        </p:nvSpPr>
        <p:spPr>
          <a:xfrm>
            <a:off x="558097" y="3226917"/>
            <a:ext cx="4871700" cy="1349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970" name="Google Shape;12970;p111"/>
          <p:cNvPicPr preferRelativeResize="0"/>
          <p:nvPr/>
        </p:nvPicPr>
        <p:blipFill/>
        <p:spPr>
          <a:xfrm>
            <a:off x="619206" y="5750031"/>
            <a:ext cx="1443897" cy="589314"/>
          </a:xfrm>
          <a:prstGeom prst="rect">
            <a:avLst/>
          </a:prstGeom>
          <a:noFill/>
          <a:ln>
            <a:noFill/>
          </a:ln>
        </p:spPr>
      </p:pic>
      <p:sp>
        <p:nvSpPr>
          <p:cNvPr id="12971" name="Google Shape;12971;p111"/>
          <p:cNvSpPr txBox="1">
            <a:spLocks noGrp="1"/>
          </p:cNvSpPr>
          <p:nvPr>
            <p:ph type="body" idx="3"/>
          </p:nvPr>
        </p:nvSpPr>
        <p:spPr>
          <a:xfrm>
            <a:off x="6705157" y="5926783"/>
            <a:ext cx="4871700" cy="422100"/>
          </a:xfrm>
          <a:prstGeom prst="rect">
            <a:avLst/>
          </a:prstGeom>
          <a:noFill/>
          <a:ln>
            <a:noFill/>
          </a:ln>
        </p:spPr>
        <p:txBody>
          <a:bodyPr spcFirstLastPara="1" wrap="square" lIns="91425" tIns="45700" rIns="0" bIns="45700" anchor="t" anchorCtr="0">
            <a:noAutofit/>
          </a:bodyPr>
          <a:lstStyle>
            <a:lvl1pPr marL="457200" marR="0" lvl="0" indent="-228600" algn="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972" name="Google Shape;12972;p111"/>
          <p:cNvSpPr txBox="1"/>
          <p:nvPr/>
        </p:nvSpPr>
        <p:spPr>
          <a:xfrm>
            <a:off x="9321229" y="6505696"/>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a:solidFill>
                  <a:schemeClr val="lt1"/>
                </a:solidFill>
                <a:latin typeface="Arial"/>
                <a:ea typeface="Arial"/>
                <a:cs typeface="Arial"/>
                <a:sym typeface="Arial"/>
              </a:rPr>
              <a:t>Pfizer 2025 | Confidential and Proprietary</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Presentation Title White">
  <p:cSld name="Presentation Title White">
    <p:bg>
      <p:bgPr>
        <a:solidFill>
          <a:schemeClr val="lt1"/>
        </a:solidFill>
        <a:effectLst/>
      </p:bgPr>
    </p:bg>
    <p:spTree>
      <p:nvGrpSpPr>
        <p:cNvPr id="1" name="Shape 12973"/>
        <p:cNvGrpSpPr/>
        <p:nvPr/>
      </p:nvGrpSpPr>
      <p:grpSpPr>
        <a:xfrm>
          <a:off x="0" y="0"/>
          <a:ext cx="0" cy="0"/>
          <a:chOff x="0" y="0"/>
          <a:chExt cx="0" cy="0"/>
        </a:xfrm>
      </p:grpSpPr>
      <p:pic>
        <p:nvPicPr>
          <p:cNvPr id="12974" name="Google Shape;12974;p112"/>
          <p:cNvPicPr preferRelativeResize="0"/>
          <p:nvPr/>
        </p:nvPicPr>
        <p:blipFill/>
        <p:spPr>
          <a:xfrm>
            <a:off x="612280" y="5743501"/>
            <a:ext cx="1442648" cy="589788"/>
          </a:xfrm>
          <a:prstGeom prst="rect">
            <a:avLst/>
          </a:prstGeom>
          <a:noFill/>
          <a:ln>
            <a:noFill/>
          </a:ln>
        </p:spPr>
      </p:pic>
      <p:sp>
        <p:nvSpPr>
          <p:cNvPr id="12975" name="Google Shape;12975;p112"/>
          <p:cNvSpPr txBox="1">
            <a:spLocks noGrp="1"/>
          </p:cNvSpPr>
          <p:nvPr>
            <p:ph type="title"/>
          </p:nvPr>
        </p:nvSpPr>
        <p:spPr>
          <a:xfrm>
            <a:off x="535798" y="648878"/>
            <a:ext cx="9186900" cy="24366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CA"/>
              </a:buClr>
              <a:buSzPts val="7200"/>
              <a:buFont typeface="Tomorrow"/>
              <a:buNone/>
              <a:defRPr sz="7200" b="1" i="0" u="none" strike="noStrike" cap="none">
                <a:solidFill>
                  <a:srgbClr val="0000CA"/>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976" name="Google Shape;12976;p112"/>
          <p:cNvSpPr txBox="1">
            <a:spLocks noGrp="1"/>
          </p:cNvSpPr>
          <p:nvPr>
            <p:ph type="body" idx="1"/>
          </p:nvPr>
        </p:nvSpPr>
        <p:spPr>
          <a:xfrm>
            <a:off x="558097" y="3226917"/>
            <a:ext cx="4871700" cy="1349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CA"/>
              </a:buClr>
              <a:buSzPts val="2800"/>
              <a:buFont typeface="Arial"/>
              <a:buNone/>
              <a:defRPr sz="2800" b="0" i="0" u="none" strike="noStrike" cap="none">
                <a:solidFill>
                  <a:srgbClr val="0000CA"/>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977" name="Google Shape;12977;p112"/>
          <p:cNvSpPr txBox="1"/>
          <p:nvPr/>
        </p:nvSpPr>
        <p:spPr>
          <a:xfrm>
            <a:off x="9321229" y="6502173"/>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a:solidFill>
                  <a:srgbClr val="7F7F7F"/>
                </a:solidFill>
                <a:latin typeface="Arial"/>
                <a:ea typeface="Arial"/>
                <a:cs typeface="Arial"/>
                <a:sym typeface="Arial"/>
              </a:rPr>
              <a:t>Pfizer 2025 | Confidential and Proprietary</a:t>
            </a:r>
            <a:endParaRPr/>
          </a:p>
        </p:txBody>
      </p:sp>
      <p:sp>
        <p:nvSpPr>
          <p:cNvPr id="12978" name="Google Shape;12978;p112"/>
          <p:cNvSpPr txBox="1">
            <a:spLocks noGrp="1"/>
          </p:cNvSpPr>
          <p:nvPr>
            <p:ph type="body" idx="2"/>
          </p:nvPr>
        </p:nvSpPr>
        <p:spPr>
          <a:xfrm>
            <a:off x="6705157" y="5926783"/>
            <a:ext cx="4871700" cy="422100"/>
          </a:xfrm>
          <a:prstGeom prst="rect">
            <a:avLst/>
          </a:prstGeom>
          <a:noFill/>
          <a:ln>
            <a:noFill/>
          </a:ln>
        </p:spPr>
        <p:txBody>
          <a:bodyPr spcFirstLastPara="1" wrap="square" lIns="91425" tIns="45700" rIns="0" bIns="45700" anchor="t" anchorCtr="0">
            <a:noAutofit/>
          </a:bodyPr>
          <a:lstStyle>
            <a:lvl1pPr marL="457200" marR="0" lvl="0" indent="-228600" algn="r" rtl="0">
              <a:lnSpc>
                <a:spcPct val="90000"/>
              </a:lnSpc>
              <a:spcBef>
                <a:spcPts val="100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Presentation Title with Image Light">
  <p:cSld name="Presentation Title with Image Light">
    <p:bg>
      <p:bgPr>
        <a:solidFill>
          <a:schemeClr val="lt1"/>
        </a:solidFill>
        <a:effectLst/>
      </p:bgPr>
    </p:bg>
    <p:spTree>
      <p:nvGrpSpPr>
        <p:cNvPr id="1" name="Shape 12979"/>
        <p:cNvGrpSpPr/>
        <p:nvPr/>
      </p:nvGrpSpPr>
      <p:grpSpPr>
        <a:xfrm>
          <a:off x="0" y="0"/>
          <a:ext cx="0" cy="0"/>
          <a:chOff x="0" y="0"/>
          <a:chExt cx="0" cy="0"/>
        </a:xfrm>
      </p:grpSpPr>
      <p:sp>
        <p:nvSpPr>
          <p:cNvPr id="12980" name="Google Shape;12980;p113"/>
          <p:cNvSpPr>
            <a:spLocks noGrp="1"/>
          </p:cNvSpPr>
          <p:nvPr>
            <p:ph type="pic" idx="2"/>
          </p:nvPr>
        </p:nvSpPr>
        <p:spPr>
          <a:xfrm>
            <a:off x="0" y="0"/>
            <a:ext cx="12192000" cy="6858000"/>
          </a:xfrm>
          <a:prstGeom prst="rect">
            <a:avLst/>
          </a:prstGeom>
          <a:noFill/>
          <a:ln>
            <a:noFill/>
          </a:ln>
        </p:spPr>
        <p:txBody>
          <a:bodyPr/>
          <a:lstStyle/>
          <a:p>
            <a:endParaRPr lang="pt-BR"/>
          </a:p>
        </p:txBody>
      </p:sp>
      <p:sp>
        <p:nvSpPr>
          <p:cNvPr id="12981" name="Google Shape;12981;p113"/>
          <p:cNvSpPr txBox="1">
            <a:spLocks noGrp="1"/>
          </p:cNvSpPr>
          <p:nvPr>
            <p:ph type="title"/>
          </p:nvPr>
        </p:nvSpPr>
        <p:spPr>
          <a:xfrm>
            <a:off x="535798" y="648878"/>
            <a:ext cx="9186900" cy="24366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CA"/>
              </a:buClr>
              <a:buSzPts val="7200"/>
              <a:buFont typeface="Tomorrow"/>
              <a:buNone/>
              <a:defRPr sz="7200" b="1" i="0" u="none" strike="noStrike" cap="none">
                <a:solidFill>
                  <a:srgbClr val="0000CA"/>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982" name="Google Shape;12982;p113"/>
          <p:cNvSpPr txBox="1">
            <a:spLocks noGrp="1"/>
          </p:cNvSpPr>
          <p:nvPr>
            <p:ph type="body" idx="1"/>
          </p:nvPr>
        </p:nvSpPr>
        <p:spPr>
          <a:xfrm>
            <a:off x="558097" y="3226917"/>
            <a:ext cx="4871700" cy="1349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CA"/>
              </a:buClr>
              <a:buSzPts val="2800"/>
              <a:buFont typeface="Arial"/>
              <a:buNone/>
              <a:defRPr sz="2800" b="0" i="0" u="none" strike="noStrike" cap="none">
                <a:solidFill>
                  <a:srgbClr val="0000CA"/>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983" name="Google Shape;12983;p113"/>
          <p:cNvPicPr preferRelativeResize="0"/>
          <p:nvPr/>
        </p:nvPicPr>
        <p:blipFill/>
        <p:spPr>
          <a:xfrm>
            <a:off x="612280" y="5743501"/>
            <a:ext cx="1442648" cy="589788"/>
          </a:xfrm>
          <a:prstGeom prst="rect">
            <a:avLst/>
          </a:prstGeom>
          <a:noFill/>
          <a:ln>
            <a:noFill/>
          </a:ln>
        </p:spPr>
      </p:pic>
      <p:sp>
        <p:nvSpPr>
          <p:cNvPr id="12984" name="Google Shape;12984;p113"/>
          <p:cNvSpPr txBox="1"/>
          <p:nvPr/>
        </p:nvSpPr>
        <p:spPr>
          <a:xfrm>
            <a:off x="9321229" y="6502173"/>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a:solidFill>
                  <a:srgbClr val="7F7F7F"/>
                </a:solidFill>
                <a:latin typeface="Arial"/>
                <a:ea typeface="Arial"/>
                <a:cs typeface="Arial"/>
                <a:sym typeface="Arial"/>
              </a:rPr>
              <a:t>Pfizer 2025 | Confidential and Proprietary</a:t>
            </a:r>
            <a:endParaRPr/>
          </a:p>
        </p:txBody>
      </p:sp>
      <p:sp>
        <p:nvSpPr>
          <p:cNvPr id="12985" name="Google Shape;12985;p113"/>
          <p:cNvSpPr txBox="1">
            <a:spLocks noGrp="1"/>
          </p:cNvSpPr>
          <p:nvPr>
            <p:ph type="body" idx="3"/>
          </p:nvPr>
        </p:nvSpPr>
        <p:spPr>
          <a:xfrm>
            <a:off x="6705157" y="5926783"/>
            <a:ext cx="4871700" cy="422100"/>
          </a:xfrm>
          <a:prstGeom prst="rect">
            <a:avLst/>
          </a:prstGeom>
          <a:noFill/>
          <a:ln>
            <a:noFill/>
          </a:ln>
        </p:spPr>
        <p:txBody>
          <a:bodyPr spcFirstLastPara="1" wrap="square" lIns="91425" tIns="45700" rIns="0" bIns="45700" anchor="t" anchorCtr="0">
            <a:noAutofit/>
          </a:bodyPr>
          <a:lstStyle>
            <a:lvl1pPr marL="457200" marR="0" lvl="0" indent="-228600" algn="r" rtl="0">
              <a:lnSpc>
                <a:spcPct val="90000"/>
              </a:lnSpc>
              <a:spcBef>
                <a:spcPts val="100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aragraph 1 Column">
  <p:cSld name="Paragraph 1 Column">
    <p:spTree>
      <p:nvGrpSpPr>
        <p:cNvPr id="1" name="Shape 12523"/>
        <p:cNvGrpSpPr/>
        <p:nvPr/>
      </p:nvGrpSpPr>
      <p:grpSpPr>
        <a:xfrm>
          <a:off x="0" y="0"/>
          <a:ext cx="0" cy="0"/>
          <a:chOff x="0" y="0"/>
          <a:chExt cx="0" cy="0"/>
        </a:xfrm>
      </p:grpSpPr>
      <p:sp>
        <p:nvSpPr>
          <p:cNvPr id="12524" name="Google Shape;12524;p37"/>
          <p:cNvSpPr txBox="1">
            <a:spLocks noGrp="1"/>
          </p:cNvSpPr>
          <p:nvPr>
            <p:ph type="body" idx="1"/>
          </p:nvPr>
        </p:nvSpPr>
        <p:spPr>
          <a:xfrm>
            <a:off x="3935694" y="635357"/>
            <a:ext cx="7646700" cy="4612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2005E"/>
              </a:buClr>
              <a:buSzPts val="1800"/>
              <a:buFont typeface="Arial"/>
              <a:buNone/>
              <a:defRPr sz="1800" b="0" i="0" u="none" strike="noStrike" cap="none">
                <a:solidFill>
                  <a:srgbClr val="02005E"/>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25" name="Google Shape;12525;p37"/>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lvl="0" indent="0" algn="r" rtl="0">
              <a:spcBef>
                <a:spcPts val="0"/>
              </a:spcBef>
              <a:buNone/>
              <a:defRPr sz="700" b="1" i="0" u="none" strike="noStrike" cap="none">
                <a:solidFill>
                  <a:schemeClr val="accent1"/>
                </a:solidFill>
                <a:latin typeface="Arial"/>
                <a:ea typeface="Arial"/>
                <a:cs typeface="Arial"/>
                <a:sym typeface="Arial"/>
              </a:defRPr>
            </a:lvl1pPr>
            <a:lvl2pPr marL="0" lvl="1" indent="0" algn="r" rtl="0">
              <a:spcBef>
                <a:spcPts val="0"/>
              </a:spcBef>
              <a:buNone/>
              <a:defRPr sz="700" b="1" i="0" u="none" strike="noStrike" cap="none">
                <a:solidFill>
                  <a:schemeClr val="accent1"/>
                </a:solidFill>
                <a:latin typeface="Arial"/>
                <a:ea typeface="Arial"/>
                <a:cs typeface="Arial"/>
                <a:sym typeface="Arial"/>
              </a:defRPr>
            </a:lvl2pPr>
            <a:lvl3pPr marL="0" lvl="2" indent="0" algn="r" rtl="0">
              <a:spcBef>
                <a:spcPts val="0"/>
              </a:spcBef>
              <a:buNone/>
              <a:defRPr sz="700" b="1" i="0" u="none" strike="noStrike" cap="none">
                <a:solidFill>
                  <a:schemeClr val="accent1"/>
                </a:solidFill>
                <a:latin typeface="Arial"/>
                <a:ea typeface="Arial"/>
                <a:cs typeface="Arial"/>
                <a:sym typeface="Arial"/>
              </a:defRPr>
            </a:lvl3pPr>
            <a:lvl4pPr marL="0" lvl="3" indent="0" algn="r" rtl="0">
              <a:spcBef>
                <a:spcPts val="0"/>
              </a:spcBef>
              <a:buNone/>
              <a:defRPr sz="700" b="1" i="0" u="none" strike="noStrike" cap="none">
                <a:solidFill>
                  <a:schemeClr val="accent1"/>
                </a:solidFill>
                <a:latin typeface="Arial"/>
                <a:ea typeface="Arial"/>
                <a:cs typeface="Arial"/>
                <a:sym typeface="Arial"/>
              </a:defRPr>
            </a:lvl4pPr>
            <a:lvl5pPr marL="0" lvl="4" indent="0" algn="r" rtl="0">
              <a:spcBef>
                <a:spcPts val="0"/>
              </a:spcBef>
              <a:buNone/>
              <a:defRPr sz="700" b="1" i="0" u="none" strike="noStrike" cap="none">
                <a:solidFill>
                  <a:schemeClr val="accent1"/>
                </a:solidFill>
                <a:latin typeface="Arial"/>
                <a:ea typeface="Arial"/>
                <a:cs typeface="Arial"/>
                <a:sym typeface="Arial"/>
              </a:defRPr>
            </a:lvl5pPr>
            <a:lvl6pPr marL="0" lvl="5" indent="0" algn="r" rtl="0">
              <a:spcBef>
                <a:spcPts val="0"/>
              </a:spcBef>
              <a:buNone/>
              <a:defRPr sz="700" b="1" i="0" u="none" strike="noStrike" cap="none">
                <a:solidFill>
                  <a:schemeClr val="accent1"/>
                </a:solidFill>
                <a:latin typeface="Arial"/>
                <a:ea typeface="Arial"/>
                <a:cs typeface="Arial"/>
                <a:sym typeface="Arial"/>
              </a:defRPr>
            </a:lvl6pPr>
            <a:lvl7pPr marL="0" lvl="6" indent="0" algn="r" rtl="0">
              <a:spcBef>
                <a:spcPts val="0"/>
              </a:spcBef>
              <a:buNone/>
              <a:defRPr sz="700" b="1" i="0" u="none" strike="noStrike" cap="none">
                <a:solidFill>
                  <a:schemeClr val="accent1"/>
                </a:solidFill>
                <a:latin typeface="Arial"/>
                <a:ea typeface="Arial"/>
                <a:cs typeface="Arial"/>
                <a:sym typeface="Arial"/>
              </a:defRPr>
            </a:lvl7pPr>
            <a:lvl8pPr marL="0" lvl="7" indent="0" algn="r" rtl="0">
              <a:spcBef>
                <a:spcPts val="0"/>
              </a:spcBef>
              <a:buNone/>
              <a:defRPr sz="700" b="1" i="0" u="none" strike="noStrike" cap="none">
                <a:solidFill>
                  <a:schemeClr val="accent1"/>
                </a:solidFill>
                <a:latin typeface="Arial"/>
                <a:ea typeface="Arial"/>
                <a:cs typeface="Arial"/>
                <a:sym typeface="Arial"/>
              </a:defRPr>
            </a:lvl8pPr>
            <a:lvl9pPr marL="0" lvl="8" indent="0" algn="r" rtl="0">
              <a:spcBef>
                <a:spcPts val="0"/>
              </a:spcBef>
              <a:buNone/>
              <a:defRPr sz="7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526" name="Google Shape;12526;p37"/>
          <p:cNvSpPr txBox="1">
            <a:spLocks noGrp="1"/>
          </p:cNvSpPr>
          <p:nvPr>
            <p:ph type="body" idx="2"/>
          </p:nvPr>
        </p:nvSpPr>
        <p:spPr>
          <a:xfrm>
            <a:off x="613175" y="1063182"/>
            <a:ext cx="3154800" cy="457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CA"/>
              </a:buClr>
              <a:buSzPts val="1800"/>
              <a:buFont typeface="Arial"/>
              <a:buNone/>
              <a:defRPr sz="1800" b="0" i="0" u="none" strike="noStrike" cap="none">
                <a:solidFill>
                  <a:srgbClr val="0000CA"/>
                </a:solidFill>
                <a:latin typeface="Arial"/>
                <a:ea typeface="Arial"/>
                <a:cs typeface="Arial"/>
                <a:sym typeface="Arial"/>
              </a:defRPr>
            </a:lvl1pPr>
            <a:lvl2pPr marL="914400" marR="0" lvl="1"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2pPr>
            <a:lvl3pPr marL="1371600" marR="0" lvl="2"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3pPr>
            <a:lvl4pPr marL="1828800" marR="0" lvl="3"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4pPr>
            <a:lvl5pPr marL="2286000" marR="0" lvl="4"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27" name="Google Shape;12527;p37"/>
          <p:cNvSpPr txBox="1">
            <a:spLocks noGrp="1"/>
          </p:cNvSpPr>
          <p:nvPr>
            <p:ph type="title"/>
          </p:nvPr>
        </p:nvSpPr>
        <p:spPr>
          <a:xfrm>
            <a:off x="613152" y="632386"/>
            <a:ext cx="3154800" cy="405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699"/>
              <a:buFont typeface="Tomorrow"/>
              <a:buNone/>
              <a:defRPr sz="26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12528"/>
        <p:cNvGrpSpPr/>
        <p:nvPr/>
      </p:nvGrpSpPr>
      <p:grpSpPr>
        <a:xfrm>
          <a:off x="0" y="0"/>
          <a:ext cx="0" cy="0"/>
          <a:chOff x="0" y="0"/>
          <a:chExt cx="0" cy="0"/>
        </a:xfrm>
      </p:grpSpPr>
      <p:sp>
        <p:nvSpPr>
          <p:cNvPr id="12529" name="Google Shape;12529;p38"/>
          <p:cNvSpPr txBox="1">
            <a:spLocks noGrp="1"/>
          </p:cNvSpPr>
          <p:nvPr>
            <p:ph type="body" idx="1"/>
          </p:nvPr>
        </p:nvSpPr>
        <p:spPr>
          <a:xfrm>
            <a:off x="3935694" y="648609"/>
            <a:ext cx="7646100" cy="46125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30" name="Google Shape;12530;p38"/>
          <p:cNvSpPr txBox="1">
            <a:spLocks noGrp="1"/>
          </p:cNvSpPr>
          <p:nvPr>
            <p:ph type="body" idx="2"/>
          </p:nvPr>
        </p:nvSpPr>
        <p:spPr>
          <a:xfrm>
            <a:off x="613175" y="1063182"/>
            <a:ext cx="3154800" cy="457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CA"/>
              </a:buClr>
              <a:buSzPts val="1800"/>
              <a:buFont typeface="Arial"/>
              <a:buNone/>
              <a:defRPr sz="1800" b="0" i="0" u="none" strike="noStrike" cap="none">
                <a:solidFill>
                  <a:srgbClr val="0000CA"/>
                </a:solidFill>
                <a:latin typeface="Arial"/>
                <a:ea typeface="Arial"/>
                <a:cs typeface="Arial"/>
                <a:sym typeface="Arial"/>
              </a:defRPr>
            </a:lvl1pPr>
            <a:lvl2pPr marL="914400" marR="0" lvl="1"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2pPr>
            <a:lvl3pPr marL="1371600" marR="0" lvl="2"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3pPr>
            <a:lvl4pPr marL="1828800" marR="0" lvl="3"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4pPr>
            <a:lvl5pPr marL="2286000" marR="0" lvl="4"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31" name="Google Shape;12531;p38"/>
          <p:cNvSpPr txBox="1">
            <a:spLocks noGrp="1"/>
          </p:cNvSpPr>
          <p:nvPr>
            <p:ph type="title"/>
          </p:nvPr>
        </p:nvSpPr>
        <p:spPr>
          <a:xfrm>
            <a:off x="613152" y="632386"/>
            <a:ext cx="3154800" cy="405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699"/>
              <a:buFont typeface="Tomorrow"/>
              <a:buNone/>
              <a:defRPr sz="26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532" name="Google Shape;12532;p38"/>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lvl="0" indent="0" algn="r" rtl="0">
              <a:spcBef>
                <a:spcPts val="0"/>
              </a:spcBef>
              <a:buNone/>
              <a:defRPr sz="700" b="1" i="0" u="none" strike="noStrike" cap="none">
                <a:solidFill>
                  <a:schemeClr val="accent1"/>
                </a:solidFill>
                <a:latin typeface="Arial"/>
                <a:ea typeface="Arial"/>
                <a:cs typeface="Arial"/>
                <a:sym typeface="Arial"/>
              </a:defRPr>
            </a:lvl1pPr>
            <a:lvl2pPr marL="0" lvl="1" indent="0" algn="r" rtl="0">
              <a:spcBef>
                <a:spcPts val="0"/>
              </a:spcBef>
              <a:buNone/>
              <a:defRPr sz="700" b="1" i="0" u="none" strike="noStrike" cap="none">
                <a:solidFill>
                  <a:schemeClr val="accent1"/>
                </a:solidFill>
                <a:latin typeface="Arial"/>
                <a:ea typeface="Arial"/>
                <a:cs typeface="Arial"/>
                <a:sym typeface="Arial"/>
              </a:defRPr>
            </a:lvl2pPr>
            <a:lvl3pPr marL="0" lvl="2" indent="0" algn="r" rtl="0">
              <a:spcBef>
                <a:spcPts val="0"/>
              </a:spcBef>
              <a:buNone/>
              <a:defRPr sz="700" b="1" i="0" u="none" strike="noStrike" cap="none">
                <a:solidFill>
                  <a:schemeClr val="accent1"/>
                </a:solidFill>
                <a:latin typeface="Arial"/>
                <a:ea typeface="Arial"/>
                <a:cs typeface="Arial"/>
                <a:sym typeface="Arial"/>
              </a:defRPr>
            </a:lvl3pPr>
            <a:lvl4pPr marL="0" lvl="3" indent="0" algn="r" rtl="0">
              <a:spcBef>
                <a:spcPts val="0"/>
              </a:spcBef>
              <a:buNone/>
              <a:defRPr sz="700" b="1" i="0" u="none" strike="noStrike" cap="none">
                <a:solidFill>
                  <a:schemeClr val="accent1"/>
                </a:solidFill>
                <a:latin typeface="Arial"/>
                <a:ea typeface="Arial"/>
                <a:cs typeface="Arial"/>
                <a:sym typeface="Arial"/>
              </a:defRPr>
            </a:lvl4pPr>
            <a:lvl5pPr marL="0" lvl="4" indent="0" algn="r" rtl="0">
              <a:spcBef>
                <a:spcPts val="0"/>
              </a:spcBef>
              <a:buNone/>
              <a:defRPr sz="700" b="1" i="0" u="none" strike="noStrike" cap="none">
                <a:solidFill>
                  <a:schemeClr val="accent1"/>
                </a:solidFill>
                <a:latin typeface="Arial"/>
                <a:ea typeface="Arial"/>
                <a:cs typeface="Arial"/>
                <a:sym typeface="Arial"/>
              </a:defRPr>
            </a:lvl5pPr>
            <a:lvl6pPr marL="0" lvl="5" indent="0" algn="r" rtl="0">
              <a:spcBef>
                <a:spcPts val="0"/>
              </a:spcBef>
              <a:buNone/>
              <a:defRPr sz="700" b="1" i="0" u="none" strike="noStrike" cap="none">
                <a:solidFill>
                  <a:schemeClr val="accent1"/>
                </a:solidFill>
                <a:latin typeface="Arial"/>
                <a:ea typeface="Arial"/>
                <a:cs typeface="Arial"/>
                <a:sym typeface="Arial"/>
              </a:defRPr>
            </a:lvl6pPr>
            <a:lvl7pPr marL="0" lvl="6" indent="0" algn="r" rtl="0">
              <a:spcBef>
                <a:spcPts val="0"/>
              </a:spcBef>
              <a:buNone/>
              <a:defRPr sz="700" b="1" i="0" u="none" strike="noStrike" cap="none">
                <a:solidFill>
                  <a:schemeClr val="accent1"/>
                </a:solidFill>
                <a:latin typeface="Arial"/>
                <a:ea typeface="Arial"/>
                <a:cs typeface="Arial"/>
                <a:sym typeface="Arial"/>
              </a:defRPr>
            </a:lvl7pPr>
            <a:lvl8pPr marL="0" lvl="7" indent="0" algn="r" rtl="0">
              <a:spcBef>
                <a:spcPts val="0"/>
              </a:spcBef>
              <a:buNone/>
              <a:defRPr sz="700" b="1" i="0" u="none" strike="noStrike" cap="none">
                <a:solidFill>
                  <a:schemeClr val="accent1"/>
                </a:solidFill>
                <a:latin typeface="Arial"/>
                <a:ea typeface="Arial"/>
                <a:cs typeface="Arial"/>
                <a:sym typeface="Arial"/>
              </a:defRPr>
            </a:lvl8pPr>
            <a:lvl9pPr marL="0" lvl="8" indent="0" algn="r" rtl="0">
              <a:spcBef>
                <a:spcPts val="0"/>
              </a:spcBef>
              <a:buNone/>
              <a:defRPr sz="7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aragraph 2 Column">
  <p:cSld name="Paragraph 2 Column">
    <p:spTree>
      <p:nvGrpSpPr>
        <p:cNvPr id="1" name="Shape 12533"/>
        <p:cNvGrpSpPr/>
        <p:nvPr/>
      </p:nvGrpSpPr>
      <p:grpSpPr>
        <a:xfrm>
          <a:off x="0" y="0"/>
          <a:ext cx="0" cy="0"/>
          <a:chOff x="0" y="0"/>
          <a:chExt cx="0" cy="0"/>
        </a:xfrm>
      </p:grpSpPr>
      <p:sp>
        <p:nvSpPr>
          <p:cNvPr id="12534" name="Google Shape;12534;p39"/>
          <p:cNvSpPr txBox="1">
            <a:spLocks noGrp="1"/>
          </p:cNvSpPr>
          <p:nvPr>
            <p:ph type="body" idx="1"/>
          </p:nvPr>
        </p:nvSpPr>
        <p:spPr>
          <a:xfrm>
            <a:off x="3935694" y="638335"/>
            <a:ext cx="7646100" cy="4622700"/>
          </a:xfrm>
          <a:prstGeom prst="rect">
            <a:avLst/>
          </a:prstGeom>
          <a:noFill/>
          <a:ln>
            <a:noFill/>
          </a:ln>
        </p:spPr>
        <p:txBody>
          <a:bodyPr spcFirstLastPara="1" wrap="square" lIns="91425" tIns="45700" rIns="91425" bIns="45700" numCol="2" spcCol="914400" anchor="t" anchorCtr="0">
            <a:noAutofit/>
          </a:bodyPr>
          <a:lstStyle>
            <a:lvl1pPr marL="457200" marR="0" lvl="0" indent="-228600" algn="l" rtl="0">
              <a:lnSpc>
                <a:spcPct val="90000"/>
              </a:lnSpc>
              <a:spcBef>
                <a:spcPts val="1000"/>
              </a:spcBef>
              <a:spcAft>
                <a:spcPts val="0"/>
              </a:spcAft>
              <a:buClr>
                <a:srgbClr val="02005E"/>
              </a:buClr>
              <a:buSzPts val="1800"/>
              <a:buFont typeface="Arial"/>
              <a:buNone/>
              <a:defRPr sz="1800" b="0" i="0" u="none" strike="noStrike" cap="none">
                <a:solidFill>
                  <a:srgbClr val="02005E"/>
                </a:solidFill>
                <a:latin typeface="Arial"/>
                <a:ea typeface="Arial"/>
                <a:cs typeface="Arial"/>
                <a:sym typeface="Arial"/>
              </a:defRPr>
            </a:lvl1pPr>
            <a:lvl2pPr marL="914400" marR="0" lvl="1"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2pPr>
            <a:lvl3pPr marL="1371600" marR="0" lvl="2"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3pPr>
            <a:lvl4pPr marL="1828800" marR="0" lvl="3"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4pPr>
            <a:lvl5pPr marL="2286000" marR="0" lvl="4" indent="-342900" algn="l" rtl="0">
              <a:lnSpc>
                <a:spcPct val="90000"/>
              </a:lnSpc>
              <a:spcBef>
                <a:spcPts val="500"/>
              </a:spcBef>
              <a:spcAft>
                <a:spcPts val="0"/>
              </a:spcAft>
              <a:buClr>
                <a:srgbClr val="02005E"/>
              </a:buClr>
              <a:buSzPts val="1800"/>
              <a:buFont typeface="Arial"/>
              <a:buChar char="•"/>
              <a:defRPr sz="18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35" name="Google Shape;12535;p39"/>
          <p:cNvSpPr txBox="1">
            <a:spLocks noGrp="1"/>
          </p:cNvSpPr>
          <p:nvPr>
            <p:ph type="body" idx="2"/>
          </p:nvPr>
        </p:nvSpPr>
        <p:spPr>
          <a:xfrm>
            <a:off x="613175" y="1063182"/>
            <a:ext cx="3154800" cy="457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CA"/>
              </a:buClr>
              <a:buSzPts val="1800"/>
              <a:buFont typeface="Arial"/>
              <a:buNone/>
              <a:defRPr sz="1800" b="0" i="0" u="none" strike="noStrike" cap="none">
                <a:solidFill>
                  <a:srgbClr val="0000CA"/>
                </a:solidFill>
                <a:latin typeface="Arial"/>
                <a:ea typeface="Arial"/>
                <a:cs typeface="Arial"/>
                <a:sym typeface="Arial"/>
              </a:defRPr>
            </a:lvl1pPr>
            <a:lvl2pPr marL="914400" marR="0" lvl="1"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2pPr>
            <a:lvl3pPr marL="1371600" marR="0" lvl="2"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3pPr>
            <a:lvl4pPr marL="1828800" marR="0" lvl="3"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4pPr>
            <a:lvl5pPr marL="2286000" marR="0" lvl="4"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36" name="Google Shape;12536;p39"/>
          <p:cNvSpPr txBox="1">
            <a:spLocks noGrp="1"/>
          </p:cNvSpPr>
          <p:nvPr>
            <p:ph type="title"/>
          </p:nvPr>
        </p:nvSpPr>
        <p:spPr>
          <a:xfrm>
            <a:off x="613152" y="632386"/>
            <a:ext cx="3154800" cy="405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699"/>
              <a:buFont typeface="Tomorrow"/>
              <a:buNone/>
              <a:defRPr sz="26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537" name="Google Shape;12537;p39"/>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lvl="0" indent="0" algn="r" rtl="0">
              <a:spcBef>
                <a:spcPts val="0"/>
              </a:spcBef>
              <a:buNone/>
              <a:defRPr sz="700" b="1" i="0">
                <a:solidFill>
                  <a:schemeClr val="accent1"/>
                </a:solidFill>
                <a:latin typeface="Arial"/>
                <a:ea typeface="Arial"/>
                <a:cs typeface="Arial"/>
                <a:sym typeface="Arial"/>
              </a:defRPr>
            </a:lvl1pPr>
            <a:lvl2pPr marL="0" lvl="1" indent="0" algn="r" rtl="0">
              <a:spcBef>
                <a:spcPts val="0"/>
              </a:spcBef>
              <a:buNone/>
              <a:defRPr sz="700" b="1" i="0">
                <a:solidFill>
                  <a:schemeClr val="accent1"/>
                </a:solidFill>
                <a:latin typeface="Arial"/>
                <a:ea typeface="Arial"/>
                <a:cs typeface="Arial"/>
                <a:sym typeface="Arial"/>
              </a:defRPr>
            </a:lvl2pPr>
            <a:lvl3pPr marL="0" lvl="2" indent="0" algn="r" rtl="0">
              <a:spcBef>
                <a:spcPts val="0"/>
              </a:spcBef>
              <a:buNone/>
              <a:defRPr sz="700" b="1" i="0">
                <a:solidFill>
                  <a:schemeClr val="accent1"/>
                </a:solidFill>
                <a:latin typeface="Arial"/>
                <a:ea typeface="Arial"/>
                <a:cs typeface="Arial"/>
                <a:sym typeface="Arial"/>
              </a:defRPr>
            </a:lvl3pPr>
            <a:lvl4pPr marL="0" lvl="3" indent="0" algn="r" rtl="0">
              <a:spcBef>
                <a:spcPts val="0"/>
              </a:spcBef>
              <a:buNone/>
              <a:defRPr sz="700" b="1" i="0">
                <a:solidFill>
                  <a:schemeClr val="accent1"/>
                </a:solidFill>
                <a:latin typeface="Arial"/>
                <a:ea typeface="Arial"/>
                <a:cs typeface="Arial"/>
                <a:sym typeface="Arial"/>
              </a:defRPr>
            </a:lvl4pPr>
            <a:lvl5pPr marL="0" lvl="4" indent="0" algn="r" rtl="0">
              <a:spcBef>
                <a:spcPts val="0"/>
              </a:spcBef>
              <a:buNone/>
              <a:defRPr sz="700" b="1" i="0">
                <a:solidFill>
                  <a:schemeClr val="accent1"/>
                </a:solidFill>
                <a:latin typeface="Arial"/>
                <a:ea typeface="Arial"/>
                <a:cs typeface="Arial"/>
                <a:sym typeface="Arial"/>
              </a:defRPr>
            </a:lvl5pPr>
            <a:lvl6pPr marL="0" lvl="5" indent="0" algn="r" rtl="0">
              <a:spcBef>
                <a:spcPts val="0"/>
              </a:spcBef>
              <a:buNone/>
              <a:defRPr sz="700" b="1" i="0">
                <a:solidFill>
                  <a:schemeClr val="accent1"/>
                </a:solidFill>
                <a:latin typeface="Arial"/>
                <a:ea typeface="Arial"/>
                <a:cs typeface="Arial"/>
                <a:sym typeface="Arial"/>
              </a:defRPr>
            </a:lvl6pPr>
            <a:lvl7pPr marL="0" lvl="6" indent="0" algn="r" rtl="0">
              <a:spcBef>
                <a:spcPts val="0"/>
              </a:spcBef>
              <a:buNone/>
              <a:defRPr sz="700" b="1" i="0">
                <a:solidFill>
                  <a:schemeClr val="accent1"/>
                </a:solidFill>
                <a:latin typeface="Arial"/>
                <a:ea typeface="Arial"/>
                <a:cs typeface="Arial"/>
                <a:sym typeface="Arial"/>
              </a:defRPr>
            </a:lvl7pPr>
            <a:lvl8pPr marL="0" lvl="7" indent="0" algn="r" rtl="0">
              <a:spcBef>
                <a:spcPts val="0"/>
              </a:spcBef>
              <a:buNone/>
              <a:defRPr sz="700" b="1" i="0">
                <a:solidFill>
                  <a:schemeClr val="accent1"/>
                </a:solidFill>
                <a:latin typeface="Arial"/>
                <a:ea typeface="Arial"/>
                <a:cs typeface="Arial"/>
                <a:sym typeface="Arial"/>
              </a:defRPr>
            </a:lvl8pPr>
            <a:lvl9pPr marL="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aragraph 3 Column">
  <p:cSld name="Paragraph 3 Column">
    <p:spTree>
      <p:nvGrpSpPr>
        <p:cNvPr id="1" name="Shape 12538"/>
        <p:cNvGrpSpPr/>
        <p:nvPr/>
      </p:nvGrpSpPr>
      <p:grpSpPr>
        <a:xfrm>
          <a:off x="0" y="0"/>
          <a:ext cx="0" cy="0"/>
          <a:chOff x="0" y="0"/>
          <a:chExt cx="0" cy="0"/>
        </a:xfrm>
      </p:grpSpPr>
      <p:sp>
        <p:nvSpPr>
          <p:cNvPr id="12539" name="Google Shape;12539;p40"/>
          <p:cNvSpPr txBox="1">
            <a:spLocks noGrp="1"/>
          </p:cNvSpPr>
          <p:nvPr>
            <p:ph type="body" idx="1"/>
          </p:nvPr>
        </p:nvSpPr>
        <p:spPr>
          <a:xfrm>
            <a:off x="3935694" y="638335"/>
            <a:ext cx="7646100" cy="4622700"/>
          </a:xfrm>
          <a:prstGeom prst="rect">
            <a:avLst/>
          </a:prstGeom>
          <a:noFill/>
          <a:ln>
            <a:noFill/>
          </a:ln>
        </p:spPr>
        <p:txBody>
          <a:bodyPr spcFirstLastPara="1" wrap="square" lIns="91425" tIns="45700" rIns="91425" bIns="45700" numCol="3" spcCol="914400" anchor="t" anchorCtr="0">
            <a:noAutofit/>
          </a:bodyPr>
          <a:lstStyle>
            <a:lvl1pPr marL="457200" marR="0" lvl="0" indent="-228600" algn="l" rtl="0">
              <a:lnSpc>
                <a:spcPct val="90000"/>
              </a:lnSpc>
              <a:spcBef>
                <a:spcPts val="1000"/>
              </a:spcBef>
              <a:spcAft>
                <a:spcPts val="0"/>
              </a:spcAft>
              <a:buClr>
                <a:srgbClr val="02005E"/>
              </a:buClr>
              <a:buSzPts val="1600"/>
              <a:buFont typeface="Arial"/>
              <a:buNone/>
              <a:defRPr sz="1600" b="0" i="0" u="none" strike="noStrike" cap="none">
                <a:solidFill>
                  <a:srgbClr val="02005E"/>
                </a:solidFill>
                <a:latin typeface="Arial"/>
                <a:ea typeface="Arial"/>
                <a:cs typeface="Arial"/>
                <a:sym typeface="Arial"/>
              </a:defRPr>
            </a:lvl1pPr>
            <a:lvl2pPr marL="914400" marR="0" lvl="1"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2pPr>
            <a:lvl3pPr marL="1371600" marR="0" lvl="2"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3pPr>
            <a:lvl4pPr marL="1828800" marR="0" lvl="3"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4pPr>
            <a:lvl5pPr marL="2286000" marR="0" lvl="4"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40" name="Google Shape;12540;p40"/>
          <p:cNvSpPr txBox="1">
            <a:spLocks noGrp="1"/>
          </p:cNvSpPr>
          <p:nvPr>
            <p:ph type="body" idx="2"/>
          </p:nvPr>
        </p:nvSpPr>
        <p:spPr>
          <a:xfrm>
            <a:off x="613175" y="1063182"/>
            <a:ext cx="3154800" cy="457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CA"/>
              </a:buClr>
              <a:buSzPts val="1800"/>
              <a:buFont typeface="Arial"/>
              <a:buNone/>
              <a:defRPr sz="1800" b="0" i="0" u="none" strike="noStrike" cap="none">
                <a:solidFill>
                  <a:srgbClr val="0000CA"/>
                </a:solidFill>
                <a:latin typeface="Arial"/>
                <a:ea typeface="Arial"/>
                <a:cs typeface="Arial"/>
                <a:sym typeface="Arial"/>
              </a:defRPr>
            </a:lvl1pPr>
            <a:lvl2pPr marL="914400" marR="0" lvl="1"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2pPr>
            <a:lvl3pPr marL="1371600" marR="0" lvl="2"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3pPr>
            <a:lvl4pPr marL="1828800" marR="0" lvl="3"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4pPr>
            <a:lvl5pPr marL="2286000" marR="0" lvl="4" indent="-342900" algn="l" rtl="0">
              <a:lnSpc>
                <a:spcPct val="90000"/>
              </a:lnSpc>
              <a:spcBef>
                <a:spcPts val="500"/>
              </a:spcBef>
              <a:spcAft>
                <a:spcPts val="0"/>
              </a:spcAft>
              <a:buClr>
                <a:srgbClr val="0000CA"/>
              </a:buClr>
              <a:buSzPts val="1800"/>
              <a:buFont typeface="Arial"/>
              <a:buChar char="•"/>
              <a:defRPr sz="1800" b="0" i="0" u="none" strike="noStrike" cap="none">
                <a:solidFill>
                  <a:srgbClr val="0000C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41" name="Google Shape;12541;p40"/>
          <p:cNvSpPr txBox="1">
            <a:spLocks noGrp="1"/>
          </p:cNvSpPr>
          <p:nvPr>
            <p:ph type="title"/>
          </p:nvPr>
        </p:nvSpPr>
        <p:spPr>
          <a:xfrm>
            <a:off x="613152" y="632386"/>
            <a:ext cx="3154800" cy="405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699"/>
              <a:buFont typeface="Tomorrow"/>
              <a:buNone/>
              <a:defRPr sz="26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542" name="Google Shape;12542;p40"/>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lvl="0" indent="0" algn="r" rtl="0">
              <a:spcBef>
                <a:spcPts val="0"/>
              </a:spcBef>
              <a:buNone/>
              <a:defRPr sz="700" b="1" i="0">
                <a:solidFill>
                  <a:schemeClr val="accent1"/>
                </a:solidFill>
                <a:latin typeface="Arial"/>
                <a:ea typeface="Arial"/>
                <a:cs typeface="Arial"/>
                <a:sym typeface="Arial"/>
              </a:defRPr>
            </a:lvl1pPr>
            <a:lvl2pPr marL="0" lvl="1" indent="0" algn="r" rtl="0">
              <a:spcBef>
                <a:spcPts val="0"/>
              </a:spcBef>
              <a:buNone/>
              <a:defRPr sz="700" b="1" i="0">
                <a:solidFill>
                  <a:schemeClr val="accent1"/>
                </a:solidFill>
                <a:latin typeface="Arial"/>
                <a:ea typeface="Arial"/>
                <a:cs typeface="Arial"/>
                <a:sym typeface="Arial"/>
              </a:defRPr>
            </a:lvl2pPr>
            <a:lvl3pPr marL="0" lvl="2" indent="0" algn="r" rtl="0">
              <a:spcBef>
                <a:spcPts val="0"/>
              </a:spcBef>
              <a:buNone/>
              <a:defRPr sz="700" b="1" i="0">
                <a:solidFill>
                  <a:schemeClr val="accent1"/>
                </a:solidFill>
                <a:latin typeface="Arial"/>
                <a:ea typeface="Arial"/>
                <a:cs typeface="Arial"/>
                <a:sym typeface="Arial"/>
              </a:defRPr>
            </a:lvl3pPr>
            <a:lvl4pPr marL="0" lvl="3" indent="0" algn="r" rtl="0">
              <a:spcBef>
                <a:spcPts val="0"/>
              </a:spcBef>
              <a:buNone/>
              <a:defRPr sz="700" b="1" i="0">
                <a:solidFill>
                  <a:schemeClr val="accent1"/>
                </a:solidFill>
                <a:latin typeface="Arial"/>
                <a:ea typeface="Arial"/>
                <a:cs typeface="Arial"/>
                <a:sym typeface="Arial"/>
              </a:defRPr>
            </a:lvl4pPr>
            <a:lvl5pPr marL="0" lvl="4" indent="0" algn="r" rtl="0">
              <a:spcBef>
                <a:spcPts val="0"/>
              </a:spcBef>
              <a:buNone/>
              <a:defRPr sz="700" b="1" i="0">
                <a:solidFill>
                  <a:schemeClr val="accent1"/>
                </a:solidFill>
                <a:latin typeface="Arial"/>
                <a:ea typeface="Arial"/>
                <a:cs typeface="Arial"/>
                <a:sym typeface="Arial"/>
              </a:defRPr>
            </a:lvl5pPr>
            <a:lvl6pPr marL="0" lvl="5" indent="0" algn="r" rtl="0">
              <a:spcBef>
                <a:spcPts val="0"/>
              </a:spcBef>
              <a:buNone/>
              <a:defRPr sz="700" b="1" i="0">
                <a:solidFill>
                  <a:schemeClr val="accent1"/>
                </a:solidFill>
                <a:latin typeface="Arial"/>
                <a:ea typeface="Arial"/>
                <a:cs typeface="Arial"/>
                <a:sym typeface="Arial"/>
              </a:defRPr>
            </a:lvl6pPr>
            <a:lvl7pPr marL="0" lvl="6" indent="0" algn="r" rtl="0">
              <a:spcBef>
                <a:spcPts val="0"/>
              </a:spcBef>
              <a:buNone/>
              <a:defRPr sz="700" b="1" i="0">
                <a:solidFill>
                  <a:schemeClr val="accent1"/>
                </a:solidFill>
                <a:latin typeface="Arial"/>
                <a:ea typeface="Arial"/>
                <a:cs typeface="Arial"/>
                <a:sym typeface="Arial"/>
              </a:defRPr>
            </a:lvl7pPr>
            <a:lvl8pPr marL="0" lvl="7" indent="0" algn="r" rtl="0">
              <a:spcBef>
                <a:spcPts val="0"/>
              </a:spcBef>
              <a:buNone/>
              <a:defRPr sz="700" b="1" i="0">
                <a:solidFill>
                  <a:schemeClr val="accent1"/>
                </a:solidFill>
                <a:latin typeface="Arial"/>
                <a:ea typeface="Arial"/>
                <a:cs typeface="Arial"/>
                <a:sym typeface="Arial"/>
              </a:defRPr>
            </a:lvl8pPr>
            <a:lvl9pPr marL="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2343"/>
        <p:cNvGrpSpPr/>
        <p:nvPr/>
      </p:nvGrpSpPr>
      <p:grpSpPr>
        <a:xfrm>
          <a:off x="0" y="0"/>
          <a:ext cx="0" cy="0"/>
          <a:chOff x="0" y="0"/>
          <a:chExt cx="0" cy="0"/>
        </a:xfrm>
      </p:grpSpPr>
      <p:sp>
        <p:nvSpPr>
          <p:cNvPr id="12344" name="Google Shape;12344;p7"/>
          <p:cNvSpPr txBox="1">
            <a:spLocks noGrp="1"/>
          </p:cNvSpPr>
          <p:nvPr>
            <p:ph type="body" idx="1"/>
          </p:nvPr>
        </p:nvSpPr>
        <p:spPr>
          <a:xfrm>
            <a:off x="448172" y="1801368"/>
            <a:ext cx="11295900" cy="3950100"/>
          </a:xfrm>
          <a:prstGeom prst="rect">
            <a:avLst/>
          </a:prstGeom>
          <a:noFill/>
          <a:ln>
            <a:noFill/>
          </a:ln>
        </p:spPr>
        <p:txBody>
          <a:bodyPr spcFirstLastPara="1" wrap="square" lIns="45700" tIns="45700" rIns="45700" bIns="45700" anchor="t" anchorCtr="0">
            <a:noAutofit/>
          </a:bodyPr>
          <a:lstStyle>
            <a:lvl1pPr marL="457200" lvl="0" indent="-355600" algn="l" rtl="0">
              <a:lnSpc>
                <a:spcPct val="90000"/>
              </a:lnSpc>
              <a:spcBef>
                <a:spcPts val="2000"/>
              </a:spcBef>
              <a:spcAft>
                <a:spcPts val="0"/>
              </a:spcAft>
              <a:buClr>
                <a:schemeClr val="dk1"/>
              </a:buClr>
              <a:buSzPts val="2000"/>
              <a:buFont typeface="Arial"/>
              <a:buAutoNum type="arabicPeriod"/>
              <a:defRPr/>
            </a:lvl1pPr>
            <a:lvl2pPr marL="914400" lvl="1" indent="-342900" algn="l" rtl="0">
              <a:lnSpc>
                <a:spcPct val="90000"/>
              </a:lnSpc>
              <a:spcBef>
                <a:spcPts val="1000"/>
              </a:spcBef>
              <a:spcAft>
                <a:spcPts val="0"/>
              </a:spcAft>
              <a:buClr>
                <a:schemeClr val="dk1"/>
              </a:buClr>
              <a:buSzPts val="1800"/>
              <a:buChar char="•"/>
              <a:defRPr/>
            </a:lvl2pPr>
            <a:lvl3pPr marL="1371600" lvl="2" indent="-330200" algn="l" rtl="0">
              <a:lnSpc>
                <a:spcPct val="90000"/>
              </a:lnSpc>
              <a:spcBef>
                <a:spcPts val="500"/>
              </a:spcBef>
              <a:spcAft>
                <a:spcPts val="0"/>
              </a:spcAft>
              <a:buClr>
                <a:schemeClr val="dk1"/>
              </a:buClr>
              <a:buSzPts val="1600"/>
              <a:buChar char="•"/>
              <a:defRPr/>
            </a:lvl3pPr>
            <a:lvl4pPr marL="1828800" lvl="3" indent="-317500" algn="l" rtl="0">
              <a:lnSpc>
                <a:spcPct val="90000"/>
              </a:lnSpc>
              <a:spcBef>
                <a:spcPts val="200"/>
              </a:spcBef>
              <a:spcAft>
                <a:spcPts val="0"/>
              </a:spcAft>
              <a:buClr>
                <a:schemeClr val="dk1"/>
              </a:buClr>
              <a:buSzPts val="1400"/>
              <a:buChar char="•"/>
              <a:defRPr/>
            </a:lvl4pPr>
            <a:lvl5pPr marL="2286000" lvl="4" indent="-304800" algn="l" rtl="0">
              <a:lnSpc>
                <a:spcPct val="90000"/>
              </a:lnSpc>
              <a:spcBef>
                <a:spcPts val="100"/>
              </a:spcBef>
              <a:spcAft>
                <a:spcPts val="0"/>
              </a:spcAft>
              <a:buClr>
                <a:schemeClr val="dk1"/>
              </a:buClr>
              <a:buSzPts val="12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45" name="Google Shape;12345;p7"/>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46" name="Google Shape;12346;p7"/>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47" name="Google Shape;12347;p7"/>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Headline with Text">
  <p:cSld name="Headline with Text">
    <p:spTree>
      <p:nvGrpSpPr>
        <p:cNvPr id="1" name="Shape 12543"/>
        <p:cNvGrpSpPr/>
        <p:nvPr/>
      </p:nvGrpSpPr>
      <p:grpSpPr>
        <a:xfrm>
          <a:off x="0" y="0"/>
          <a:ext cx="0" cy="0"/>
          <a:chOff x="0" y="0"/>
          <a:chExt cx="0" cy="0"/>
        </a:xfrm>
      </p:grpSpPr>
      <p:sp>
        <p:nvSpPr>
          <p:cNvPr id="12544" name="Google Shape;12544;p41"/>
          <p:cNvSpPr txBox="1">
            <a:spLocks noGrp="1"/>
          </p:cNvSpPr>
          <p:nvPr>
            <p:ph type="title"/>
          </p:nvPr>
        </p:nvSpPr>
        <p:spPr>
          <a:xfrm>
            <a:off x="614489" y="622770"/>
            <a:ext cx="3154800" cy="405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999"/>
              <a:buFont typeface="Tomorrow"/>
              <a:buNone/>
              <a:defRPr sz="2999" b="1" i="0" u="none" strike="noStrike" cap="none">
                <a:solidFill>
                  <a:schemeClr val="accent1"/>
                </a:solidFill>
                <a:latin typeface="Tomorrow"/>
                <a:ea typeface="Tomorrow"/>
                <a:cs typeface="Tomorrow"/>
                <a:sym typeface="Tomo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545" name="Google Shape;12545;p41"/>
          <p:cNvSpPr txBox="1">
            <a:spLocks noGrp="1"/>
          </p:cNvSpPr>
          <p:nvPr>
            <p:ph type="body" idx="1"/>
          </p:nvPr>
        </p:nvSpPr>
        <p:spPr>
          <a:xfrm>
            <a:off x="612850" y="1344759"/>
            <a:ext cx="3427200" cy="4480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2005E"/>
              </a:buClr>
              <a:buSzPts val="1600"/>
              <a:buFont typeface="Arial"/>
              <a:buNone/>
              <a:defRPr sz="1600" b="0" i="0" u="none" strike="noStrike" cap="none">
                <a:solidFill>
                  <a:srgbClr val="02005E"/>
                </a:solidFill>
                <a:latin typeface="Arial"/>
                <a:ea typeface="Arial"/>
                <a:cs typeface="Arial"/>
                <a:sym typeface="Arial"/>
              </a:defRPr>
            </a:lvl1pPr>
            <a:lvl2pPr marL="914400" marR="0" lvl="1"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2pPr>
            <a:lvl3pPr marL="1371600" marR="0" lvl="2"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3pPr>
            <a:lvl4pPr marL="1828800" marR="0" lvl="3"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4pPr>
            <a:lvl5pPr marL="2286000" marR="0" lvl="4" indent="-330200" algn="l" rtl="0">
              <a:lnSpc>
                <a:spcPct val="90000"/>
              </a:lnSpc>
              <a:spcBef>
                <a:spcPts val="500"/>
              </a:spcBef>
              <a:spcAft>
                <a:spcPts val="0"/>
              </a:spcAft>
              <a:buClr>
                <a:srgbClr val="02005E"/>
              </a:buClr>
              <a:buSzPts val="1600"/>
              <a:buFont typeface="Arial"/>
              <a:buChar char="•"/>
              <a:defRPr sz="1600" b="0" i="0" u="none" strike="noStrike" cap="none">
                <a:solidFill>
                  <a:srgbClr val="0200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46" name="Google Shape;12546;p41"/>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lvl="0" indent="0" algn="r" rtl="0">
              <a:spcBef>
                <a:spcPts val="0"/>
              </a:spcBef>
              <a:buNone/>
              <a:defRPr sz="700" b="1" i="0">
                <a:solidFill>
                  <a:schemeClr val="accent1"/>
                </a:solidFill>
                <a:latin typeface="Arial"/>
                <a:ea typeface="Arial"/>
                <a:cs typeface="Arial"/>
                <a:sym typeface="Arial"/>
              </a:defRPr>
            </a:lvl1pPr>
            <a:lvl2pPr marL="0" lvl="1" indent="0" algn="r" rtl="0">
              <a:spcBef>
                <a:spcPts val="0"/>
              </a:spcBef>
              <a:buNone/>
              <a:defRPr sz="700" b="1" i="0">
                <a:solidFill>
                  <a:schemeClr val="accent1"/>
                </a:solidFill>
                <a:latin typeface="Arial"/>
                <a:ea typeface="Arial"/>
                <a:cs typeface="Arial"/>
                <a:sym typeface="Arial"/>
              </a:defRPr>
            </a:lvl2pPr>
            <a:lvl3pPr marL="0" lvl="2" indent="0" algn="r" rtl="0">
              <a:spcBef>
                <a:spcPts val="0"/>
              </a:spcBef>
              <a:buNone/>
              <a:defRPr sz="700" b="1" i="0">
                <a:solidFill>
                  <a:schemeClr val="accent1"/>
                </a:solidFill>
                <a:latin typeface="Arial"/>
                <a:ea typeface="Arial"/>
                <a:cs typeface="Arial"/>
                <a:sym typeface="Arial"/>
              </a:defRPr>
            </a:lvl3pPr>
            <a:lvl4pPr marL="0" lvl="3" indent="0" algn="r" rtl="0">
              <a:spcBef>
                <a:spcPts val="0"/>
              </a:spcBef>
              <a:buNone/>
              <a:defRPr sz="700" b="1" i="0">
                <a:solidFill>
                  <a:schemeClr val="accent1"/>
                </a:solidFill>
                <a:latin typeface="Arial"/>
                <a:ea typeface="Arial"/>
                <a:cs typeface="Arial"/>
                <a:sym typeface="Arial"/>
              </a:defRPr>
            </a:lvl4pPr>
            <a:lvl5pPr marL="0" lvl="4" indent="0" algn="r" rtl="0">
              <a:spcBef>
                <a:spcPts val="0"/>
              </a:spcBef>
              <a:buNone/>
              <a:defRPr sz="700" b="1" i="0">
                <a:solidFill>
                  <a:schemeClr val="accent1"/>
                </a:solidFill>
                <a:latin typeface="Arial"/>
                <a:ea typeface="Arial"/>
                <a:cs typeface="Arial"/>
                <a:sym typeface="Arial"/>
              </a:defRPr>
            </a:lvl5pPr>
            <a:lvl6pPr marL="0" lvl="5" indent="0" algn="r" rtl="0">
              <a:spcBef>
                <a:spcPts val="0"/>
              </a:spcBef>
              <a:buNone/>
              <a:defRPr sz="700" b="1" i="0">
                <a:solidFill>
                  <a:schemeClr val="accent1"/>
                </a:solidFill>
                <a:latin typeface="Arial"/>
                <a:ea typeface="Arial"/>
                <a:cs typeface="Arial"/>
                <a:sym typeface="Arial"/>
              </a:defRPr>
            </a:lvl6pPr>
            <a:lvl7pPr marL="0" lvl="6" indent="0" algn="r" rtl="0">
              <a:spcBef>
                <a:spcPts val="0"/>
              </a:spcBef>
              <a:buNone/>
              <a:defRPr sz="700" b="1" i="0">
                <a:solidFill>
                  <a:schemeClr val="accent1"/>
                </a:solidFill>
                <a:latin typeface="Arial"/>
                <a:ea typeface="Arial"/>
                <a:cs typeface="Arial"/>
                <a:sym typeface="Arial"/>
              </a:defRPr>
            </a:lvl7pPr>
            <a:lvl8pPr marL="0" lvl="7" indent="0" algn="r" rtl="0">
              <a:spcBef>
                <a:spcPts val="0"/>
              </a:spcBef>
              <a:buNone/>
              <a:defRPr sz="700" b="1" i="0">
                <a:solidFill>
                  <a:schemeClr val="accent1"/>
                </a:solidFill>
                <a:latin typeface="Arial"/>
                <a:ea typeface="Arial"/>
                <a:cs typeface="Arial"/>
                <a:sym typeface="Arial"/>
              </a:defRPr>
            </a:lvl8pPr>
            <a:lvl9pPr marL="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ayout Personalizado">
  <p:cSld name="Layout Personalizado">
    <p:spTree>
      <p:nvGrpSpPr>
        <p:cNvPr id="1" name="Shape 12439"/>
        <p:cNvGrpSpPr/>
        <p:nvPr/>
      </p:nvGrpSpPr>
      <p:grpSpPr>
        <a:xfrm>
          <a:off x="0" y="0"/>
          <a:ext cx="0" cy="0"/>
          <a:chOff x="0" y="0"/>
          <a:chExt cx="0" cy="0"/>
        </a:xfrm>
      </p:grpSpPr>
    </p:spTree>
  </p:cSld>
  <p:clrMapOvr>
    <a:masterClrMapping/>
  </p:clrMapOvr>
  <p:transition>
    <p:pu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Slide de Título">
  <p:cSld name="Slide de Título">
    <p:bg>
      <p:bgPr>
        <a:solidFill>
          <a:schemeClr val="lt1"/>
        </a:solidFill>
        <a:effectLst/>
      </p:bgPr>
    </p:bg>
    <p:spTree>
      <p:nvGrpSpPr>
        <p:cNvPr id="1" name="Shape 12440"/>
        <p:cNvGrpSpPr/>
        <p:nvPr/>
      </p:nvGrpSpPr>
      <p:grpSpPr>
        <a:xfrm>
          <a:off x="0" y="0"/>
          <a:ext cx="0" cy="0"/>
          <a:chOff x="0" y="0"/>
          <a:chExt cx="0" cy="0"/>
        </a:xfrm>
      </p:grpSpPr>
      <p:pic>
        <p:nvPicPr>
          <p:cNvPr id="12441" name="Google Shape;12441;p24"/>
          <p:cNvPicPr preferRelativeResize="0"/>
          <p:nvPr/>
        </p:nvPicPr>
        <p:blipFill rotWithShape="1">
          <a:blip r:embed="rId2">
            <a:alphaModFix/>
          </a:blip>
          <a:srcRect b="4852"/>
          <a:stretch/>
        </p:blipFill>
        <p:spPr>
          <a:xfrm>
            <a:off x="4831870" y="-10346"/>
            <a:ext cx="7360131" cy="6735000"/>
          </a:xfrm>
          <a:prstGeom prst="rect">
            <a:avLst/>
          </a:prstGeom>
          <a:noFill/>
          <a:ln>
            <a:noFill/>
          </a:ln>
        </p:spPr>
      </p:pic>
      <p:sp>
        <p:nvSpPr>
          <p:cNvPr id="12442" name="Google Shape;12442;p24"/>
          <p:cNvSpPr txBox="1">
            <a:spLocks noGrp="1"/>
          </p:cNvSpPr>
          <p:nvPr>
            <p:ph type="ctrTitle"/>
          </p:nvPr>
        </p:nvSpPr>
        <p:spPr>
          <a:xfrm>
            <a:off x="448173" y="923544"/>
            <a:ext cx="4234800" cy="1902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3400"/>
              <a:buFont typeface="Arial"/>
              <a:buNone/>
              <a:defRPr sz="340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43" name="Google Shape;12443;p24"/>
          <p:cNvSpPr txBox="1">
            <a:spLocks noGrp="1"/>
          </p:cNvSpPr>
          <p:nvPr>
            <p:ph type="body" idx="1"/>
          </p:nvPr>
        </p:nvSpPr>
        <p:spPr>
          <a:xfrm>
            <a:off x="448173" y="3849624"/>
            <a:ext cx="4234800" cy="905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600"/>
              </a:spcBef>
              <a:spcAft>
                <a:spcPts val="0"/>
              </a:spcAft>
              <a:buClr>
                <a:schemeClr val="dk1"/>
              </a:buClr>
              <a:buSzPts val="1800"/>
              <a:buNone/>
              <a:defRPr sz="1800">
                <a:solidFill>
                  <a:schemeClr val="dk1"/>
                </a:solidFill>
                <a:latin typeface="Arial"/>
                <a:ea typeface="Arial"/>
                <a:cs typeface="Arial"/>
                <a:sym typeface="Arial"/>
              </a:defRPr>
            </a:lvl1pPr>
            <a:lvl2pPr marL="914400" lvl="1" indent="-228600" algn="l" rtl="0">
              <a:lnSpc>
                <a:spcPct val="90000"/>
              </a:lnSpc>
              <a:spcBef>
                <a:spcPts val="10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200"/>
              </a:spcBef>
              <a:spcAft>
                <a:spcPts val="0"/>
              </a:spcAft>
              <a:buClr>
                <a:schemeClr val="dk1"/>
              </a:buClr>
              <a:buSzPts val="1400"/>
              <a:buNone/>
              <a:defRPr/>
            </a:lvl4pPr>
            <a:lvl5pPr marL="2286000" lvl="4" indent="-228600" algn="l" rtl="0">
              <a:lnSpc>
                <a:spcPct val="90000"/>
              </a:lnSpc>
              <a:spcBef>
                <a:spcPts val="100"/>
              </a:spcBef>
              <a:spcAft>
                <a:spcPts val="0"/>
              </a:spcAft>
              <a:buClr>
                <a:schemeClr val="dk1"/>
              </a:buClr>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444" name="Google Shape;12444;p24"/>
          <p:cNvSpPr txBox="1">
            <a:spLocks noGrp="1"/>
          </p:cNvSpPr>
          <p:nvPr>
            <p:ph type="body" idx="2"/>
          </p:nvPr>
        </p:nvSpPr>
        <p:spPr>
          <a:xfrm>
            <a:off x="448173" y="4974336"/>
            <a:ext cx="4234800" cy="438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300"/>
              </a:spcBef>
              <a:spcAft>
                <a:spcPts val="0"/>
              </a:spcAft>
              <a:buClr>
                <a:schemeClr val="dk1"/>
              </a:buClr>
              <a:buSzPts val="1200"/>
              <a:buNone/>
              <a:defRPr sz="1200">
                <a:solidFill>
                  <a:schemeClr val="dk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grpSp>
        <p:nvGrpSpPr>
          <p:cNvPr id="12445" name="Google Shape;12445;p24"/>
          <p:cNvGrpSpPr/>
          <p:nvPr/>
        </p:nvGrpSpPr>
        <p:grpSpPr>
          <a:xfrm>
            <a:off x="446939" y="591197"/>
            <a:ext cx="587884" cy="45600"/>
            <a:chOff x="616542" y="591197"/>
            <a:chExt cx="587708" cy="45600"/>
          </a:xfrm>
        </p:grpSpPr>
        <p:sp>
          <p:nvSpPr>
            <p:cNvPr id="12446" name="Google Shape;12446;p24"/>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chemeClr val="dk1"/>
                </a:buClr>
                <a:buSzPts val="2487"/>
                <a:buFont typeface="Arial"/>
                <a:buNone/>
              </a:pPr>
              <a:endParaRPr sz="2487" b="0" i="0" u="none" strike="noStrike" cap="none">
                <a:solidFill>
                  <a:srgbClr val="000000"/>
                </a:solidFill>
                <a:latin typeface="Arial"/>
                <a:ea typeface="Arial"/>
                <a:cs typeface="Arial"/>
                <a:sym typeface="Arial"/>
              </a:endParaRPr>
            </a:p>
          </p:txBody>
        </p:sp>
        <p:sp>
          <p:nvSpPr>
            <p:cNvPr id="12447" name="Google Shape;12447;p24"/>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chemeClr val="dk1"/>
                </a:buClr>
                <a:buSzPts val="2487"/>
                <a:buFont typeface="Arial"/>
                <a:buNone/>
              </a:pPr>
              <a:endParaRPr sz="2487" b="0" i="0" u="none" strike="noStrike" cap="none">
                <a:solidFill>
                  <a:srgbClr val="000000"/>
                </a:solidFill>
                <a:latin typeface="Arial"/>
                <a:ea typeface="Arial"/>
                <a:cs typeface="Arial"/>
                <a:sym typeface="Arial"/>
              </a:endParaRPr>
            </a:p>
          </p:txBody>
        </p:sp>
      </p:grpSp>
      <p:sp>
        <p:nvSpPr>
          <p:cNvPr id="12448" name="Google Shape;12448;p24"/>
          <p:cNvSpPr/>
          <p:nvPr/>
        </p:nvSpPr>
        <p:spPr>
          <a:xfrm>
            <a:off x="1" y="6216149"/>
            <a:ext cx="12192000" cy="6417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chemeClr val="dk1"/>
              </a:buClr>
              <a:buSzPts val="2487"/>
              <a:buFont typeface="Arial"/>
              <a:buNone/>
            </a:pPr>
            <a:endParaRPr sz="2487" b="0" i="0" u="none" strike="noStrike" cap="none">
              <a:solidFill>
                <a:srgbClr val="000000"/>
              </a:solidFill>
              <a:latin typeface="Arial"/>
              <a:ea typeface="Arial"/>
              <a:cs typeface="Arial"/>
              <a:sym typeface="Arial"/>
            </a:endParaRPr>
          </a:p>
        </p:txBody>
      </p:sp>
      <p:sp>
        <p:nvSpPr>
          <p:cNvPr id="12449" name="Google Shape;12449;p24"/>
          <p:cNvSpPr txBox="1"/>
          <p:nvPr/>
        </p:nvSpPr>
        <p:spPr>
          <a:xfrm>
            <a:off x="1125571" y="6972772"/>
            <a:ext cx="4143300" cy="3354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000000"/>
              </a:buClr>
              <a:buSzPts val="800"/>
              <a:buFont typeface="Arial"/>
              <a:buNone/>
            </a:pPr>
            <a:r>
              <a:rPr lang="en-US" sz="800" b="0" i="0" u="none" strike="noStrike" cap="none">
                <a:solidFill>
                  <a:srgbClr val="0000C9"/>
                </a:solidFill>
                <a:latin typeface="Arial"/>
                <a:ea typeface="Arial"/>
                <a:cs typeface="Arial"/>
                <a:sym typeface="Arial"/>
              </a:rPr>
              <a:t>Breakthroughs that change patients’ lives</a:t>
            </a:r>
            <a:endParaRPr/>
          </a:p>
        </p:txBody>
      </p:sp>
      <p:pic>
        <p:nvPicPr>
          <p:cNvPr id="12450" name="Google Shape;12450;p24"/>
          <p:cNvPicPr preferRelativeResize="0"/>
          <p:nvPr/>
        </p:nvPicPr>
        <p:blipFill/>
        <p:spPr>
          <a:xfrm>
            <a:off x="446914" y="6346663"/>
            <a:ext cx="914638" cy="371811"/>
          </a:xfrm>
          <a:prstGeom prst="rect">
            <a:avLst/>
          </a:prstGeom>
          <a:noFill/>
          <a:ln>
            <a:noFill/>
          </a:ln>
        </p:spPr>
      </p:pic>
      <p:sp>
        <p:nvSpPr>
          <p:cNvPr id="12451" name="Google Shape;12451;p24"/>
          <p:cNvSpPr txBox="1"/>
          <p:nvPr/>
        </p:nvSpPr>
        <p:spPr>
          <a:xfrm>
            <a:off x="1488030" y="136308"/>
            <a:ext cx="0" cy="0"/>
          </a:xfrm>
          <a:prstGeom prst="rect">
            <a:avLst/>
          </a:prstGeom>
          <a:noFill/>
          <a:ln>
            <a:noFill/>
          </a:ln>
        </p:spPr>
        <p:txBody>
          <a:bodyPr spcFirstLastPara="1" wrap="square" lIns="45700" tIns="45700" rIns="45700" bIns="45700" anchor="t" anchorCtr="0">
            <a:noAutofit/>
          </a:bodyPr>
          <a:lstStyle/>
          <a:p>
            <a:pPr marL="171450" marR="0" lvl="0" indent="-69850" algn="l" rtl="0">
              <a:lnSpc>
                <a:spcPct val="90000"/>
              </a:lnSpc>
              <a:spcBef>
                <a:spcPts val="0"/>
              </a:spcBef>
              <a:spcAft>
                <a:spcPts val="0"/>
              </a:spcAft>
              <a:buClr>
                <a:schemeClr val="dk1"/>
              </a:buClr>
              <a:buSzPts val="1600"/>
              <a:buFont typeface="Arial"/>
              <a:buNone/>
            </a:pPr>
            <a:endParaRPr sz="1600">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Section Divider Slide">
  <p:cSld name="Section Divider Slide">
    <p:spTree>
      <p:nvGrpSpPr>
        <p:cNvPr id="1" name="Shape 12452"/>
        <p:cNvGrpSpPr/>
        <p:nvPr/>
      </p:nvGrpSpPr>
      <p:grpSpPr>
        <a:xfrm>
          <a:off x="0" y="0"/>
          <a:ext cx="0" cy="0"/>
          <a:chOff x="0" y="0"/>
          <a:chExt cx="0" cy="0"/>
        </a:xfrm>
      </p:grpSpPr>
      <p:sp>
        <p:nvSpPr>
          <p:cNvPr id="12453" name="Google Shape;12453;p25"/>
          <p:cNvSpPr txBox="1">
            <a:spLocks noGrp="1"/>
          </p:cNvSpPr>
          <p:nvPr>
            <p:ph type="ctrTitle"/>
          </p:nvPr>
        </p:nvSpPr>
        <p:spPr>
          <a:xfrm>
            <a:off x="446914" y="406223"/>
            <a:ext cx="10787100" cy="15087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rgbClr val="171616"/>
              </a:buClr>
              <a:buSzPts val="5000"/>
              <a:buFont typeface="Inter"/>
              <a:buNone/>
              <a:defRPr sz="5000" b="0" i="0" u="none" strike="noStrike" cap="none">
                <a:solidFill>
                  <a:srgbClr val="171616"/>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454" name="Google Shape;12454;p25"/>
          <p:cNvPicPr preferRelativeResize="0"/>
          <p:nvPr/>
        </p:nvPicPr>
        <p:blipFill/>
        <p:spPr>
          <a:xfrm>
            <a:off x="446914" y="6346663"/>
            <a:ext cx="914638" cy="371811"/>
          </a:xfrm>
          <a:prstGeom prst="rect">
            <a:avLst/>
          </a:prstGeom>
          <a:noFill/>
          <a:ln>
            <a:noFill/>
          </a:ln>
        </p:spPr>
      </p:pic>
      <p:pic>
        <p:nvPicPr>
          <p:cNvPr id="12455" name="Google Shape;12455;p25"/>
          <p:cNvPicPr preferRelativeResize="0"/>
          <p:nvPr/>
        </p:nvPicPr>
        <p:blipFill rotWithShape="1">
          <a:blip r:embed="rId2">
            <a:alphaModFix/>
          </a:blip>
          <a:srcRect r="17362"/>
          <a:stretch/>
        </p:blipFill>
        <p:spPr>
          <a:xfrm>
            <a:off x="6847114" y="3141006"/>
            <a:ext cx="5344886" cy="371699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omente Título">
  <p:cSld name="Somente Título">
    <p:spTree>
      <p:nvGrpSpPr>
        <p:cNvPr id="1" name="Shape 12456"/>
        <p:cNvGrpSpPr/>
        <p:nvPr/>
      </p:nvGrpSpPr>
      <p:grpSpPr>
        <a:xfrm>
          <a:off x="0" y="0"/>
          <a:ext cx="0" cy="0"/>
          <a:chOff x="0" y="0"/>
          <a:chExt cx="0" cy="0"/>
        </a:xfrm>
      </p:grpSpPr>
      <p:sp>
        <p:nvSpPr>
          <p:cNvPr id="12457" name="Google Shape;12457;p26"/>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2700"/>
              <a:buFont typeface="Inter"/>
              <a:buNone/>
              <a:defRPr>
                <a:solidFill>
                  <a:schemeClr val="dk1"/>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58" name="Google Shape;12458;p26"/>
          <p:cNvSpPr txBox="1">
            <a:spLocks noGrp="1"/>
          </p:cNvSpPr>
          <p:nvPr>
            <p:ph type="ftr" idx="11"/>
          </p:nvPr>
        </p:nvSpPr>
        <p:spPr>
          <a:xfrm>
            <a:off x="446912" y="5805719"/>
            <a:ext cx="11295900" cy="349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ítulo e Conteúdo">
  <p:cSld name="Título e Conteúdo">
    <p:spTree>
      <p:nvGrpSpPr>
        <p:cNvPr id="1" name="Shape 12459"/>
        <p:cNvGrpSpPr/>
        <p:nvPr/>
      </p:nvGrpSpPr>
      <p:grpSpPr>
        <a:xfrm>
          <a:off x="0" y="0"/>
          <a:ext cx="0" cy="0"/>
          <a:chOff x="0" y="0"/>
          <a:chExt cx="0" cy="0"/>
        </a:xfrm>
      </p:grpSpPr>
      <p:sp>
        <p:nvSpPr>
          <p:cNvPr id="12460" name="Google Shape;12460;p27"/>
          <p:cNvSpPr txBox="1">
            <a:spLocks noGrp="1"/>
          </p:cNvSpPr>
          <p:nvPr>
            <p:ph type="body" idx="1"/>
          </p:nvPr>
        </p:nvSpPr>
        <p:spPr>
          <a:xfrm>
            <a:off x="448172" y="1801368"/>
            <a:ext cx="11295900" cy="3950100"/>
          </a:xfrm>
          <a:prstGeom prst="rect">
            <a:avLst/>
          </a:prstGeom>
          <a:noFill/>
          <a:ln>
            <a:noFill/>
          </a:ln>
        </p:spPr>
        <p:txBody>
          <a:bodyPr spcFirstLastPara="1" wrap="square" lIns="45700" tIns="45700" rIns="45700" bIns="45700" anchor="t" anchorCtr="0">
            <a:noAutofit/>
          </a:bodyPr>
          <a:lstStyle>
            <a:lvl1pPr marL="457200" lvl="0" indent="-342900" algn="l" rtl="0">
              <a:lnSpc>
                <a:spcPct val="90000"/>
              </a:lnSpc>
              <a:spcBef>
                <a:spcPts val="20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461" name="Google Shape;12461;p27"/>
          <p:cNvSpPr txBox="1">
            <a:spLocks noGrp="1"/>
          </p:cNvSpPr>
          <p:nvPr>
            <p:ph type="body" idx="2"/>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462" name="Google Shape;12462;p27"/>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63" name="Google Shape;12463;p27"/>
          <p:cNvSpPr txBox="1">
            <a:spLocks noGrp="1"/>
          </p:cNvSpPr>
          <p:nvPr>
            <p:ph type="ftr" idx="11"/>
          </p:nvPr>
        </p:nvSpPr>
        <p:spPr>
          <a:xfrm>
            <a:off x="446912" y="5805719"/>
            <a:ext cx="11295900" cy="349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Welcome">
  <p:cSld name="Welcome">
    <p:spTree>
      <p:nvGrpSpPr>
        <p:cNvPr id="1" name="Shape 12464"/>
        <p:cNvGrpSpPr/>
        <p:nvPr/>
      </p:nvGrpSpPr>
      <p:grpSpPr>
        <a:xfrm>
          <a:off x="0" y="0"/>
          <a:ext cx="0" cy="0"/>
          <a:chOff x="0" y="0"/>
          <a:chExt cx="0" cy="0"/>
        </a:xfrm>
      </p:grpSpPr>
      <p:sp>
        <p:nvSpPr>
          <p:cNvPr id="12465" name="Google Shape;12465;p28"/>
          <p:cNvSpPr>
            <a:spLocks noGrp="1"/>
          </p:cNvSpPr>
          <p:nvPr>
            <p:ph type="pic" idx="2"/>
          </p:nvPr>
        </p:nvSpPr>
        <p:spPr>
          <a:xfrm>
            <a:off x="6742545" y="0"/>
            <a:ext cx="5449500" cy="6858000"/>
          </a:xfrm>
          <a:prstGeom prst="rect">
            <a:avLst/>
          </a:prstGeom>
          <a:solidFill>
            <a:srgbClr val="FAD6AD"/>
          </a:solidFill>
          <a:ln>
            <a:noFill/>
          </a:ln>
        </p:spPr>
        <p:txBody>
          <a:bodyPr/>
          <a:lstStyle/>
          <a:p>
            <a:endParaRPr lang="pt-BR"/>
          </a:p>
        </p:txBody>
      </p:sp>
      <p:pic>
        <p:nvPicPr>
          <p:cNvPr id="12466" name="Google Shape;12466;p28" descr="Logo&#10;&#10;Description automatically generated"/>
          <p:cNvPicPr preferRelativeResize="0"/>
          <p:nvPr/>
        </p:nvPicPr>
        <p:blipFill rotWithShape="1">
          <a:blip r:embed="rId2">
            <a:alphaModFix/>
          </a:blip>
          <a:srcRect/>
          <a:stretch/>
        </p:blipFill>
        <p:spPr>
          <a:xfrm>
            <a:off x="550863" y="6313488"/>
            <a:ext cx="892175" cy="365125"/>
          </a:xfrm>
          <a:prstGeom prst="rect">
            <a:avLst/>
          </a:prstGeom>
          <a:noFill/>
          <a:ln>
            <a:noFill/>
          </a:ln>
        </p:spPr>
      </p:pic>
      <p:sp>
        <p:nvSpPr>
          <p:cNvPr id="12467" name="Google Shape;12467;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lt1"/>
                </a:solidFill>
                <a:latin typeface="Arial"/>
                <a:ea typeface="Arial"/>
                <a:cs typeface="Arial"/>
                <a:sym typeface="Arial"/>
              </a:defRPr>
            </a:lvl1pPr>
            <a:lvl2pPr marL="0" marR="0" lvl="1" indent="0" algn="l" rtl="0">
              <a:spcBef>
                <a:spcPts val="0"/>
              </a:spcBef>
              <a:buNone/>
              <a:defRPr sz="900">
                <a:solidFill>
                  <a:schemeClr val="lt1"/>
                </a:solidFill>
                <a:latin typeface="Arial"/>
                <a:ea typeface="Arial"/>
                <a:cs typeface="Arial"/>
                <a:sym typeface="Arial"/>
              </a:defRPr>
            </a:lvl2pPr>
            <a:lvl3pPr marL="0" marR="0" lvl="2" indent="0" algn="l" rtl="0">
              <a:spcBef>
                <a:spcPts val="0"/>
              </a:spcBef>
              <a:buNone/>
              <a:defRPr sz="900">
                <a:solidFill>
                  <a:schemeClr val="lt1"/>
                </a:solidFill>
                <a:latin typeface="Arial"/>
                <a:ea typeface="Arial"/>
                <a:cs typeface="Arial"/>
                <a:sym typeface="Arial"/>
              </a:defRPr>
            </a:lvl3pPr>
            <a:lvl4pPr marL="0" marR="0" lvl="3" indent="0" algn="l" rtl="0">
              <a:spcBef>
                <a:spcPts val="0"/>
              </a:spcBef>
              <a:buNone/>
              <a:defRPr sz="900">
                <a:solidFill>
                  <a:schemeClr val="lt1"/>
                </a:solidFill>
                <a:latin typeface="Arial"/>
                <a:ea typeface="Arial"/>
                <a:cs typeface="Arial"/>
                <a:sym typeface="Arial"/>
              </a:defRPr>
            </a:lvl4pPr>
            <a:lvl5pPr marL="0" marR="0" lvl="4" indent="0" algn="l" rtl="0">
              <a:spcBef>
                <a:spcPts val="0"/>
              </a:spcBef>
              <a:buNone/>
              <a:defRPr sz="900">
                <a:solidFill>
                  <a:schemeClr val="lt1"/>
                </a:solidFill>
                <a:latin typeface="Arial"/>
                <a:ea typeface="Arial"/>
                <a:cs typeface="Arial"/>
                <a:sym typeface="Arial"/>
              </a:defRPr>
            </a:lvl5pPr>
            <a:lvl6pPr marL="0" marR="0" lvl="5" indent="0" algn="l" rtl="0">
              <a:spcBef>
                <a:spcPts val="0"/>
              </a:spcBef>
              <a:buNone/>
              <a:defRPr sz="900">
                <a:solidFill>
                  <a:schemeClr val="lt1"/>
                </a:solidFill>
                <a:latin typeface="Arial"/>
                <a:ea typeface="Arial"/>
                <a:cs typeface="Arial"/>
                <a:sym typeface="Arial"/>
              </a:defRPr>
            </a:lvl6pPr>
            <a:lvl7pPr marL="0" marR="0" lvl="6" indent="0" algn="l" rtl="0">
              <a:spcBef>
                <a:spcPts val="0"/>
              </a:spcBef>
              <a:buNone/>
              <a:defRPr sz="900">
                <a:solidFill>
                  <a:schemeClr val="lt1"/>
                </a:solidFill>
                <a:latin typeface="Arial"/>
                <a:ea typeface="Arial"/>
                <a:cs typeface="Arial"/>
                <a:sym typeface="Arial"/>
              </a:defRPr>
            </a:lvl7pPr>
            <a:lvl8pPr marL="0" marR="0" lvl="7" indent="0" algn="l" rtl="0">
              <a:spcBef>
                <a:spcPts val="0"/>
              </a:spcBef>
              <a:buNone/>
              <a:defRPr sz="900">
                <a:solidFill>
                  <a:schemeClr val="lt1"/>
                </a:solidFill>
                <a:latin typeface="Arial"/>
                <a:ea typeface="Arial"/>
                <a:cs typeface="Arial"/>
                <a:sym typeface="Arial"/>
              </a:defRPr>
            </a:lvl8pPr>
            <a:lvl9pPr marL="0" marR="0" lvl="8" indent="0" algn="l" rtl="0">
              <a:spcBef>
                <a:spcPts val="0"/>
              </a:spcBef>
              <a:buNone/>
              <a:defRPr sz="9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transition>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ullets-1-column">
  <p:cSld name="Bullets-1-column">
    <p:spTree>
      <p:nvGrpSpPr>
        <p:cNvPr id="1" name="Shape 12468"/>
        <p:cNvGrpSpPr/>
        <p:nvPr/>
      </p:nvGrpSpPr>
      <p:grpSpPr>
        <a:xfrm>
          <a:off x="0" y="0"/>
          <a:ext cx="0" cy="0"/>
          <a:chOff x="0" y="0"/>
          <a:chExt cx="0" cy="0"/>
        </a:xfrm>
      </p:grpSpPr>
      <p:pic>
        <p:nvPicPr>
          <p:cNvPr id="12469" name="Google Shape;12469;p29" descr="Logo&#10;&#10;Description automatically generated"/>
          <p:cNvPicPr preferRelativeResize="0"/>
          <p:nvPr/>
        </p:nvPicPr>
        <p:blipFill rotWithShape="1">
          <a:blip r:embed="rId2">
            <a:alphaModFix/>
          </a:blip>
          <a:srcRect/>
          <a:stretch/>
        </p:blipFill>
        <p:spPr>
          <a:xfrm>
            <a:off x="550863" y="6313488"/>
            <a:ext cx="892175" cy="365125"/>
          </a:xfrm>
          <a:prstGeom prst="rect">
            <a:avLst/>
          </a:prstGeom>
          <a:noFill/>
          <a:ln>
            <a:noFill/>
          </a:ln>
        </p:spPr>
      </p:pic>
      <p:sp>
        <p:nvSpPr>
          <p:cNvPr id="12470" name="Google Shape;12470;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rgbClr val="A28906"/>
                </a:solidFill>
                <a:latin typeface="Arial"/>
                <a:ea typeface="Arial"/>
                <a:cs typeface="Arial"/>
                <a:sym typeface="Arial"/>
              </a:defRPr>
            </a:lvl1pPr>
            <a:lvl2pPr marL="0" marR="0" lvl="1" indent="0" algn="l" rtl="0">
              <a:spcBef>
                <a:spcPts val="0"/>
              </a:spcBef>
              <a:buNone/>
              <a:defRPr sz="900">
                <a:solidFill>
                  <a:srgbClr val="A28906"/>
                </a:solidFill>
                <a:latin typeface="Arial"/>
                <a:ea typeface="Arial"/>
                <a:cs typeface="Arial"/>
                <a:sym typeface="Arial"/>
              </a:defRPr>
            </a:lvl2pPr>
            <a:lvl3pPr marL="0" marR="0" lvl="2" indent="0" algn="l" rtl="0">
              <a:spcBef>
                <a:spcPts val="0"/>
              </a:spcBef>
              <a:buNone/>
              <a:defRPr sz="900">
                <a:solidFill>
                  <a:srgbClr val="A28906"/>
                </a:solidFill>
                <a:latin typeface="Arial"/>
                <a:ea typeface="Arial"/>
                <a:cs typeface="Arial"/>
                <a:sym typeface="Arial"/>
              </a:defRPr>
            </a:lvl3pPr>
            <a:lvl4pPr marL="0" marR="0" lvl="3" indent="0" algn="l" rtl="0">
              <a:spcBef>
                <a:spcPts val="0"/>
              </a:spcBef>
              <a:buNone/>
              <a:defRPr sz="900">
                <a:solidFill>
                  <a:srgbClr val="A28906"/>
                </a:solidFill>
                <a:latin typeface="Arial"/>
                <a:ea typeface="Arial"/>
                <a:cs typeface="Arial"/>
                <a:sym typeface="Arial"/>
              </a:defRPr>
            </a:lvl4pPr>
            <a:lvl5pPr marL="0" marR="0" lvl="4" indent="0" algn="l" rtl="0">
              <a:spcBef>
                <a:spcPts val="0"/>
              </a:spcBef>
              <a:buNone/>
              <a:defRPr sz="900">
                <a:solidFill>
                  <a:srgbClr val="A28906"/>
                </a:solidFill>
                <a:latin typeface="Arial"/>
                <a:ea typeface="Arial"/>
                <a:cs typeface="Arial"/>
                <a:sym typeface="Arial"/>
              </a:defRPr>
            </a:lvl5pPr>
            <a:lvl6pPr marL="0" marR="0" lvl="5" indent="0" algn="l" rtl="0">
              <a:spcBef>
                <a:spcPts val="0"/>
              </a:spcBef>
              <a:buNone/>
              <a:defRPr sz="900">
                <a:solidFill>
                  <a:srgbClr val="A28906"/>
                </a:solidFill>
                <a:latin typeface="Arial"/>
                <a:ea typeface="Arial"/>
                <a:cs typeface="Arial"/>
                <a:sym typeface="Arial"/>
              </a:defRPr>
            </a:lvl6pPr>
            <a:lvl7pPr marL="0" marR="0" lvl="6" indent="0" algn="l" rtl="0">
              <a:spcBef>
                <a:spcPts val="0"/>
              </a:spcBef>
              <a:buNone/>
              <a:defRPr sz="900">
                <a:solidFill>
                  <a:srgbClr val="A28906"/>
                </a:solidFill>
                <a:latin typeface="Arial"/>
                <a:ea typeface="Arial"/>
                <a:cs typeface="Arial"/>
                <a:sym typeface="Arial"/>
              </a:defRPr>
            </a:lvl7pPr>
            <a:lvl8pPr marL="0" marR="0" lvl="7" indent="0" algn="l" rtl="0">
              <a:spcBef>
                <a:spcPts val="0"/>
              </a:spcBef>
              <a:buNone/>
              <a:defRPr sz="900">
                <a:solidFill>
                  <a:srgbClr val="A28906"/>
                </a:solidFill>
                <a:latin typeface="Arial"/>
                <a:ea typeface="Arial"/>
                <a:cs typeface="Arial"/>
                <a:sym typeface="Arial"/>
              </a:defRPr>
            </a:lvl8pPr>
            <a:lvl9pPr marL="0" marR="0" lvl="8" indent="0" algn="l" rtl="0">
              <a:spcBef>
                <a:spcPts val="0"/>
              </a:spcBef>
              <a:buNone/>
              <a:defRPr sz="900">
                <a:solidFill>
                  <a:srgbClr val="A2890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pic>
        <p:nvPicPr>
          <p:cNvPr id="12471" name="Google Shape;12471;p29" descr="Logo&#10;&#10;Description automatically generated"/>
          <p:cNvPicPr preferRelativeResize="0"/>
          <p:nvPr/>
        </p:nvPicPr>
        <p:blipFill rotWithShape="1">
          <a:blip r:embed="rId3">
            <a:alphaModFix/>
          </a:blip>
          <a:srcRect/>
          <a:stretch/>
        </p:blipFill>
        <p:spPr>
          <a:xfrm>
            <a:off x="11000523" y="318594"/>
            <a:ext cx="743022" cy="695697"/>
          </a:xfrm>
          <a:prstGeom prst="rect">
            <a:avLst/>
          </a:prstGeom>
          <a:noFill/>
          <a:ln>
            <a:noFill/>
          </a:ln>
        </p:spPr>
      </p:pic>
      <p:sp>
        <p:nvSpPr>
          <p:cNvPr id="12472" name="Google Shape;12472;p29"/>
          <p:cNvSpPr txBox="1">
            <a:spLocks noGrp="1"/>
          </p:cNvSpPr>
          <p:nvPr>
            <p:ph type="title"/>
          </p:nvPr>
        </p:nvSpPr>
        <p:spPr>
          <a:xfrm>
            <a:off x="870404" y="516841"/>
            <a:ext cx="10306200" cy="898800"/>
          </a:xfrm>
          <a:prstGeom prst="rect">
            <a:avLst/>
          </a:prstGeom>
          <a:noFill/>
          <a:ln>
            <a:noFill/>
          </a:ln>
        </p:spPr>
        <p:txBody>
          <a:bodyPr spcFirstLastPara="1" wrap="square" lIns="0" tIns="45700" rIns="0" bIns="45700" anchor="t" anchorCtr="0">
            <a:normAutofit/>
          </a:bodyPr>
          <a:lstStyle>
            <a:lvl1pPr lvl="0" algn="l" rtl="0">
              <a:lnSpc>
                <a:spcPct val="85000"/>
              </a:lnSpc>
              <a:spcBef>
                <a:spcPts val="0"/>
              </a:spcBef>
              <a:spcAft>
                <a:spcPts val="0"/>
              </a:spcAft>
              <a:buClr>
                <a:schemeClr val="dk1"/>
              </a:buClr>
              <a:buSzPts val="4400"/>
              <a:buFont typeface="Inter"/>
              <a:buNone/>
              <a:defRPr sz="4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473" name="Google Shape;12473;p29"/>
          <p:cNvGrpSpPr/>
          <p:nvPr/>
        </p:nvGrpSpPr>
        <p:grpSpPr>
          <a:xfrm>
            <a:off x="942974" y="1415532"/>
            <a:ext cx="2011556" cy="86400"/>
            <a:chOff x="772510" y="2165145"/>
            <a:chExt cx="2011556" cy="86400"/>
          </a:xfrm>
        </p:grpSpPr>
        <p:sp>
          <p:nvSpPr>
            <p:cNvPr id="12474" name="Google Shape;12474;p29"/>
            <p:cNvSpPr/>
            <p:nvPr/>
          </p:nvSpPr>
          <p:spPr>
            <a:xfrm>
              <a:off x="772510" y="2165145"/>
              <a:ext cx="670500" cy="8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2475" name="Google Shape;12475;p29"/>
            <p:cNvSpPr/>
            <p:nvPr/>
          </p:nvSpPr>
          <p:spPr>
            <a:xfrm>
              <a:off x="2113566" y="2165145"/>
              <a:ext cx="670500" cy="8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2476" name="Google Shape;12476;p29"/>
            <p:cNvSpPr/>
            <p:nvPr/>
          </p:nvSpPr>
          <p:spPr>
            <a:xfrm>
              <a:off x="1443038" y="2165145"/>
              <a:ext cx="670500" cy="86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grpSp>
      <p:sp>
        <p:nvSpPr>
          <p:cNvPr id="12477" name="Google Shape;12477;p29"/>
          <p:cNvSpPr txBox="1">
            <a:spLocks noGrp="1"/>
          </p:cNvSpPr>
          <p:nvPr>
            <p:ph type="body" idx="1"/>
          </p:nvPr>
        </p:nvSpPr>
        <p:spPr>
          <a:xfrm>
            <a:off x="869949" y="1912981"/>
            <a:ext cx="10306200" cy="3451200"/>
          </a:xfrm>
          <a:prstGeom prst="rect">
            <a:avLst/>
          </a:prstGeom>
          <a:noFill/>
          <a:ln>
            <a:noFill/>
          </a:ln>
        </p:spPr>
        <p:txBody>
          <a:bodyPr spcFirstLastPara="1" wrap="square" lIns="45700" tIns="45700" rIns="45700" bIns="45700" anchor="t" anchorCtr="0">
            <a:noAutofit/>
          </a:bodyPr>
          <a:lstStyle>
            <a:lvl1pPr marL="457200" lvl="0" indent="-342900" algn="l" rtl="0">
              <a:lnSpc>
                <a:spcPct val="90000"/>
              </a:lnSpc>
              <a:spcBef>
                <a:spcPts val="2000"/>
              </a:spcBef>
              <a:spcAft>
                <a:spcPts val="0"/>
              </a:spcAft>
              <a:buClr>
                <a:schemeClr val="accent1"/>
              </a:buClr>
              <a:buSzPts val="1800"/>
              <a:buFont typeface="Arial"/>
              <a:buChar char="•"/>
              <a:defRPr sz="1800"/>
            </a:lvl1pPr>
            <a:lvl2pPr marL="914400" lvl="1" indent="-317500" algn="l" rtl="0">
              <a:lnSpc>
                <a:spcPct val="90000"/>
              </a:lnSpc>
              <a:spcBef>
                <a:spcPts val="1000"/>
              </a:spcBef>
              <a:spcAft>
                <a:spcPts val="0"/>
              </a:spcAft>
              <a:buClr>
                <a:schemeClr val="accent2"/>
              </a:buClr>
              <a:buSzPts val="1400"/>
              <a:buChar char="•"/>
              <a:defRPr sz="1400"/>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transition>
    <p:pu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12478"/>
        <p:cNvGrpSpPr/>
        <p:nvPr/>
      </p:nvGrpSpPr>
      <p:grpSpPr>
        <a:xfrm>
          <a:off x="0" y="0"/>
          <a:ext cx="0" cy="0"/>
          <a:chOff x="0" y="0"/>
          <a:chExt cx="0" cy="0"/>
        </a:xfrm>
      </p:grpSpPr>
      <p:sp>
        <p:nvSpPr>
          <p:cNvPr id="12479" name="Google Shape;12479;p30"/>
          <p:cNvSpPr>
            <a:spLocks noGrp="1"/>
          </p:cNvSpPr>
          <p:nvPr>
            <p:ph type="pic" idx="2"/>
          </p:nvPr>
        </p:nvSpPr>
        <p:spPr>
          <a:xfrm>
            <a:off x="0" y="0"/>
            <a:ext cx="6805200" cy="6858000"/>
          </a:xfrm>
          <a:prstGeom prst="rect">
            <a:avLst/>
          </a:prstGeom>
          <a:solidFill>
            <a:srgbClr val="FAD6AD"/>
          </a:solidFill>
          <a:ln>
            <a:noFill/>
          </a:ln>
        </p:spPr>
        <p:txBody>
          <a:bodyPr/>
          <a:lstStyle/>
          <a:p>
            <a:endParaRPr lang="pt-BR"/>
          </a:p>
        </p:txBody>
      </p:sp>
      <p:pic>
        <p:nvPicPr>
          <p:cNvPr id="12480" name="Google Shape;12480;p30" descr="Logo&#10;&#10;Description automatically generated"/>
          <p:cNvPicPr preferRelativeResize="0"/>
          <p:nvPr/>
        </p:nvPicPr>
        <p:blipFill rotWithShape="1">
          <a:blip r:embed="rId2">
            <a:alphaModFix/>
          </a:blip>
          <a:srcRect/>
          <a:stretch/>
        </p:blipFill>
        <p:spPr>
          <a:xfrm>
            <a:off x="11000523" y="318594"/>
            <a:ext cx="743022" cy="695697"/>
          </a:xfrm>
          <a:prstGeom prst="rect">
            <a:avLst/>
          </a:prstGeom>
          <a:noFill/>
          <a:ln>
            <a:noFill/>
          </a:ln>
        </p:spPr>
      </p:pic>
      <p:sp>
        <p:nvSpPr>
          <p:cNvPr id="12481" name="Google Shape;12481;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rgbClr val="A28906"/>
                </a:solidFill>
                <a:latin typeface="Arial"/>
                <a:ea typeface="Arial"/>
                <a:cs typeface="Arial"/>
                <a:sym typeface="Arial"/>
              </a:defRPr>
            </a:lvl1pPr>
            <a:lvl2pPr marL="0" marR="0" lvl="1" indent="0" algn="l" rtl="0">
              <a:spcBef>
                <a:spcPts val="0"/>
              </a:spcBef>
              <a:buNone/>
              <a:defRPr sz="900">
                <a:solidFill>
                  <a:srgbClr val="A28906"/>
                </a:solidFill>
                <a:latin typeface="Arial"/>
                <a:ea typeface="Arial"/>
                <a:cs typeface="Arial"/>
                <a:sym typeface="Arial"/>
              </a:defRPr>
            </a:lvl2pPr>
            <a:lvl3pPr marL="0" marR="0" lvl="2" indent="0" algn="l" rtl="0">
              <a:spcBef>
                <a:spcPts val="0"/>
              </a:spcBef>
              <a:buNone/>
              <a:defRPr sz="900">
                <a:solidFill>
                  <a:srgbClr val="A28906"/>
                </a:solidFill>
                <a:latin typeface="Arial"/>
                <a:ea typeface="Arial"/>
                <a:cs typeface="Arial"/>
                <a:sym typeface="Arial"/>
              </a:defRPr>
            </a:lvl3pPr>
            <a:lvl4pPr marL="0" marR="0" lvl="3" indent="0" algn="l" rtl="0">
              <a:spcBef>
                <a:spcPts val="0"/>
              </a:spcBef>
              <a:buNone/>
              <a:defRPr sz="900">
                <a:solidFill>
                  <a:srgbClr val="A28906"/>
                </a:solidFill>
                <a:latin typeface="Arial"/>
                <a:ea typeface="Arial"/>
                <a:cs typeface="Arial"/>
                <a:sym typeface="Arial"/>
              </a:defRPr>
            </a:lvl4pPr>
            <a:lvl5pPr marL="0" marR="0" lvl="4" indent="0" algn="l" rtl="0">
              <a:spcBef>
                <a:spcPts val="0"/>
              </a:spcBef>
              <a:buNone/>
              <a:defRPr sz="900">
                <a:solidFill>
                  <a:srgbClr val="A28906"/>
                </a:solidFill>
                <a:latin typeface="Arial"/>
                <a:ea typeface="Arial"/>
                <a:cs typeface="Arial"/>
                <a:sym typeface="Arial"/>
              </a:defRPr>
            </a:lvl5pPr>
            <a:lvl6pPr marL="0" marR="0" lvl="5" indent="0" algn="l" rtl="0">
              <a:spcBef>
                <a:spcPts val="0"/>
              </a:spcBef>
              <a:buNone/>
              <a:defRPr sz="900">
                <a:solidFill>
                  <a:srgbClr val="A28906"/>
                </a:solidFill>
                <a:latin typeface="Arial"/>
                <a:ea typeface="Arial"/>
                <a:cs typeface="Arial"/>
                <a:sym typeface="Arial"/>
              </a:defRPr>
            </a:lvl6pPr>
            <a:lvl7pPr marL="0" marR="0" lvl="6" indent="0" algn="l" rtl="0">
              <a:spcBef>
                <a:spcPts val="0"/>
              </a:spcBef>
              <a:buNone/>
              <a:defRPr sz="900">
                <a:solidFill>
                  <a:srgbClr val="A28906"/>
                </a:solidFill>
                <a:latin typeface="Arial"/>
                <a:ea typeface="Arial"/>
                <a:cs typeface="Arial"/>
                <a:sym typeface="Arial"/>
              </a:defRPr>
            </a:lvl7pPr>
            <a:lvl8pPr marL="0" marR="0" lvl="7" indent="0" algn="l" rtl="0">
              <a:spcBef>
                <a:spcPts val="0"/>
              </a:spcBef>
              <a:buNone/>
              <a:defRPr sz="900">
                <a:solidFill>
                  <a:srgbClr val="A28906"/>
                </a:solidFill>
                <a:latin typeface="Arial"/>
                <a:ea typeface="Arial"/>
                <a:cs typeface="Arial"/>
                <a:sym typeface="Arial"/>
              </a:defRPr>
            </a:lvl8pPr>
            <a:lvl9pPr marL="0" marR="0" lvl="8" indent="0" algn="l" rtl="0">
              <a:spcBef>
                <a:spcPts val="0"/>
              </a:spcBef>
              <a:buNone/>
              <a:defRPr sz="900">
                <a:solidFill>
                  <a:srgbClr val="A2890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
        <p:nvSpPr>
          <p:cNvPr id="12482" name="Google Shape;12482;p30"/>
          <p:cNvSpPr txBox="1">
            <a:spLocks noGrp="1"/>
          </p:cNvSpPr>
          <p:nvPr>
            <p:ph type="title"/>
          </p:nvPr>
        </p:nvSpPr>
        <p:spPr>
          <a:xfrm>
            <a:off x="3025774" y="516841"/>
            <a:ext cx="10306200" cy="898800"/>
          </a:xfrm>
          <a:prstGeom prst="rect">
            <a:avLst/>
          </a:prstGeom>
          <a:noFill/>
          <a:ln>
            <a:noFill/>
          </a:ln>
        </p:spPr>
        <p:txBody>
          <a:bodyPr spcFirstLastPara="1" wrap="square" lIns="0" tIns="45700" rIns="0" bIns="45700" anchor="t" anchorCtr="0">
            <a:normAutofit/>
          </a:bodyPr>
          <a:lstStyle>
            <a:lvl1pPr lvl="0" algn="l" rtl="0">
              <a:lnSpc>
                <a:spcPct val="85000"/>
              </a:lnSpc>
              <a:spcBef>
                <a:spcPts val="0"/>
              </a:spcBef>
              <a:spcAft>
                <a:spcPts val="0"/>
              </a:spcAft>
              <a:buClr>
                <a:schemeClr val="dk1"/>
              </a:buClr>
              <a:buSzPts val="4400"/>
              <a:buFont typeface="Inter"/>
              <a:buNone/>
              <a:defRPr sz="4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483" name="Google Shape;12483;p30"/>
          <p:cNvGrpSpPr/>
          <p:nvPr/>
        </p:nvGrpSpPr>
        <p:grpSpPr>
          <a:xfrm>
            <a:off x="3025774" y="1415532"/>
            <a:ext cx="2011556" cy="86400"/>
            <a:chOff x="772510" y="2165145"/>
            <a:chExt cx="2011556" cy="86400"/>
          </a:xfrm>
        </p:grpSpPr>
        <p:sp>
          <p:nvSpPr>
            <p:cNvPr id="12484" name="Google Shape;12484;p30"/>
            <p:cNvSpPr/>
            <p:nvPr/>
          </p:nvSpPr>
          <p:spPr>
            <a:xfrm>
              <a:off x="772510" y="2165145"/>
              <a:ext cx="670500" cy="8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2485" name="Google Shape;12485;p30"/>
            <p:cNvSpPr/>
            <p:nvPr/>
          </p:nvSpPr>
          <p:spPr>
            <a:xfrm>
              <a:off x="2113566" y="2165145"/>
              <a:ext cx="670500" cy="8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2486" name="Google Shape;12486;p30"/>
            <p:cNvSpPr/>
            <p:nvPr/>
          </p:nvSpPr>
          <p:spPr>
            <a:xfrm>
              <a:off x="1443038" y="2165145"/>
              <a:ext cx="670500" cy="86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grpSp>
    </p:spTree>
  </p:cSld>
  <p:clrMapOvr>
    <a:masterClrMapping/>
  </p:clrMapOvr>
  <p:transition>
    <p:push/>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meline Continue">
  <p:cSld name="Timeline Continue">
    <p:spTree>
      <p:nvGrpSpPr>
        <p:cNvPr id="1" name="Shape 12487"/>
        <p:cNvGrpSpPr/>
        <p:nvPr/>
      </p:nvGrpSpPr>
      <p:grpSpPr>
        <a:xfrm>
          <a:off x="0" y="0"/>
          <a:ext cx="0" cy="0"/>
          <a:chOff x="0" y="0"/>
          <a:chExt cx="0" cy="0"/>
        </a:xfrm>
      </p:grpSpPr>
      <p:sp>
        <p:nvSpPr>
          <p:cNvPr id="12488" name="Google Shape;12488;p31"/>
          <p:cNvSpPr txBox="1"/>
          <p:nvPr/>
        </p:nvSpPr>
        <p:spPr>
          <a:xfrm>
            <a:off x="11168063" y="360363"/>
            <a:ext cx="4080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a:solidFill>
                  <a:schemeClr val="lt2"/>
                </a:solidFill>
                <a:latin typeface="Cardo"/>
                <a:ea typeface="Cardo"/>
                <a:cs typeface="Cardo"/>
                <a:sym typeface="Cardo"/>
              </a:rPr>
              <a:t>‹nº›</a:t>
            </a:fld>
            <a:endParaRPr sz="1200">
              <a:solidFill>
                <a:schemeClr val="lt2"/>
              </a:solidFill>
              <a:latin typeface="Cardo"/>
              <a:ea typeface="Cardo"/>
              <a:cs typeface="Cardo"/>
              <a:sym typeface="Cardo"/>
            </a:endParaRPr>
          </a:p>
        </p:txBody>
      </p:sp>
      <p:sp>
        <p:nvSpPr>
          <p:cNvPr id="12489" name="Google Shape;12489;p31"/>
          <p:cNvSpPr>
            <a:spLocks noGrp="1"/>
          </p:cNvSpPr>
          <p:nvPr>
            <p:ph type="pic" idx="2"/>
          </p:nvPr>
        </p:nvSpPr>
        <p:spPr>
          <a:xfrm>
            <a:off x="3257651" y="-16933"/>
            <a:ext cx="8944800" cy="6891900"/>
          </a:xfrm>
          <a:prstGeom prst="rect">
            <a:avLst/>
          </a:prstGeom>
          <a:solidFill>
            <a:srgbClr val="FAD6AD"/>
          </a:solidFill>
          <a:ln>
            <a:noFill/>
          </a:ln>
        </p:spPr>
        <p:txBody>
          <a:bodyPr/>
          <a:lstStyle/>
          <a:p>
            <a:endParaRPr lang="pt-BR"/>
          </a:p>
        </p:txBody>
      </p:sp>
      <p:sp>
        <p:nvSpPr>
          <p:cNvPr id="12490" name="Google Shape;12490;p3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dk1"/>
                </a:solidFill>
                <a:latin typeface="Arial"/>
                <a:ea typeface="Arial"/>
                <a:cs typeface="Arial"/>
                <a:sym typeface="Arial"/>
              </a:defRPr>
            </a:lvl1pPr>
            <a:lvl2pPr marL="0" marR="0" lvl="1" indent="0" algn="l" rtl="0">
              <a:spcBef>
                <a:spcPts val="0"/>
              </a:spcBef>
              <a:buNone/>
              <a:defRPr sz="900">
                <a:solidFill>
                  <a:schemeClr val="dk1"/>
                </a:solidFill>
                <a:latin typeface="Arial"/>
                <a:ea typeface="Arial"/>
                <a:cs typeface="Arial"/>
                <a:sym typeface="Arial"/>
              </a:defRPr>
            </a:lvl2pPr>
            <a:lvl3pPr marL="0" marR="0" lvl="2" indent="0" algn="l" rtl="0">
              <a:spcBef>
                <a:spcPts val="0"/>
              </a:spcBef>
              <a:buNone/>
              <a:defRPr sz="900">
                <a:solidFill>
                  <a:schemeClr val="dk1"/>
                </a:solidFill>
                <a:latin typeface="Arial"/>
                <a:ea typeface="Arial"/>
                <a:cs typeface="Arial"/>
                <a:sym typeface="Arial"/>
              </a:defRPr>
            </a:lvl3pPr>
            <a:lvl4pPr marL="0" marR="0" lvl="3" indent="0" algn="l" rtl="0">
              <a:spcBef>
                <a:spcPts val="0"/>
              </a:spcBef>
              <a:buNone/>
              <a:defRPr sz="900">
                <a:solidFill>
                  <a:schemeClr val="dk1"/>
                </a:solidFill>
                <a:latin typeface="Arial"/>
                <a:ea typeface="Arial"/>
                <a:cs typeface="Arial"/>
                <a:sym typeface="Arial"/>
              </a:defRPr>
            </a:lvl4pPr>
            <a:lvl5pPr marL="0" marR="0" lvl="4" indent="0" algn="l" rtl="0">
              <a:spcBef>
                <a:spcPts val="0"/>
              </a:spcBef>
              <a:buNone/>
              <a:defRPr sz="900">
                <a:solidFill>
                  <a:schemeClr val="dk1"/>
                </a:solidFill>
                <a:latin typeface="Arial"/>
                <a:ea typeface="Arial"/>
                <a:cs typeface="Arial"/>
                <a:sym typeface="Arial"/>
              </a:defRPr>
            </a:lvl5pPr>
            <a:lvl6pPr marL="0" marR="0" lvl="5" indent="0" algn="l" rtl="0">
              <a:spcBef>
                <a:spcPts val="0"/>
              </a:spcBef>
              <a:buNone/>
              <a:defRPr sz="900">
                <a:solidFill>
                  <a:schemeClr val="dk1"/>
                </a:solidFill>
                <a:latin typeface="Arial"/>
                <a:ea typeface="Arial"/>
                <a:cs typeface="Arial"/>
                <a:sym typeface="Arial"/>
              </a:defRPr>
            </a:lvl6pPr>
            <a:lvl7pPr marL="0" marR="0" lvl="6" indent="0" algn="l" rtl="0">
              <a:spcBef>
                <a:spcPts val="0"/>
              </a:spcBef>
              <a:buNone/>
              <a:defRPr sz="900">
                <a:solidFill>
                  <a:schemeClr val="dk1"/>
                </a:solidFill>
                <a:latin typeface="Arial"/>
                <a:ea typeface="Arial"/>
                <a:cs typeface="Arial"/>
                <a:sym typeface="Arial"/>
              </a:defRPr>
            </a:lvl7pPr>
            <a:lvl8pPr marL="0" marR="0" lvl="7" indent="0" algn="l" rtl="0">
              <a:spcBef>
                <a:spcPts val="0"/>
              </a:spcBef>
              <a:buNone/>
              <a:defRPr sz="900">
                <a:solidFill>
                  <a:schemeClr val="dk1"/>
                </a:solidFill>
                <a:latin typeface="Arial"/>
                <a:ea typeface="Arial"/>
                <a:cs typeface="Arial"/>
                <a:sym typeface="Arial"/>
              </a:defRPr>
            </a:lvl8pPr>
            <a:lvl9pPr marL="0" marR="0" lvl="8" indent="0" algn="l" rtl="0">
              <a:spcBef>
                <a:spcPts val="0"/>
              </a:spcBef>
              <a:buNone/>
              <a:defRPr sz="9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pic>
        <p:nvPicPr>
          <p:cNvPr id="12491" name="Google Shape;12491;p31" descr="Logo&#10;&#10;Description automatically generated"/>
          <p:cNvPicPr preferRelativeResize="0"/>
          <p:nvPr/>
        </p:nvPicPr>
        <p:blipFill rotWithShape="1">
          <a:blip r:embed="rId2">
            <a:alphaModFix/>
          </a:blip>
          <a:srcRect/>
          <a:stretch/>
        </p:blipFill>
        <p:spPr>
          <a:xfrm>
            <a:off x="550863" y="6313488"/>
            <a:ext cx="892175" cy="365125"/>
          </a:xfrm>
          <a:prstGeom prst="rect">
            <a:avLst/>
          </a:prstGeom>
          <a:noFill/>
          <a:ln>
            <a:noFill/>
          </a:ln>
        </p:spPr>
      </p:pic>
      <p:pic>
        <p:nvPicPr>
          <p:cNvPr id="12492" name="Google Shape;12492;p31" descr="A picture containing logo&#10;&#10;Description automatically generated"/>
          <p:cNvPicPr preferRelativeResize="0"/>
          <p:nvPr/>
        </p:nvPicPr>
        <p:blipFill rotWithShape="1">
          <a:blip r:embed="rId3">
            <a:alphaModFix/>
          </a:blip>
          <a:srcRect/>
          <a:stretch/>
        </p:blipFill>
        <p:spPr>
          <a:xfrm>
            <a:off x="11000523" y="318595"/>
            <a:ext cx="743023" cy="695655"/>
          </a:xfrm>
          <a:prstGeom prst="rect">
            <a:avLst/>
          </a:prstGeom>
          <a:noFill/>
          <a:ln>
            <a:noFill/>
          </a:ln>
        </p:spPr>
      </p:pic>
    </p:spTree>
  </p:cSld>
  <p:clrMapOvr>
    <a:masterClrMapping/>
  </p:clrMapOvr>
  <p:transition>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Box">
  <p:cSld name="Title and Content, Box">
    <p:spTree>
      <p:nvGrpSpPr>
        <p:cNvPr id="1" name="Shape 12348"/>
        <p:cNvGrpSpPr/>
        <p:nvPr/>
      </p:nvGrpSpPr>
      <p:grpSpPr>
        <a:xfrm>
          <a:off x="0" y="0"/>
          <a:ext cx="0" cy="0"/>
          <a:chOff x="0" y="0"/>
          <a:chExt cx="0" cy="0"/>
        </a:xfrm>
      </p:grpSpPr>
      <p:sp>
        <p:nvSpPr>
          <p:cNvPr id="12349" name="Google Shape;12349;p8"/>
          <p:cNvSpPr txBox="1">
            <a:spLocks noGrp="1"/>
          </p:cNvSpPr>
          <p:nvPr>
            <p:ph type="body" idx="1"/>
          </p:nvPr>
        </p:nvSpPr>
        <p:spPr>
          <a:xfrm>
            <a:off x="448172" y="2368296"/>
            <a:ext cx="112944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50" name="Google Shape;12350;p8"/>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51" name="Google Shape;12351;p8"/>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52" name="Google Shape;12352;p8"/>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53" name="Google Shape;12353;p8"/>
          <p:cNvSpPr txBox="1">
            <a:spLocks noGrp="1"/>
          </p:cNvSpPr>
          <p:nvPr>
            <p:ph type="body" idx="4"/>
          </p:nvPr>
        </p:nvSpPr>
        <p:spPr>
          <a:xfrm>
            <a:off x="448172" y="1801368"/>
            <a:ext cx="11295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00C9"/>
        </a:solidFill>
        <a:effectLst/>
      </p:bgPr>
    </p:bg>
    <p:spTree>
      <p:nvGrpSpPr>
        <p:cNvPr id="1" name="Shape 12493"/>
        <p:cNvGrpSpPr/>
        <p:nvPr/>
      </p:nvGrpSpPr>
      <p:grpSpPr>
        <a:xfrm>
          <a:off x="0" y="0"/>
          <a:ext cx="0" cy="0"/>
          <a:chOff x="0" y="0"/>
          <a:chExt cx="0" cy="0"/>
        </a:xfrm>
      </p:grpSpPr>
      <p:sp>
        <p:nvSpPr>
          <p:cNvPr id="12494" name="Google Shape;12494;p32"/>
          <p:cNvSpPr/>
          <p:nvPr/>
        </p:nvSpPr>
        <p:spPr>
          <a:xfrm>
            <a:off x="0" y="0"/>
            <a:ext cx="12192000" cy="6858000"/>
          </a:xfrm>
          <a:prstGeom prst="rect">
            <a:avLst/>
          </a:prstGeom>
          <a:solidFill>
            <a:srgbClr val="0000C9"/>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spTree>
  </p:cSld>
  <p:clrMapOvr>
    <a:masterClrMapping/>
  </p:clrMapOvr>
  <p:transition>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Portofolio">
  <p:cSld name="1_Portofolio">
    <p:spTree>
      <p:nvGrpSpPr>
        <p:cNvPr id="1" name="Shape 12495"/>
        <p:cNvGrpSpPr/>
        <p:nvPr/>
      </p:nvGrpSpPr>
      <p:grpSpPr>
        <a:xfrm>
          <a:off x="0" y="0"/>
          <a:ext cx="0" cy="0"/>
          <a:chOff x="0" y="0"/>
          <a:chExt cx="0" cy="0"/>
        </a:xfrm>
      </p:grpSpPr>
      <p:sp>
        <p:nvSpPr>
          <p:cNvPr id="12496" name="Google Shape;12496;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A28906"/>
              </a:buClr>
              <a:buSzPts val="1800"/>
              <a:buFont typeface="Arial"/>
              <a:buNone/>
              <a:defRPr sz="1800" b="0" i="0" u="none" strike="noStrike" cap="none">
                <a:solidFill>
                  <a:srgbClr val="A28906"/>
                </a:solidFill>
                <a:latin typeface="Arial"/>
                <a:ea typeface="Arial"/>
                <a:cs typeface="Arial"/>
                <a:sym typeface="Arial"/>
              </a:defRPr>
            </a:lvl1pPr>
            <a:lvl2pPr marL="0" marR="0" lvl="1" indent="0" algn="l" rtl="0">
              <a:lnSpc>
                <a:spcPct val="100000"/>
              </a:lnSpc>
              <a:spcBef>
                <a:spcPts val="0"/>
              </a:spcBef>
              <a:spcAft>
                <a:spcPts val="0"/>
              </a:spcAft>
              <a:buClr>
                <a:srgbClr val="A28906"/>
              </a:buClr>
              <a:buSzPts val="1800"/>
              <a:buFont typeface="Arial"/>
              <a:buNone/>
              <a:defRPr sz="1800" b="0" i="0" u="none" strike="noStrike" cap="none">
                <a:solidFill>
                  <a:srgbClr val="A28906"/>
                </a:solidFill>
                <a:latin typeface="Arial"/>
                <a:ea typeface="Arial"/>
                <a:cs typeface="Arial"/>
                <a:sym typeface="Arial"/>
              </a:defRPr>
            </a:lvl2pPr>
            <a:lvl3pPr marL="0" marR="0" lvl="2" indent="0" algn="l" rtl="0">
              <a:lnSpc>
                <a:spcPct val="100000"/>
              </a:lnSpc>
              <a:spcBef>
                <a:spcPts val="0"/>
              </a:spcBef>
              <a:spcAft>
                <a:spcPts val="0"/>
              </a:spcAft>
              <a:buClr>
                <a:srgbClr val="A28906"/>
              </a:buClr>
              <a:buSzPts val="1800"/>
              <a:buFont typeface="Arial"/>
              <a:buNone/>
              <a:defRPr sz="1800" b="0" i="0" u="none" strike="noStrike" cap="none">
                <a:solidFill>
                  <a:srgbClr val="A28906"/>
                </a:solidFill>
                <a:latin typeface="Arial"/>
                <a:ea typeface="Arial"/>
                <a:cs typeface="Arial"/>
                <a:sym typeface="Arial"/>
              </a:defRPr>
            </a:lvl3pPr>
            <a:lvl4pPr marL="0" marR="0" lvl="3" indent="0" algn="l" rtl="0">
              <a:lnSpc>
                <a:spcPct val="100000"/>
              </a:lnSpc>
              <a:spcBef>
                <a:spcPts val="0"/>
              </a:spcBef>
              <a:spcAft>
                <a:spcPts val="0"/>
              </a:spcAft>
              <a:buClr>
                <a:srgbClr val="A28906"/>
              </a:buClr>
              <a:buSzPts val="1800"/>
              <a:buFont typeface="Arial"/>
              <a:buNone/>
              <a:defRPr sz="1800" b="0" i="0" u="none" strike="noStrike" cap="none">
                <a:solidFill>
                  <a:srgbClr val="A28906"/>
                </a:solidFill>
                <a:latin typeface="Arial"/>
                <a:ea typeface="Arial"/>
                <a:cs typeface="Arial"/>
                <a:sym typeface="Arial"/>
              </a:defRPr>
            </a:lvl4pPr>
            <a:lvl5pPr marL="0" marR="0" lvl="4" indent="0" algn="l" rtl="0">
              <a:lnSpc>
                <a:spcPct val="100000"/>
              </a:lnSpc>
              <a:spcBef>
                <a:spcPts val="0"/>
              </a:spcBef>
              <a:spcAft>
                <a:spcPts val="0"/>
              </a:spcAft>
              <a:buClr>
                <a:srgbClr val="A28906"/>
              </a:buClr>
              <a:buSzPts val="1800"/>
              <a:buFont typeface="Arial"/>
              <a:buNone/>
              <a:defRPr sz="1800" b="0" i="0" u="none" strike="noStrike" cap="none">
                <a:solidFill>
                  <a:srgbClr val="A28906"/>
                </a:solidFill>
                <a:latin typeface="Arial"/>
                <a:ea typeface="Arial"/>
                <a:cs typeface="Arial"/>
                <a:sym typeface="Arial"/>
              </a:defRPr>
            </a:lvl5pPr>
            <a:lvl6pPr marL="0" marR="0" lvl="5" indent="0" algn="l" rtl="0">
              <a:lnSpc>
                <a:spcPct val="100000"/>
              </a:lnSpc>
              <a:spcBef>
                <a:spcPts val="0"/>
              </a:spcBef>
              <a:spcAft>
                <a:spcPts val="0"/>
              </a:spcAft>
              <a:buClr>
                <a:srgbClr val="A28906"/>
              </a:buClr>
              <a:buSzPts val="1800"/>
              <a:buFont typeface="Arial"/>
              <a:buNone/>
              <a:defRPr sz="1800" b="0" i="0" u="none" strike="noStrike" cap="none">
                <a:solidFill>
                  <a:srgbClr val="A28906"/>
                </a:solidFill>
                <a:latin typeface="Arial"/>
                <a:ea typeface="Arial"/>
                <a:cs typeface="Arial"/>
                <a:sym typeface="Arial"/>
              </a:defRPr>
            </a:lvl6pPr>
            <a:lvl7pPr marL="0" marR="0" lvl="6" indent="0" algn="l" rtl="0">
              <a:lnSpc>
                <a:spcPct val="100000"/>
              </a:lnSpc>
              <a:spcBef>
                <a:spcPts val="0"/>
              </a:spcBef>
              <a:spcAft>
                <a:spcPts val="0"/>
              </a:spcAft>
              <a:buClr>
                <a:srgbClr val="A28906"/>
              </a:buClr>
              <a:buSzPts val="1800"/>
              <a:buFont typeface="Arial"/>
              <a:buNone/>
              <a:defRPr sz="1800" b="0" i="0" u="none" strike="noStrike" cap="none">
                <a:solidFill>
                  <a:srgbClr val="A28906"/>
                </a:solidFill>
                <a:latin typeface="Arial"/>
                <a:ea typeface="Arial"/>
                <a:cs typeface="Arial"/>
                <a:sym typeface="Arial"/>
              </a:defRPr>
            </a:lvl7pPr>
            <a:lvl8pPr marL="0" marR="0" lvl="7" indent="0" algn="l" rtl="0">
              <a:lnSpc>
                <a:spcPct val="100000"/>
              </a:lnSpc>
              <a:spcBef>
                <a:spcPts val="0"/>
              </a:spcBef>
              <a:spcAft>
                <a:spcPts val="0"/>
              </a:spcAft>
              <a:buClr>
                <a:srgbClr val="A28906"/>
              </a:buClr>
              <a:buSzPts val="1800"/>
              <a:buFont typeface="Arial"/>
              <a:buNone/>
              <a:defRPr sz="1800" b="0" i="0" u="none" strike="noStrike" cap="none">
                <a:solidFill>
                  <a:srgbClr val="A28906"/>
                </a:solidFill>
                <a:latin typeface="Arial"/>
                <a:ea typeface="Arial"/>
                <a:cs typeface="Arial"/>
                <a:sym typeface="Arial"/>
              </a:defRPr>
            </a:lvl8pPr>
            <a:lvl9pPr marL="0" marR="0" lvl="8" indent="0" algn="l" rtl="0">
              <a:lnSpc>
                <a:spcPct val="100000"/>
              </a:lnSpc>
              <a:spcBef>
                <a:spcPts val="0"/>
              </a:spcBef>
              <a:spcAft>
                <a:spcPts val="0"/>
              </a:spcAft>
              <a:buClr>
                <a:srgbClr val="A28906"/>
              </a:buClr>
              <a:buSzPts val="1800"/>
              <a:buFont typeface="Arial"/>
              <a:buNone/>
              <a:defRPr sz="1800" b="0" i="0" u="none" strike="noStrike" cap="none">
                <a:solidFill>
                  <a:srgbClr val="A2890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transition>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ítulo e Conteúdo">
  <p:cSld name="1_Título e Conteúdo">
    <p:spTree>
      <p:nvGrpSpPr>
        <p:cNvPr id="1" name="Shape 12497"/>
        <p:cNvGrpSpPr/>
        <p:nvPr/>
      </p:nvGrpSpPr>
      <p:grpSpPr>
        <a:xfrm>
          <a:off x="0" y="0"/>
          <a:ext cx="0" cy="0"/>
          <a:chOff x="0" y="0"/>
          <a:chExt cx="0" cy="0"/>
        </a:xfrm>
      </p:grpSpPr>
      <p:pic>
        <p:nvPicPr>
          <p:cNvPr id="12498" name="Google Shape;12498;p34" descr="Uma imagem contendo monitor, equipamentos eletrônicos, tela, televisão&#10;&#10;Descrição gerad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499" name="Google Shape;12499;p34" descr="Logotipo&#10;&#10;Descrição gerada automaticamente"/>
          <p:cNvPicPr preferRelativeResize="0"/>
          <p:nvPr/>
        </p:nvPicPr>
        <p:blipFill rotWithShape="1">
          <a:blip r:embed="rId3">
            <a:alphaModFix/>
          </a:blip>
          <a:srcRect/>
          <a:stretch/>
        </p:blipFill>
        <p:spPr>
          <a:xfrm>
            <a:off x="10897379" y="6160169"/>
            <a:ext cx="1111745" cy="45890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12500"/>
        <p:cNvGrpSpPr/>
        <p:nvPr/>
      </p:nvGrpSpPr>
      <p:grpSpPr>
        <a:xfrm>
          <a:off x="0" y="0"/>
          <a:ext cx="0" cy="0"/>
          <a:chOff x="0" y="0"/>
          <a:chExt cx="0" cy="0"/>
        </a:xfrm>
      </p:grpSpPr>
      <p:sp>
        <p:nvSpPr>
          <p:cNvPr id="12501" name="Google Shape;12501;p35"/>
          <p:cNvSpPr txBox="1">
            <a:spLocks noGrp="1"/>
          </p:cNvSpPr>
          <p:nvPr>
            <p:ph type="sldNum" idx="12"/>
          </p:nvPr>
        </p:nvSpPr>
        <p:spPr>
          <a:xfrm>
            <a:off x="11381736" y="6333135"/>
            <a:ext cx="731700" cy="524700"/>
          </a:xfrm>
          <a:prstGeom prst="rect">
            <a:avLst/>
          </a:prstGeom>
          <a:noFill/>
          <a:ln>
            <a:noFill/>
          </a:ln>
        </p:spPr>
        <p:txBody>
          <a:bodyPr spcFirstLastPara="1" wrap="square" lIns="91425" tIns="91425" rIns="91425" bIns="91425" anchor="ctr" anchorCtr="0">
            <a:noAutofit/>
          </a:bodyPr>
          <a:lstStyle>
            <a:lvl1pPr marL="0" marR="0" lvl="0" indent="0" algn="l" rtl="0">
              <a:buClr>
                <a:srgbClr val="FFFFFF"/>
              </a:buClr>
              <a:buSzPts val="900"/>
              <a:buFont typeface="Arial"/>
              <a:buNone/>
              <a:defRPr sz="900">
                <a:solidFill>
                  <a:srgbClr val="FFFFFF"/>
                </a:solidFill>
                <a:latin typeface="Arial"/>
                <a:ea typeface="Arial"/>
                <a:cs typeface="Arial"/>
                <a:sym typeface="Arial"/>
              </a:defRPr>
            </a:lvl1pPr>
            <a:lvl2pPr marL="0" marR="0" lvl="1" indent="0" algn="l" rtl="0">
              <a:buClr>
                <a:srgbClr val="FFFFFF"/>
              </a:buClr>
              <a:buSzPts val="900"/>
              <a:buFont typeface="Arial"/>
              <a:buNone/>
              <a:defRPr sz="900">
                <a:solidFill>
                  <a:srgbClr val="FFFFFF"/>
                </a:solidFill>
                <a:latin typeface="Arial"/>
                <a:ea typeface="Arial"/>
                <a:cs typeface="Arial"/>
                <a:sym typeface="Arial"/>
              </a:defRPr>
            </a:lvl2pPr>
            <a:lvl3pPr marL="0" marR="0" lvl="2" indent="0" algn="l" rtl="0">
              <a:buClr>
                <a:srgbClr val="FFFFFF"/>
              </a:buClr>
              <a:buSzPts val="900"/>
              <a:buFont typeface="Arial"/>
              <a:buNone/>
              <a:defRPr sz="900">
                <a:solidFill>
                  <a:srgbClr val="FFFFFF"/>
                </a:solidFill>
                <a:latin typeface="Arial"/>
                <a:ea typeface="Arial"/>
                <a:cs typeface="Arial"/>
                <a:sym typeface="Arial"/>
              </a:defRPr>
            </a:lvl3pPr>
            <a:lvl4pPr marL="0" marR="0" lvl="3" indent="0" algn="l" rtl="0">
              <a:buClr>
                <a:srgbClr val="FFFFFF"/>
              </a:buClr>
              <a:buSzPts val="900"/>
              <a:buFont typeface="Arial"/>
              <a:buNone/>
              <a:defRPr sz="900">
                <a:solidFill>
                  <a:srgbClr val="FFFFFF"/>
                </a:solidFill>
                <a:latin typeface="Arial"/>
                <a:ea typeface="Arial"/>
                <a:cs typeface="Arial"/>
                <a:sym typeface="Arial"/>
              </a:defRPr>
            </a:lvl4pPr>
            <a:lvl5pPr marL="0" marR="0" lvl="4" indent="0" algn="l" rtl="0">
              <a:buClr>
                <a:srgbClr val="FFFFFF"/>
              </a:buClr>
              <a:buSzPts val="900"/>
              <a:buFont typeface="Arial"/>
              <a:buNone/>
              <a:defRPr sz="900">
                <a:solidFill>
                  <a:srgbClr val="FFFFFF"/>
                </a:solidFill>
                <a:latin typeface="Arial"/>
                <a:ea typeface="Arial"/>
                <a:cs typeface="Arial"/>
                <a:sym typeface="Arial"/>
              </a:defRPr>
            </a:lvl5pPr>
            <a:lvl6pPr marL="0" marR="0" lvl="5" indent="0" algn="l" rtl="0">
              <a:buClr>
                <a:srgbClr val="FFFFFF"/>
              </a:buClr>
              <a:buSzPts val="900"/>
              <a:buFont typeface="Arial"/>
              <a:buNone/>
              <a:defRPr sz="900">
                <a:solidFill>
                  <a:srgbClr val="FFFFFF"/>
                </a:solidFill>
                <a:latin typeface="Arial"/>
                <a:ea typeface="Arial"/>
                <a:cs typeface="Arial"/>
                <a:sym typeface="Arial"/>
              </a:defRPr>
            </a:lvl6pPr>
            <a:lvl7pPr marL="0" marR="0" lvl="6" indent="0" algn="l" rtl="0">
              <a:buClr>
                <a:srgbClr val="FFFFFF"/>
              </a:buClr>
              <a:buSzPts val="900"/>
              <a:buFont typeface="Arial"/>
              <a:buNone/>
              <a:defRPr sz="900">
                <a:solidFill>
                  <a:srgbClr val="FFFFFF"/>
                </a:solidFill>
                <a:latin typeface="Arial"/>
                <a:ea typeface="Arial"/>
                <a:cs typeface="Arial"/>
                <a:sym typeface="Arial"/>
              </a:defRPr>
            </a:lvl7pPr>
            <a:lvl8pPr marL="0" marR="0" lvl="7" indent="0" algn="l" rtl="0">
              <a:buClr>
                <a:srgbClr val="FFFFFF"/>
              </a:buClr>
              <a:buSzPts val="900"/>
              <a:buFont typeface="Arial"/>
              <a:buNone/>
              <a:defRPr sz="900">
                <a:solidFill>
                  <a:srgbClr val="FFFFFF"/>
                </a:solidFill>
                <a:latin typeface="Arial"/>
                <a:ea typeface="Arial"/>
                <a:cs typeface="Arial"/>
                <a:sym typeface="Arial"/>
              </a:defRPr>
            </a:lvl8pPr>
            <a:lvl9pPr marL="0" marR="0" lvl="8" indent="0" algn="l" rtl="0">
              <a:buClr>
                <a:srgbClr val="FFFFFF"/>
              </a:buClr>
              <a:buSzPts val="900"/>
              <a:buFont typeface="Arial"/>
              <a:buNone/>
              <a:defRPr sz="900">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
        <p:nvSpPr>
          <p:cNvPr id="12502" name="Google Shape;12502;p35"/>
          <p:cNvSpPr txBox="1">
            <a:spLocks noGrp="1"/>
          </p:cNvSpPr>
          <p:nvPr>
            <p:ph type="title"/>
          </p:nvPr>
        </p:nvSpPr>
        <p:spPr>
          <a:xfrm>
            <a:off x="494937" y="718531"/>
            <a:ext cx="5261400" cy="713700"/>
          </a:xfrm>
          <a:prstGeom prst="rect">
            <a:avLst/>
          </a:prstGeom>
          <a:noFill/>
          <a:ln>
            <a:noFill/>
          </a:ln>
        </p:spPr>
        <p:txBody>
          <a:bodyPr spcFirstLastPara="1" wrap="square" lIns="91425" tIns="91425" rIns="91425" bIns="91425" anchor="t" anchorCtr="0">
            <a:noAutofit/>
          </a:bodyPr>
          <a:lstStyle>
            <a:lvl1pPr lvl="0" algn="l" rtl="0">
              <a:lnSpc>
                <a:spcPct val="85000"/>
              </a:lnSpc>
              <a:spcBef>
                <a:spcPts val="0"/>
              </a:spcBef>
              <a:spcAft>
                <a:spcPts val="0"/>
              </a:spcAft>
              <a:buClr>
                <a:schemeClr val="dk2"/>
              </a:buClr>
              <a:buSzPts val="2400"/>
              <a:buFont typeface="Inter"/>
              <a:buNone/>
              <a:defRPr sz="3200" b="0">
                <a:solidFill>
                  <a:schemeClr val="dk1"/>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endParaRPr/>
          </a:p>
        </p:txBody>
      </p:sp>
      <p:grpSp>
        <p:nvGrpSpPr>
          <p:cNvPr id="12503" name="Google Shape;12503;p35"/>
          <p:cNvGrpSpPr/>
          <p:nvPr/>
        </p:nvGrpSpPr>
        <p:grpSpPr>
          <a:xfrm>
            <a:off x="616688" y="591182"/>
            <a:ext cx="587769" cy="45599"/>
            <a:chOff x="462527" y="443398"/>
            <a:chExt cx="440838" cy="34200"/>
          </a:xfrm>
        </p:grpSpPr>
        <p:sp>
          <p:nvSpPr>
            <p:cNvPr id="12504" name="Google Shape;12504;p35"/>
            <p:cNvSpPr/>
            <p:nvPr/>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505" name="Google Shape;12505;p35"/>
            <p:cNvSpPr/>
            <p:nvPr/>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506" name="Google Shape;12506;p35"/>
          <p:cNvSpPr txBox="1"/>
          <p:nvPr/>
        </p:nvSpPr>
        <p:spPr>
          <a:xfrm>
            <a:off x="10981996" y="6298545"/>
            <a:ext cx="731700" cy="5247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A1AAB1"/>
                </a:solidFill>
                <a:latin typeface="Arial"/>
                <a:ea typeface="Arial"/>
                <a:cs typeface="Arial"/>
                <a:sym typeface="Arial"/>
              </a:rPr>
              <a:t>‹nº›</a:t>
            </a:fld>
            <a:endParaRPr sz="800" b="0" i="0" u="none" strike="noStrike" cap="none">
              <a:solidFill>
                <a:srgbClr val="A1AAB1"/>
              </a:solidFill>
              <a:latin typeface="Arial"/>
              <a:ea typeface="Arial"/>
              <a:cs typeface="Arial"/>
              <a:sym typeface="Arial"/>
            </a:endParaRPr>
          </a:p>
        </p:txBody>
      </p:sp>
      <p:sp>
        <p:nvSpPr>
          <p:cNvPr id="12507" name="Google Shape;12507;p35"/>
          <p:cNvSpPr txBox="1"/>
          <p:nvPr/>
        </p:nvSpPr>
        <p:spPr>
          <a:xfrm>
            <a:off x="10086460" y="6346339"/>
            <a:ext cx="1330800" cy="4293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a:solidFill>
                  <a:srgbClr val="A1AAB1"/>
                </a:solidFill>
                <a:latin typeface="Arial"/>
                <a:ea typeface="Arial"/>
                <a:cs typeface="Arial"/>
                <a:sym typeface="Arial"/>
              </a:rPr>
              <a:t>Confidencial</a:t>
            </a:r>
            <a:endParaRPr sz="800" b="1">
              <a:solidFill>
                <a:srgbClr val="A1AAB1"/>
              </a:solidFill>
              <a:latin typeface="Arial"/>
              <a:ea typeface="Arial"/>
              <a:cs typeface="Arial"/>
              <a:sym typeface="Arial"/>
            </a:endParaRPr>
          </a:p>
        </p:txBody>
      </p:sp>
      <p:pic>
        <p:nvPicPr>
          <p:cNvPr id="12508" name="Google Shape;12508;p35"/>
          <p:cNvPicPr preferRelativeResize="0"/>
          <p:nvPr/>
        </p:nvPicPr>
        <p:blipFill/>
        <p:spPr>
          <a:xfrm>
            <a:off x="609002" y="6365470"/>
            <a:ext cx="822939" cy="334535"/>
          </a:xfrm>
          <a:prstGeom prst="rect">
            <a:avLst/>
          </a:prstGeom>
          <a:noFill/>
          <a:ln>
            <a:noFill/>
          </a:ln>
        </p:spPr>
      </p:pic>
      <p:sp>
        <p:nvSpPr>
          <p:cNvPr id="12509" name="Google Shape;12509;p35"/>
          <p:cNvSpPr txBox="1">
            <a:spLocks noGrp="1"/>
          </p:cNvSpPr>
          <p:nvPr>
            <p:ph type="body" idx="1"/>
          </p:nvPr>
        </p:nvSpPr>
        <p:spPr>
          <a:xfrm>
            <a:off x="303871" y="2303528"/>
            <a:ext cx="3285900" cy="844800"/>
          </a:xfrm>
          <a:prstGeom prst="rect">
            <a:avLst/>
          </a:prstGeom>
          <a:noFill/>
          <a:ln>
            <a:noFill/>
          </a:ln>
        </p:spPr>
        <p:txBody>
          <a:bodyPr spcFirstLastPara="1" wrap="square" lIns="45700" tIns="45700" rIns="45700" bIns="45700" anchor="t" anchorCtr="0">
            <a:noAutofit/>
          </a:bodyPr>
          <a:lstStyle>
            <a:lvl1pPr marL="457200" lvl="0" indent="-228600" algn="l" rtl="0">
              <a:lnSpc>
                <a:spcPct val="90000"/>
              </a:lnSpc>
              <a:spcBef>
                <a:spcPts val="2000"/>
              </a:spcBef>
              <a:spcAft>
                <a:spcPts val="0"/>
              </a:spcAft>
              <a:buClr>
                <a:schemeClr val="accent1"/>
              </a:buClr>
              <a:buSzPts val="2133"/>
              <a:buNone/>
              <a:defRPr sz="2133">
                <a:solidFill>
                  <a:schemeClr val="accent1"/>
                </a:solidFill>
                <a:latin typeface="Arial"/>
                <a:ea typeface="Arial"/>
                <a:cs typeface="Arial"/>
                <a:sym typeface="Arial"/>
              </a:defRPr>
            </a:lvl1pPr>
            <a:lvl2pPr marL="914400" lvl="1" indent="-228600" algn="l" rtl="0">
              <a:lnSpc>
                <a:spcPct val="90000"/>
              </a:lnSpc>
              <a:spcBef>
                <a:spcPts val="1000"/>
              </a:spcBef>
              <a:spcAft>
                <a:spcPts val="0"/>
              </a:spcAft>
              <a:buClr>
                <a:schemeClr val="dk1"/>
              </a:buClr>
              <a:buSzPts val="2533"/>
              <a:buNone/>
              <a:defRPr sz="2533">
                <a:solidFill>
                  <a:schemeClr val="dk1"/>
                </a:solidFill>
                <a:latin typeface="Arial"/>
                <a:ea typeface="Arial"/>
                <a:cs typeface="Arial"/>
                <a:sym typeface="Arial"/>
              </a:defRPr>
            </a:lvl2pPr>
            <a:lvl3pPr marL="1371600" lvl="2" indent="-228600" algn="l" rtl="0">
              <a:lnSpc>
                <a:spcPct val="90000"/>
              </a:lnSpc>
              <a:spcBef>
                <a:spcPts val="500"/>
              </a:spcBef>
              <a:spcAft>
                <a:spcPts val="0"/>
              </a:spcAft>
              <a:buClr>
                <a:schemeClr val="dk1"/>
              </a:buClr>
              <a:buSzPts val="2533"/>
              <a:buNone/>
              <a:defRPr sz="2533">
                <a:solidFill>
                  <a:schemeClr val="dk1"/>
                </a:solidFill>
                <a:latin typeface="Arial"/>
                <a:ea typeface="Arial"/>
                <a:cs typeface="Arial"/>
                <a:sym typeface="Arial"/>
              </a:defRPr>
            </a:lvl3pPr>
            <a:lvl4pPr marL="1828800" lvl="3" indent="-228600" algn="l" rtl="0">
              <a:lnSpc>
                <a:spcPct val="90000"/>
              </a:lnSpc>
              <a:spcBef>
                <a:spcPts val="200"/>
              </a:spcBef>
              <a:spcAft>
                <a:spcPts val="0"/>
              </a:spcAft>
              <a:buClr>
                <a:schemeClr val="dk1"/>
              </a:buClr>
              <a:buSzPts val="2533"/>
              <a:buNone/>
              <a:defRPr sz="2533">
                <a:solidFill>
                  <a:schemeClr val="dk1"/>
                </a:solidFill>
                <a:latin typeface="Arial"/>
                <a:ea typeface="Arial"/>
                <a:cs typeface="Arial"/>
                <a:sym typeface="Arial"/>
              </a:defRPr>
            </a:lvl4pPr>
            <a:lvl5pPr marL="2286000" lvl="4" indent="-228600" algn="l" rtl="0">
              <a:lnSpc>
                <a:spcPct val="90000"/>
              </a:lnSpc>
              <a:spcBef>
                <a:spcPts val="100"/>
              </a:spcBef>
              <a:spcAft>
                <a:spcPts val="0"/>
              </a:spcAft>
              <a:buClr>
                <a:schemeClr val="dk1"/>
              </a:buClr>
              <a:buSzPts val="2533"/>
              <a:buNone/>
              <a:defRPr sz="2533">
                <a:solidFill>
                  <a:schemeClr val="dk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10" name="Google Shape;12510;p35"/>
          <p:cNvSpPr txBox="1">
            <a:spLocks noGrp="1"/>
          </p:cNvSpPr>
          <p:nvPr>
            <p:ph type="body" idx="2"/>
          </p:nvPr>
        </p:nvSpPr>
        <p:spPr>
          <a:xfrm>
            <a:off x="303871" y="3167771"/>
            <a:ext cx="3285900" cy="1925100"/>
          </a:xfrm>
          <a:prstGeom prst="rect">
            <a:avLst/>
          </a:prstGeom>
          <a:noFill/>
          <a:ln>
            <a:noFill/>
          </a:ln>
        </p:spPr>
        <p:txBody>
          <a:bodyPr spcFirstLastPara="1" wrap="square" lIns="45700" tIns="45700" rIns="45700" bIns="45700" anchor="t" anchorCtr="0">
            <a:noAutofit/>
          </a:bodyPr>
          <a:lstStyle>
            <a:lvl1pPr marL="457200" lvl="0" indent="-228600" algn="l" rtl="0">
              <a:lnSpc>
                <a:spcPct val="90000"/>
              </a:lnSpc>
              <a:spcBef>
                <a:spcPts val="2000"/>
              </a:spcBef>
              <a:spcAft>
                <a:spcPts val="0"/>
              </a:spcAft>
              <a:buClr>
                <a:schemeClr val="dk1"/>
              </a:buClr>
              <a:buSzPts val="2000"/>
              <a:buFont typeface="Arial"/>
              <a:buNone/>
              <a:defRPr b="0" i="0"/>
            </a:lvl1pPr>
            <a:lvl2pPr marL="914400" lvl="1" indent="-228600" algn="l" rtl="0">
              <a:lnSpc>
                <a:spcPct val="90000"/>
              </a:lnSpc>
              <a:spcBef>
                <a:spcPts val="1000"/>
              </a:spcBef>
              <a:spcAft>
                <a:spcPts val="0"/>
              </a:spcAft>
              <a:buClr>
                <a:schemeClr val="dk1"/>
              </a:buClr>
              <a:buSzPts val="2533"/>
              <a:buNone/>
              <a:defRPr sz="2533">
                <a:solidFill>
                  <a:schemeClr val="dk1"/>
                </a:solidFill>
                <a:latin typeface="Arial"/>
                <a:ea typeface="Arial"/>
                <a:cs typeface="Arial"/>
                <a:sym typeface="Arial"/>
              </a:defRPr>
            </a:lvl2pPr>
            <a:lvl3pPr marL="1371600" lvl="2" indent="-228600" algn="l" rtl="0">
              <a:lnSpc>
                <a:spcPct val="90000"/>
              </a:lnSpc>
              <a:spcBef>
                <a:spcPts val="500"/>
              </a:spcBef>
              <a:spcAft>
                <a:spcPts val="0"/>
              </a:spcAft>
              <a:buClr>
                <a:schemeClr val="dk1"/>
              </a:buClr>
              <a:buSzPts val="2533"/>
              <a:buNone/>
              <a:defRPr sz="2533">
                <a:solidFill>
                  <a:schemeClr val="dk1"/>
                </a:solidFill>
                <a:latin typeface="Arial"/>
                <a:ea typeface="Arial"/>
                <a:cs typeface="Arial"/>
                <a:sym typeface="Arial"/>
              </a:defRPr>
            </a:lvl3pPr>
            <a:lvl4pPr marL="1828800" lvl="3" indent="-228600" algn="l" rtl="0">
              <a:lnSpc>
                <a:spcPct val="90000"/>
              </a:lnSpc>
              <a:spcBef>
                <a:spcPts val="200"/>
              </a:spcBef>
              <a:spcAft>
                <a:spcPts val="0"/>
              </a:spcAft>
              <a:buClr>
                <a:schemeClr val="dk1"/>
              </a:buClr>
              <a:buSzPts val="2533"/>
              <a:buNone/>
              <a:defRPr sz="2533">
                <a:solidFill>
                  <a:schemeClr val="dk1"/>
                </a:solidFill>
                <a:latin typeface="Arial"/>
                <a:ea typeface="Arial"/>
                <a:cs typeface="Arial"/>
                <a:sym typeface="Arial"/>
              </a:defRPr>
            </a:lvl4pPr>
            <a:lvl5pPr marL="2286000" lvl="4" indent="-228600" algn="l" rtl="0">
              <a:lnSpc>
                <a:spcPct val="90000"/>
              </a:lnSpc>
              <a:spcBef>
                <a:spcPts val="100"/>
              </a:spcBef>
              <a:spcAft>
                <a:spcPts val="0"/>
              </a:spcAft>
              <a:buClr>
                <a:schemeClr val="dk1"/>
              </a:buClr>
              <a:buSzPts val="2533"/>
              <a:buNone/>
              <a:defRPr sz="2533">
                <a:solidFill>
                  <a:schemeClr val="dk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11" name="Google Shape;12511;p35"/>
          <p:cNvSpPr txBox="1">
            <a:spLocks noGrp="1"/>
          </p:cNvSpPr>
          <p:nvPr>
            <p:ph type="body" idx="3"/>
          </p:nvPr>
        </p:nvSpPr>
        <p:spPr>
          <a:xfrm>
            <a:off x="3976901" y="2303528"/>
            <a:ext cx="3285900" cy="844800"/>
          </a:xfrm>
          <a:prstGeom prst="rect">
            <a:avLst/>
          </a:prstGeom>
          <a:noFill/>
          <a:ln>
            <a:noFill/>
          </a:ln>
        </p:spPr>
        <p:txBody>
          <a:bodyPr spcFirstLastPara="1" wrap="square" lIns="45700" tIns="45700" rIns="45700" bIns="45700" anchor="t" anchorCtr="0">
            <a:noAutofit/>
          </a:bodyPr>
          <a:lstStyle>
            <a:lvl1pPr marL="457200" lvl="0" indent="-228600" algn="l" rtl="0">
              <a:lnSpc>
                <a:spcPct val="90000"/>
              </a:lnSpc>
              <a:spcBef>
                <a:spcPts val="2000"/>
              </a:spcBef>
              <a:spcAft>
                <a:spcPts val="0"/>
              </a:spcAft>
              <a:buClr>
                <a:schemeClr val="accent1"/>
              </a:buClr>
              <a:buSzPts val="2133"/>
              <a:buNone/>
              <a:defRPr sz="2133">
                <a:solidFill>
                  <a:schemeClr val="accent1"/>
                </a:solidFill>
                <a:latin typeface="Arial"/>
                <a:ea typeface="Arial"/>
                <a:cs typeface="Arial"/>
                <a:sym typeface="Arial"/>
              </a:defRPr>
            </a:lvl1pPr>
            <a:lvl2pPr marL="914400" lvl="1" indent="-228600" algn="l" rtl="0">
              <a:lnSpc>
                <a:spcPct val="90000"/>
              </a:lnSpc>
              <a:spcBef>
                <a:spcPts val="1000"/>
              </a:spcBef>
              <a:spcAft>
                <a:spcPts val="0"/>
              </a:spcAft>
              <a:buClr>
                <a:schemeClr val="dk1"/>
              </a:buClr>
              <a:buSzPts val="2533"/>
              <a:buNone/>
              <a:defRPr sz="2533">
                <a:solidFill>
                  <a:schemeClr val="dk1"/>
                </a:solidFill>
                <a:latin typeface="Arial"/>
                <a:ea typeface="Arial"/>
                <a:cs typeface="Arial"/>
                <a:sym typeface="Arial"/>
              </a:defRPr>
            </a:lvl2pPr>
            <a:lvl3pPr marL="1371600" lvl="2" indent="-228600" algn="l" rtl="0">
              <a:lnSpc>
                <a:spcPct val="90000"/>
              </a:lnSpc>
              <a:spcBef>
                <a:spcPts val="500"/>
              </a:spcBef>
              <a:spcAft>
                <a:spcPts val="0"/>
              </a:spcAft>
              <a:buClr>
                <a:schemeClr val="dk1"/>
              </a:buClr>
              <a:buSzPts val="2533"/>
              <a:buNone/>
              <a:defRPr sz="2533">
                <a:solidFill>
                  <a:schemeClr val="dk1"/>
                </a:solidFill>
                <a:latin typeface="Arial"/>
                <a:ea typeface="Arial"/>
                <a:cs typeface="Arial"/>
                <a:sym typeface="Arial"/>
              </a:defRPr>
            </a:lvl3pPr>
            <a:lvl4pPr marL="1828800" lvl="3" indent="-228600" algn="l" rtl="0">
              <a:lnSpc>
                <a:spcPct val="90000"/>
              </a:lnSpc>
              <a:spcBef>
                <a:spcPts val="200"/>
              </a:spcBef>
              <a:spcAft>
                <a:spcPts val="0"/>
              </a:spcAft>
              <a:buClr>
                <a:schemeClr val="dk1"/>
              </a:buClr>
              <a:buSzPts val="2533"/>
              <a:buNone/>
              <a:defRPr sz="2533">
                <a:solidFill>
                  <a:schemeClr val="dk1"/>
                </a:solidFill>
                <a:latin typeface="Arial"/>
                <a:ea typeface="Arial"/>
                <a:cs typeface="Arial"/>
                <a:sym typeface="Arial"/>
              </a:defRPr>
            </a:lvl4pPr>
            <a:lvl5pPr marL="2286000" lvl="4" indent="-228600" algn="l" rtl="0">
              <a:lnSpc>
                <a:spcPct val="90000"/>
              </a:lnSpc>
              <a:spcBef>
                <a:spcPts val="100"/>
              </a:spcBef>
              <a:spcAft>
                <a:spcPts val="0"/>
              </a:spcAft>
              <a:buClr>
                <a:schemeClr val="dk1"/>
              </a:buClr>
              <a:buSzPts val="2533"/>
              <a:buNone/>
              <a:defRPr sz="2533">
                <a:solidFill>
                  <a:schemeClr val="dk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12" name="Google Shape;12512;p35"/>
          <p:cNvSpPr txBox="1">
            <a:spLocks noGrp="1"/>
          </p:cNvSpPr>
          <p:nvPr>
            <p:ph type="body" idx="4"/>
          </p:nvPr>
        </p:nvSpPr>
        <p:spPr>
          <a:xfrm>
            <a:off x="3976901" y="3167771"/>
            <a:ext cx="3285900" cy="1925100"/>
          </a:xfrm>
          <a:prstGeom prst="rect">
            <a:avLst/>
          </a:prstGeom>
          <a:noFill/>
          <a:ln>
            <a:noFill/>
          </a:ln>
        </p:spPr>
        <p:txBody>
          <a:bodyPr spcFirstLastPara="1" wrap="square" lIns="45700" tIns="45700" rIns="45700" bIns="45700" anchor="t" anchorCtr="0">
            <a:noAutofit/>
          </a:bodyPr>
          <a:lstStyle>
            <a:lvl1pPr marL="457200" lvl="0" indent="-228600" algn="l" rtl="0">
              <a:lnSpc>
                <a:spcPct val="90000"/>
              </a:lnSpc>
              <a:spcBef>
                <a:spcPts val="2000"/>
              </a:spcBef>
              <a:spcAft>
                <a:spcPts val="0"/>
              </a:spcAft>
              <a:buClr>
                <a:schemeClr val="dk1"/>
              </a:buClr>
              <a:buSzPts val="2000"/>
              <a:buFont typeface="Arial"/>
              <a:buNone/>
              <a:defRPr b="0" i="0"/>
            </a:lvl1pPr>
            <a:lvl2pPr marL="914400" lvl="1" indent="-228600" algn="l" rtl="0">
              <a:lnSpc>
                <a:spcPct val="90000"/>
              </a:lnSpc>
              <a:spcBef>
                <a:spcPts val="1000"/>
              </a:spcBef>
              <a:spcAft>
                <a:spcPts val="0"/>
              </a:spcAft>
              <a:buClr>
                <a:schemeClr val="dk1"/>
              </a:buClr>
              <a:buSzPts val="2533"/>
              <a:buNone/>
              <a:defRPr sz="2533">
                <a:solidFill>
                  <a:schemeClr val="dk1"/>
                </a:solidFill>
                <a:latin typeface="Arial"/>
                <a:ea typeface="Arial"/>
                <a:cs typeface="Arial"/>
                <a:sym typeface="Arial"/>
              </a:defRPr>
            </a:lvl2pPr>
            <a:lvl3pPr marL="1371600" lvl="2" indent="-228600" algn="l" rtl="0">
              <a:lnSpc>
                <a:spcPct val="90000"/>
              </a:lnSpc>
              <a:spcBef>
                <a:spcPts val="500"/>
              </a:spcBef>
              <a:spcAft>
                <a:spcPts val="0"/>
              </a:spcAft>
              <a:buClr>
                <a:schemeClr val="dk1"/>
              </a:buClr>
              <a:buSzPts val="2533"/>
              <a:buNone/>
              <a:defRPr sz="2533">
                <a:solidFill>
                  <a:schemeClr val="dk1"/>
                </a:solidFill>
                <a:latin typeface="Arial"/>
                <a:ea typeface="Arial"/>
                <a:cs typeface="Arial"/>
                <a:sym typeface="Arial"/>
              </a:defRPr>
            </a:lvl3pPr>
            <a:lvl4pPr marL="1828800" lvl="3" indent="-228600" algn="l" rtl="0">
              <a:lnSpc>
                <a:spcPct val="90000"/>
              </a:lnSpc>
              <a:spcBef>
                <a:spcPts val="200"/>
              </a:spcBef>
              <a:spcAft>
                <a:spcPts val="0"/>
              </a:spcAft>
              <a:buClr>
                <a:schemeClr val="dk1"/>
              </a:buClr>
              <a:buSzPts val="2533"/>
              <a:buNone/>
              <a:defRPr sz="2533">
                <a:solidFill>
                  <a:schemeClr val="dk1"/>
                </a:solidFill>
                <a:latin typeface="Arial"/>
                <a:ea typeface="Arial"/>
                <a:cs typeface="Arial"/>
                <a:sym typeface="Arial"/>
              </a:defRPr>
            </a:lvl4pPr>
            <a:lvl5pPr marL="2286000" lvl="4" indent="-228600" algn="l" rtl="0">
              <a:lnSpc>
                <a:spcPct val="90000"/>
              </a:lnSpc>
              <a:spcBef>
                <a:spcPts val="100"/>
              </a:spcBef>
              <a:spcAft>
                <a:spcPts val="0"/>
              </a:spcAft>
              <a:buClr>
                <a:schemeClr val="dk1"/>
              </a:buClr>
              <a:buSzPts val="2533"/>
              <a:buNone/>
              <a:defRPr sz="2533">
                <a:solidFill>
                  <a:schemeClr val="dk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13" name="Google Shape;12513;p35"/>
          <p:cNvSpPr txBox="1">
            <a:spLocks noGrp="1"/>
          </p:cNvSpPr>
          <p:nvPr>
            <p:ph type="body" idx="5"/>
          </p:nvPr>
        </p:nvSpPr>
        <p:spPr>
          <a:xfrm>
            <a:off x="7649933" y="2303528"/>
            <a:ext cx="3285900" cy="844800"/>
          </a:xfrm>
          <a:prstGeom prst="rect">
            <a:avLst/>
          </a:prstGeom>
          <a:noFill/>
          <a:ln>
            <a:noFill/>
          </a:ln>
        </p:spPr>
        <p:txBody>
          <a:bodyPr spcFirstLastPara="1" wrap="square" lIns="45700" tIns="45700" rIns="45700" bIns="45700" anchor="t" anchorCtr="0">
            <a:noAutofit/>
          </a:bodyPr>
          <a:lstStyle>
            <a:lvl1pPr marL="457200" lvl="0" indent="-228600" algn="l" rtl="0">
              <a:lnSpc>
                <a:spcPct val="90000"/>
              </a:lnSpc>
              <a:spcBef>
                <a:spcPts val="2000"/>
              </a:spcBef>
              <a:spcAft>
                <a:spcPts val="0"/>
              </a:spcAft>
              <a:buClr>
                <a:schemeClr val="accent1"/>
              </a:buClr>
              <a:buSzPts val="2133"/>
              <a:buNone/>
              <a:defRPr sz="2133">
                <a:solidFill>
                  <a:schemeClr val="accent1"/>
                </a:solidFill>
                <a:latin typeface="Arial"/>
                <a:ea typeface="Arial"/>
                <a:cs typeface="Arial"/>
                <a:sym typeface="Arial"/>
              </a:defRPr>
            </a:lvl1pPr>
            <a:lvl2pPr marL="914400" lvl="1" indent="-228600" algn="l" rtl="0">
              <a:lnSpc>
                <a:spcPct val="90000"/>
              </a:lnSpc>
              <a:spcBef>
                <a:spcPts val="1000"/>
              </a:spcBef>
              <a:spcAft>
                <a:spcPts val="0"/>
              </a:spcAft>
              <a:buClr>
                <a:schemeClr val="dk1"/>
              </a:buClr>
              <a:buSzPts val="2533"/>
              <a:buNone/>
              <a:defRPr sz="2533">
                <a:solidFill>
                  <a:schemeClr val="dk1"/>
                </a:solidFill>
                <a:latin typeface="Arial"/>
                <a:ea typeface="Arial"/>
                <a:cs typeface="Arial"/>
                <a:sym typeface="Arial"/>
              </a:defRPr>
            </a:lvl2pPr>
            <a:lvl3pPr marL="1371600" lvl="2" indent="-228600" algn="l" rtl="0">
              <a:lnSpc>
                <a:spcPct val="90000"/>
              </a:lnSpc>
              <a:spcBef>
                <a:spcPts val="500"/>
              </a:spcBef>
              <a:spcAft>
                <a:spcPts val="0"/>
              </a:spcAft>
              <a:buClr>
                <a:schemeClr val="dk1"/>
              </a:buClr>
              <a:buSzPts val="2533"/>
              <a:buNone/>
              <a:defRPr sz="2533">
                <a:solidFill>
                  <a:schemeClr val="dk1"/>
                </a:solidFill>
                <a:latin typeface="Arial"/>
                <a:ea typeface="Arial"/>
                <a:cs typeface="Arial"/>
                <a:sym typeface="Arial"/>
              </a:defRPr>
            </a:lvl3pPr>
            <a:lvl4pPr marL="1828800" lvl="3" indent="-228600" algn="l" rtl="0">
              <a:lnSpc>
                <a:spcPct val="90000"/>
              </a:lnSpc>
              <a:spcBef>
                <a:spcPts val="200"/>
              </a:spcBef>
              <a:spcAft>
                <a:spcPts val="0"/>
              </a:spcAft>
              <a:buClr>
                <a:schemeClr val="dk1"/>
              </a:buClr>
              <a:buSzPts val="2533"/>
              <a:buNone/>
              <a:defRPr sz="2533">
                <a:solidFill>
                  <a:schemeClr val="dk1"/>
                </a:solidFill>
                <a:latin typeface="Arial"/>
                <a:ea typeface="Arial"/>
                <a:cs typeface="Arial"/>
                <a:sym typeface="Arial"/>
              </a:defRPr>
            </a:lvl4pPr>
            <a:lvl5pPr marL="2286000" lvl="4" indent="-228600" algn="l" rtl="0">
              <a:lnSpc>
                <a:spcPct val="90000"/>
              </a:lnSpc>
              <a:spcBef>
                <a:spcPts val="100"/>
              </a:spcBef>
              <a:spcAft>
                <a:spcPts val="0"/>
              </a:spcAft>
              <a:buClr>
                <a:schemeClr val="dk1"/>
              </a:buClr>
              <a:buSzPts val="2533"/>
              <a:buNone/>
              <a:defRPr sz="2533">
                <a:solidFill>
                  <a:schemeClr val="dk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14" name="Google Shape;12514;p35"/>
          <p:cNvSpPr txBox="1">
            <a:spLocks noGrp="1"/>
          </p:cNvSpPr>
          <p:nvPr>
            <p:ph type="body" idx="6"/>
          </p:nvPr>
        </p:nvSpPr>
        <p:spPr>
          <a:xfrm>
            <a:off x="7649933" y="3167771"/>
            <a:ext cx="3285900" cy="1925100"/>
          </a:xfrm>
          <a:prstGeom prst="rect">
            <a:avLst/>
          </a:prstGeom>
          <a:noFill/>
          <a:ln>
            <a:noFill/>
          </a:ln>
        </p:spPr>
        <p:txBody>
          <a:bodyPr spcFirstLastPara="1" wrap="square" lIns="45700" tIns="45700" rIns="45700" bIns="45700" anchor="t" anchorCtr="0">
            <a:noAutofit/>
          </a:bodyPr>
          <a:lstStyle>
            <a:lvl1pPr marL="457200" lvl="0" indent="-228600" algn="l" rtl="0">
              <a:lnSpc>
                <a:spcPct val="90000"/>
              </a:lnSpc>
              <a:spcBef>
                <a:spcPts val="2000"/>
              </a:spcBef>
              <a:spcAft>
                <a:spcPts val="0"/>
              </a:spcAft>
              <a:buClr>
                <a:schemeClr val="dk1"/>
              </a:buClr>
              <a:buSzPts val="2000"/>
              <a:buFont typeface="Arial"/>
              <a:buNone/>
              <a:defRPr b="0" i="0"/>
            </a:lvl1pPr>
            <a:lvl2pPr marL="914400" lvl="1" indent="-228600" algn="l" rtl="0">
              <a:lnSpc>
                <a:spcPct val="90000"/>
              </a:lnSpc>
              <a:spcBef>
                <a:spcPts val="1000"/>
              </a:spcBef>
              <a:spcAft>
                <a:spcPts val="0"/>
              </a:spcAft>
              <a:buClr>
                <a:schemeClr val="dk1"/>
              </a:buClr>
              <a:buSzPts val="2533"/>
              <a:buNone/>
              <a:defRPr sz="2533">
                <a:solidFill>
                  <a:schemeClr val="dk1"/>
                </a:solidFill>
                <a:latin typeface="Arial"/>
                <a:ea typeface="Arial"/>
                <a:cs typeface="Arial"/>
                <a:sym typeface="Arial"/>
              </a:defRPr>
            </a:lvl2pPr>
            <a:lvl3pPr marL="1371600" lvl="2" indent="-228600" algn="l" rtl="0">
              <a:lnSpc>
                <a:spcPct val="90000"/>
              </a:lnSpc>
              <a:spcBef>
                <a:spcPts val="500"/>
              </a:spcBef>
              <a:spcAft>
                <a:spcPts val="0"/>
              </a:spcAft>
              <a:buClr>
                <a:schemeClr val="dk1"/>
              </a:buClr>
              <a:buSzPts val="2533"/>
              <a:buNone/>
              <a:defRPr sz="2533">
                <a:solidFill>
                  <a:schemeClr val="dk1"/>
                </a:solidFill>
                <a:latin typeface="Arial"/>
                <a:ea typeface="Arial"/>
                <a:cs typeface="Arial"/>
                <a:sym typeface="Arial"/>
              </a:defRPr>
            </a:lvl3pPr>
            <a:lvl4pPr marL="1828800" lvl="3" indent="-228600" algn="l" rtl="0">
              <a:lnSpc>
                <a:spcPct val="90000"/>
              </a:lnSpc>
              <a:spcBef>
                <a:spcPts val="200"/>
              </a:spcBef>
              <a:spcAft>
                <a:spcPts val="0"/>
              </a:spcAft>
              <a:buClr>
                <a:schemeClr val="dk1"/>
              </a:buClr>
              <a:buSzPts val="2533"/>
              <a:buNone/>
              <a:defRPr sz="2533">
                <a:solidFill>
                  <a:schemeClr val="dk1"/>
                </a:solidFill>
                <a:latin typeface="Arial"/>
                <a:ea typeface="Arial"/>
                <a:cs typeface="Arial"/>
                <a:sym typeface="Arial"/>
              </a:defRPr>
            </a:lvl4pPr>
            <a:lvl5pPr marL="2286000" lvl="4" indent="-228600" algn="l" rtl="0">
              <a:lnSpc>
                <a:spcPct val="90000"/>
              </a:lnSpc>
              <a:spcBef>
                <a:spcPts val="100"/>
              </a:spcBef>
              <a:spcAft>
                <a:spcPts val="0"/>
              </a:spcAft>
              <a:buClr>
                <a:schemeClr val="dk1"/>
              </a:buClr>
              <a:buSzPts val="2533"/>
              <a:buNone/>
              <a:defRPr sz="2533">
                <a:solidFill>
                  <a:schemeClr val="dk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15" name="Google Shape;12515;p35"/>
          <p:cNvSpPr txBox="1">
            <a:spLocks noGrp="1"/>
          </p:cNvSpPr>
          <p:nvPr>
            <p:ph type="body" idx="7"/>
          </p:nvPr>
        </p:nvSpPr>
        <p:spPr>
          <a:xfrm>
            <a:off x="1532746" y="6363249"/>
            <a:ext cx="3518100" cy="410700"/>
          </a:xfrm>
          <a:prstGeom prst="rect">
            <a:avLst/>
          </a:prstGeom>
          <a:noFill/>
          <a:ln>
            <a:noFill/>
          </a:ln>
        </p:spPr>
        <p:txBody>
          <a:bodyPr spcFirstLastPara="1" wrap="square" lIns="45700" tIns="45700" rIns="45700" bIns="45700" anchor="t" anchorCtr="0">
            <a:noAutofit/>
          </a:bodyPr>
          <a:lstStyle>
            <a:lvl1pPr marL="457200" lvl="0" indent="-228600" algn="l" rtl="0">
              <a:lnSpc>
                <a:spcPct val="90000"/>
              </a:lnSpc>
              <a:spcBef>
                <a:spcPts val="2000"/>
              </a:spcBef>
              <a:spcAft>
                <a:spcPts val="0"/>
              </a:spcAft>
              <a:buClr>
                <a:schemeClr val="dk1"/>
              </a:buClr>
              <a:buSzPts val="800"/>
              <a:buNone/>
              <a:defRPr sz="800">
                <a:latin typeface="Arial"/>
                <a:ea typeface="Arial"/>
                <a:cs typeface="Arial"/>
                <a:sym typeface="Arial"/>
              </a:defRPr>
            </a:lvl1pPr>
            <a:lvl2pPr marL="914400" lvl="1" indent="-228600" algn="l" rtl="0">
              <a:lnSpc>
                <a:spcPct val="90000"/>
              </a:lnSpc>
              <a:spcBef>
                <a:spcPts val="1000"/>
              </a:spcBef>
              <a:spcAft>
                <a:spcPts val="0"/>
              </a:spcAft>
              <a:buClr>
                <a:schemeClr val="dk1"/>
              </a:buClr>
              <a:buSzPts val="800"/>
              <a:buNone/>
              <a:defRPr sz="800">
                <a:latin typeface="Arial"/>
                <a:ea typeface="Arial"/>
                <a:cs typeface="Arial"/>
                <a:sym typeface="Arial"/>
              </a:defRPr>
            </a:lvl2pPr>
            <a:lvl3pPr marL="1371600" lvl="2" indent="-228600" algn="l" rtl="0">
              <a:lnSpc>
                <a:spcPct val="90000"/>
              </a:lnSpc>
              <a:spcBef>
                <a:spcPts val="500"/>
              </a:spcBef>
              <a:spcAft>
                <a:spcPts val="0"/>
              </a:spcAft>
              <a:buClr>
                <a:schemeClr val="dk1"/>
              </a:buClr>
              <a:buSzPts val="800"/>
              <a:buNone/>
              <a:defRPr sz="800">
                <a:latin typeface="Arial"/>
                <a:ea typeface="Arial"/>
                <a:cs typeface="Arial"/>
                <a:sym typeface="Arial"/>
              </a:defRPr>
            </a:lvl3pPr>
            <a:lvl4pPr marL="1828800" lvl="3" indent="-228600" algn="l" rtl="0">
              <a:lnSpc>
                <a:spcPct val="90000"/>
              </a:lnSpc>
              <a:spcBef>
                <a:spcPts val="200"/>
              </a:spcBef>
              <a:spcAft>
                <a:spcPts val="0"/>
              </a:spcAft>
              <a:buClr>
                <a:schemeClr val="dk1"/>
              </a:buClr>
              <a:buSzPts val="800"/>
              <a:buNone/>
              <a:defRPr sz="800">
                <a:latin typeface="Arial"/>
                <a:ea typeface="Arial"/>
                <a:cs typeface="Arial"/>
                <a:sym typeface="Arial"/>
              </a:defRPr>
            </a:lvl4pPr>
            <a:lvl5pPr marL="2286000" lvl="4" indent="-228600" algn="l" rtl="0">
              <a:lnSpc>
                <a:spcPct val="90000"/>
              </a:lnSpc>
              <a:spcBef>
                <a:spcPts val="100"/>
              </a:spcBef>
              <a:spcAft>
                <a:spcPts val="0"/>
              </a:spcAft>
              <a:buClr>
                <a:schemeClr val="dk1"/>
              </a:buClr>
              <a:buSzPts val="800"/>
              <a:buNone/>
              <a:defRPr sz="800">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Subtitle and Source">
  <p:cSld name="1_Title, Subtitle and Source">
    <p:spTree>
      <p:nvGrpSpPr>
        <p:cNvPr id="1" name="Shape 12554"/>
        <p:cNvGrpSpPr/>
        <p:nvPr/>
      </p:nvGrpSpPr>
      <p:grpSpPr>
        <a:xfrm>
          <a:off x="0" y="0"/>
          <a:ext cx="0" cy="0"/>
          <a:chOff x="0" y="0"/>
          <a:chExt cx="0" cy="0"/>
        </a:xfrm>
      </p:grpSpPr>
      <p:sp>
        <p:nvSpPr>
          <p:cNvPr id="12555" name="Google Shape;12555;p43"/>
          <p:cNvSpPr txBox="1">
            <a:spLocks noGrp="1"/>
          </p:cNvSpPr>
          <p:nvPr>
            <p:ph type="body" idx="1"/>
          </p:nvPr>
        </p:nvSpPr>
        <p:spPr>
          <a:xfrm>
            <a:off x="448172" y="1110366"/>
            <a:ext cx="11295900" cy="396900"/>
          </a:xfrm>
          <a:prstGeom prst="rect">
            <a:avLst/>
          </a:prstGeom>
          <a:noFill/>
          <a:ln>
            <a:noFill/>
          </a:ln>
        </p:spPr>
        <p:txBody>
          <a:bodyPr spcFirstLastPara="1" wrap="square" lIns="45700" tIns="45700" rIns="45700" bIns="45700" anchor="t" anchorCtr="0">
            <a:noAutofit/>
          </a:bodyPr>
          <a:lstStyle>
            <a:lvl1pPr marL="457200" lvl="0" indent="-228600" algn="l" rtl="0">
              <a:lnSpc>
                <a:spcPct val="85000"/>
              </a:lnSpc>
              <a:spcBef>
                <a:spcPts val="0"/>
              </a:spcBef>
              <a:spcAft>
                <a:spcPts val="0"/>
              </a:spcAft>
              <a:buClr>
                <a:schemeClr val="dk2"/>
              </a:buClr>
              <a:buSzPts val="1997"/>
              <a:buNone/>
              <a:defRPr sz="1996" b="0">
                <a:solidFill>
                  <a:schemeClr val="dk2"/>
                </a:solidFill>
                <a:latin typeface="Arial"/>
                <a:ea typeface="Arial"/>
                <a:cs typeface="Arial"/>
                <a:sym typeface="Arial"/>
              </a:defRPr>
            </a:lvl1pPr>
            <a:lvl2pPr marL="914400" lvl="1" indent="-368109" algn="l" rtl="0">
              <a:lnSpc>
                <a:spcPct val="90000"/>
              </a:lnSpc>
              <a:spcBef>
                <a:spcPts val="0"/>
              </a:spcBef>
              <a:spcAft>
                <a:spcPts val="0"/>
              </a:spcAft>
              <a:buClr>
                <a:schemeClr val="dk1"/>
              </a:buClr>
              <a:buSzPts val="2197"/>
              <a:buChar char="•"/>
              <a:defRPr sz="2197" b="1">
                <a:solidFill>
                  <a:schemeClr val="dk1"/>
                </a:solidFill>
                <a:latin typeface="Arial Narrow"/>
                <a:ea typeface="Arial Narrow"/>
                <a:cs typeface="Arial Narrow"/>
                <a:sym typeface="Arial Narrow"/>
              </a:defRPr>
            </a:lvl2pPr>
            <a:lvl3pPr marL="1371600" lvl="2" indent="-368109" algn="l" rtl="0">
              <a:lnSpc>
                <a:spcPct val="90000"/>
              </a:lnSpc>
              <a:spcBef>
                <a:spcPts val="0"/>
              </a:spcBef>
              <a:spcAft>
                <a:spcPts val="0"/>
              </a:spcAft>
              <a:buClr>
                <a:schemeClr val="dk1"/>
              </a:buClr>
              <a:buSzPts val="2197"/>
              <a:buChar char="•"/>
              <a:defRPr sz="2197" b="1">
                <a:solidFill>
                  <a:schemeClr val="dk1"/>
                </a:solidFill>
                <a:latin typeface="Arial Narrow"/>
                <a:ea typeface="Arial Narrow"/>
                <a:cs typeface="Arial Narrow"/>
                <a:sym typeface="Arial Narrow"/>
              </a:defRPr>
            </a:lvl3pPr>
            <a:lvl4pPr marL="1828800" lvl="3" indent="-368109" algn="l" rtl="0">
              <a:lnSpc>
                <a:spcPct val="90000"/>
              </a:lnSpc>
              <a:spcBef>
                <a:spcPts val="0"/>
              </a:spcBef>
              <a:spcAft>
                <a:spcPts val="0"/>
              </a:spcAft>
              <a:buClr>
                <a:schemeClr val="dk1"/>
              </a:buClr>
              <a:buSzPts val="2197"/>
              <a:buChar char="•"/>
              <a:defRPr sz="2197" b="1">
                <a:solidFill>
                  <a:schemeClr val="dk1"/>
                </a:solidFill>
                <a:latin typeface="Arial Narrow"/>
                <a:ea typeface="Arial Narrow"/>
                <a:cs typeface="Arial Narrow"/>
                <a:sym typeface="Arial Narrow"/>
              </a:defRPr>
            </a:lvl4pPr>
            <a:lvl5pPr marL="2286000" lvl="4" indent="-368109" algn="l" rtl="0">
              <a:lnSpc>
                <a:spcPct val="90000"/>
              </a:lnSpc>
              <a:spcBef>
                <a:spcPts val="0"/>
              </a:spcBef>
              <a:spcAft>
                <a:spcPts val="0"/>
              </a:spcAft>
              <a:buClr>
                <a:schemeClr val="dk1"/>
              </a:buClr>
              <a:buSzPts val="2197"/>
              <a:buChar char="•"/>
              <a:defRPr sz="2197"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56" name="Google Shape;12556;p43"/>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57" name="Google Shape;12557;p43"/>
          <p:cNvSpPr txBox="1">
            <a:spLocks noGrp="1"/>
          </p:cNvSpPr>
          <p:nvPr>
            <p:ph type="body" idx="2"/>
          </p:nvPr>
        </p:nvSpPr>
        <p:spPr>
          <a:xfrm>
            <a:off x="448176" y="5808616"/>
            <a:ext cx="11293500" cy="350400"/>
          </a:xfrm>
          <a:prstGeom prst="rect">
            <a:avLst/>
          </a:prstGeom>
          <a:noFill/>
          <a:ln>
            <a:noFill/>
          </a:ln>
        </p:spPr>
        <p:txBody>
          <a:bodyPr spcFirstLastPara="1" wrap="square" lIns="45700" tIns="0" rIns="45700" bIns="0" anchor="b" anchorCtr="0">
            <a:noAutofit/>
          </a:bodyPr>
          <a:lstStyle>
            <a:lvl1pPr marL="457200" lvl="0" indent="-228600" algn="l" rtl="0">
              <a:lnSpc>
                <a:spcPct val="85000"/>
              </a:lnSpc>
              <a:spcBef>
                <a:spcPts val="200"/>
              </a:spcBef>
              <a:spcAft>
                <a:spcPts val="0"/>
              </a:spcAft>
              <a:buClr>
                <a:schemeClr val="accent2"/>
              </a:buClr>
              <a:buSzPts val="765"/>
              <a:buFont typeface="Arial"/>
              <a:buNone/>
              <a:defRPr sz="900">
                <a:solidFill>
                  <a:schemeClr val="dk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2558"/>
        <p:cNvGrpSpPr/>
        <p:nvPr/>
      </p:nvGrpSpPr>
      <p:grpSpPr>
        <a:xfrm>
          <a:off x="0" y="0"/>
          <a:ext cx="0" cy="0"/>
          <a:chOff x="0" y="0"/>
          <a:chExt cx="0" cy="0"/>
        </a:xfrm>
      </p:grpSpPr>
      <p:sp>
        <p:nvSpPr>
          <p:cNvPr id="12559" name="Google Shape;12559;p44"/>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60" name="Google Shape;12560;p44"/>
          <p:cNvSpPr txBox="1">
            <a:spLocks noGrp="1"/>
          </p:cNvSpPr>
          <p:nvPr>
            <p:ph type="body" idx="1"/>
          </p:nvPr>
        </p:nvSpPr>
        <p:spPr>
          <a:xfrm>
            <a:off x="446912" y="1801368"/>
            <a:ext cx="11295900" cy="3950100"/>
          </a:xfrm>
          <a:prstGeom prst="rect">
            <a:avLst/>
          </a:prstGeom>
          <a:noFill/>
          <a:ln>
            <a:noFill/>
          </a:ln>
        </p:spPr>
        <p:txBody>
          <a:bodyPr spcFirstLastPara="1" wrap="square" lIns="45700" tIns="45700" rIns="45700" bIns="45700" anchor="t" anchorCtr="0">
            <a:noAutofit/>
          </a:bodyPr>
          <a:lstStyle>
            <a:lvl1pPr marL="457200" lvl="0" indent="-342900" algn="l" rtl="0">
              <a:lnSpc>
                <a:spcPct val="90000"/>
              </a:lnSpc>
              <a:spcBef>
                <a:spcPts val="20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561"/>
        <p:cNvGrpSpPr/>
        <p:nvPr/>
      </p:nvGrpSpPr>
      <p:grpSpPr>
        <a:xfrm>
          <a:off x="0" y="0"/>
          <a:ext cx="0" cy="0"/>
          <a:chOff x="0" y="0"/>
          <a:chExt cx="0" cy="0"/>
        </a:xfrm>
      </p:grpSpPr>
      <p:sp>
        <p:nvSpPr>
          <p:cNvPr id="12562" name="Google Shape;12562;p45"/>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rgbClr val="F2F2F2"/>
        </a:solidFill>
        <a:effectLst/>
      </p:bgPr>
    </p:bg>
    <p:spTree>
      <p:nvGrpSpPr>
        <p:cNvPr id="1" name="Shape 12563"/>
        <p:cNvGrpSpPr/>
        <p:nvPr/>
      </p:nvGrpSpPr>
      <p:grpSpPr>
        <a:xfrm>
          <a:off x="0" y="0"/>
          <a:ext cx="0" cy="0"/>
          <a:chOff x="0" y="0"/>
          <a:chExt cx="0" cy="0"/>
        </a:xfrm>
      </p:grpSpPr>
      <p:pic>
        <p:nvPicPr>
          <p:cNvPr id="12564" name="Google Shape;12564;p46"/>
          <p:cNvPicPr preferRelativeResize="0"/>
          <p:nvPr/>
        </p:nvPicPr>
        <p:blipFill rotWithShape="1">
          <a:blip r:embed="rId2">
            <a:alphaModFix/>
          </a:blip>
          <a:srcRect b="4852"/>
          <a:stretch/>
        </p:blipFill>
        <p:spPr>
          <a:xfrm>
            <a:off x="4831870" y="-10346"/>
            <a:ext cx="7360131" cy="6735000"/>
          </a:xfrm>
          <a:prstGeom prst="rect">
            <a:avLst/>
          </a:prstGeom>
          <a:noFill/>
          <a:ln>
            <a:noFill/>
          </a:ln>
        </p:spPr>
      </p:pic>
      <p:sp>
        <p:nvSpPr>
          <p:cNvPr id="12565" name="Google Shape;12565;p46"/>
          <p:cNvSpPr txBox="1">
            <a:spLocks noGrp="1"/>
          </p:cNvSpPr>
          <p:nvPr>
            <p:ph type="ctrTitle"/>
          </p:nvPr>
        </p:nvSpPr>
        <p:spPr>
          <a:xfrm>
            <a:off x="448173" y="923544"/>
            <a:ext cx="4234800" cy="1902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3400"/>
              <a:buFont typeface="Arial"/>
              <a:buNone/>
              <a:defRPr sz="340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66" name="Google Shape;12566;p46"/>
          <p:cNvSpPr txBox="1">
            <a:spLocks noGrp="1"/>
          </p:cNvSpPr>
          <p:nvPr>
            <p:ph type="body" idx="1"/>
          </p:nvPr>
        </p:nvSpPr>
        <p:spPr>
          <a:xfrm>
            <a:off x="448173" y="3849624"/>
            <a:ext cx="4234800" cy="905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600"/>
              </a:spcBef>
              <a:spcAft>
                <a:spcPts val="0"/>
              </a:spcAft>
              <a:buClr>
                <a:schemeClr val="dk1"/>
              </a:buClr>
              <a:buSzPts val="1800"/>
              <a:buNone/>
              <a:defRPr sz="1800">
                <a:solidFill>
                  <a:schemeClr val="dk1"/>
                </a:solidFill>
                <a:latin typeface="Arial"/>
                <a:ea typeface="Arial"/>
                <a:cs typeface="Arial"/>
                <a:sym typeface="Arial"/>
              </a:defRPr>
            </a:lvl1pPr>
            <a:lvl2pPr marL="914400" lvl="1" indent="-228600" algn="l" rtl="0">
              <a:lnSpc>
                <a:spcPct val="90000"/>
              </a:lnSpc>
              <a:spcBef>
                <a:spcPts val="10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200"/>
              </a:spcBef>
              <a:spcAft>
                <a:spcPts val="0"/>
              </a:spcAft>
              <a:buClr>
                <a:schemeClr val="dk1"/>
              </a:buClr>
              <a:buSzPts val="1400"/>
              <a:buNone/>
              <a:defRPr/>
            </a:lvl4pPr>
            <a:lvl5pPr marL="2286000" lvl="4" indent="-228600" algn="l" rtl="0">
              <a:lnSpc>
                <a:spcPct val="90000"/>
              </a:lnSpc>
              <a:spcBef>
                <a:spcPts val="100"/>
              </a:spcBef>
              <a:spcAft>
                <a:spcPts val="0"/>
              </a:spcAft>
              <a:buClr>
                <a:schemeClr val="dk1"/>
              </a:buClr>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67" name="Google Shape;12567;p46"/>
          <p:cNvSpPr txBox="1">
            <a:spLocks noGrp="1"/>
          </p:cNvSpPr>
          <p:nvPr>
            <p:ph type="body" idx="2"/>
          </p:nvPr>
        </p:nvSpPr>
        <p:spPr>
          <a:xfrm>
            <a:off x="448173" y="4974336"/>
            <a:ext cx="4234800" cy="438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300"/>
              </a:spcBef>
              <a:spcAft>
                <a:spcPts val="0"/>
              </a:spcAft>
              <a:buClr>
                <a:schemeClr val="dk1"/>
              </a:buClr>
              <a:buSzPts val="1200"/>
              <a:buNone/>
              <a:defRPr sz="1200">
                <a:solidFill>
                  <a:schemeClr val="dk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grpSp>
        <p:nvGrpSpPr>
          <p:cNvPr id="12568" name="Google Shape;12568;p46"/>
          <p:cNvGrpSpPr/>
          <p:nvPr/>
        </p:nvGrpSpPr>
        <p:grpSpPr>
          <a:xfrm>
            <a:off x="446939" y="591197"/>
            <a:ext cx="587884" cy="45600"/>
            <a:chOff x="616542" y="591197"/>
            <a:chExt cx="587708" cy="45600"/>
          </a:xfrm>
        </p:grpSpPr>
        <p:sp>
          <p:nvSpPr>
            <p:cNvPr id="12569" name="Google Shape;12569;p46"/>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sp>
          <p:nvSpPr>
            <p:cNvPr id="12570" name="Google Shape;12570;p46"/>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grpSp>
      <p:sp>
        <p:nvSpPr>
          <p:cNvPr id="12571" name="Google Shape;12571;p46"/>
          <p:cNvSpPr/>
          <p:nvPr/>
        </p:nvSpPr>
        <p:spPr>
          <a:xfrm>
            <a:off x="1" y="6216149"/>
            <a:ext cx="12192000" cy="6417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sp>
        <p:nvSpPr>
          <p:cNvPr id="12572" name="Google Shape;12572;p46"/>
          <p:cNvSpPr txBox="1"/>
          <p:nvPr/>
        </p:nvSpPr>
        <p:spPr>
          <a:xfrm>
            <a:off x="11466324" y="6303596"/>
            <a:ext cx="2763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fld id="{00000000-1234-1234-1234-123412341234}" type="slidenum">
              <a:rPr lang="en-US" sz="800" b="0">
                <a:solidFill>
                  <a:srgbClr val="A1AAB1"/>
                </a:solidFill>
                <a:latin typeface="Arial"/>
                <a:ea typeface="Arial"/>
                <a:cs typeface="Arial"/>
                <a:sym typeface="Arial"/>
              </a:rPr>
              <a:t>‹nº›</a:t>
            </a:fld>
            <a:endParaRPr sz="800" b="0">
              <a:solidFill>
                <a:srgbClr val="A1AAB1"/>
              </a:solidFill>
              <a:latin typeface="Arial"/>
              <a:ea typeface="Arial"/>
              <a:cs typeface="Arial"/>
              <a:sym typeface="Arial"/>
            </a:endParaRPr>
          </a:p>
        </p:txBody>
      </p:sp>
      <p:sp>
        <p:nvSpPr>
          <p:cNvPr id="12573" name="Google Shape;12573;p46"/>
          <p:cNvSpPr txBox="1"/>
          <p:nvPr/>
        </p:nvSpPr>
        <p:spPr>
          <a:xfrm>
            <a:off x="6095999" y="6303596"/>
            <a:ext cx="5349000" cy="3354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Clr>
                <a:srgbClr val="A1AAB1"/>
              </a:buClr>
              <a:buSzPts val="800"/>
              <a:buFont typeface="Arial"/>
              <a:buNone/>
            </a:pPr>
            <a:r>
              <a:rPr lang="en-US" sz="800">
                <a:solidFill>
                  <a:srgbClr val="A1AAB1"/>
                </a:solidFill>
                <a:latin typeface="Arial"/>
                <a:ea typeface="Arial"/>
                <a:cs typeface="Arial"/>
                <a:sym typeface="Arial"/>
              </a:rPr>
              <a:t>Pfizer Confidential &amp; Proprietary. Internal Use Only</a:t>
            </a:r>
            <a:endParaRPr/>
          </a:p>
        </p:txBody>
      </p:sp>
      <p:sp>
        <p:nvSpPr>
          <p:cNvPr id="12574" name="Google Shape;12574;p46"/>
          <p:cNvSpPr txBox="1"/>
          <p:nvPr/>
        </p:nvSpPr>
        <p:spPr>
          <a:xfrm>
            <a:off x="1728666" y="6303596"/>
            <a:ext cx="4143300" cy="3354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800"/>
              <a:buFont typeface="Arial"/>
              <a:buNone/>
            </a:pPr>
            <a:r>
              <a:rPr lang="en-US" sz="800" b="1">
                <a:solidFill>
                  <a:srgbClr val="0000C9"/>
                </a:solidFill>
                <a:latin typeface="Arial"/>
                <a:ea typeface="Arial"/>
                <a:cs typeface="Arial"/>
                <a:sym typeface="Arial"/>
              </a:rPr>
              <a:t>Emerging Markets Vaccines </a:t>
            </a:r>
            <a:endParaRPr sz="800" b="0">
              <a:solidFill>
                <a:srgbClr val="0000C9"/>
              </a:solidFill>
              <a:latin typeface="Arial"/>
              <a:ea typeface="Arial"/>
              <a:cs typeface="Arial"/>
              <a:sym typeface="Arial"/>
            </a:endParaRPr>
          </a:p>
        </p:txBody>
      </p:sp>
      <p:pic>
        <p:nvPicPr>
          <p:cNvPr id="12575" name="Google Shape;12575;p46"/>
          <p:cNvPicPr preferRelativeResize="0"/>
          <p:nvPr/>
        </p:nvPicPr>
        <p:blipFill/>
        <p:spPr>
          <a:xfrm>
            <a:off x="446914" y="6346663"/>
            <a:ext cx="914638" cy="371811"/>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Section Divider Slide">
  <p:cSld name="Section Divider Slide">
    <p:bg>
      <p:bgPr>
        <a:solidFill>
          <a:srgbClr val="F2F2F2"/>
        </a:solidFill>
        <a:effectLst/>
      </p:bgPr>
    </p:bg>
    <p:spTree>
      <p:nvGrpSpPr>
        <p:cNvPr id="1" name="Shape 12576"/>
        <p:cNvGrpSpPr/>
        <p:nvPr/>
      </p:nvGrpSpPr>
      <p:grpSpPr>
        <a:xfrm>
          <a:off x="0" y="0"/>
          <a:ext cx="0" cy="0"/>
          <a:chOff x="0" y="0"/>
          <a:chExt cx="0" cy="0"/>
        </a:xfrm>
      </p:grpSpPr>
      <p:pic>
        <p:nvPicPr>
          <p:cNvPr id="12577" name="Google Shape;12577;p47" descr="A picture containing accessory, umbrella, sunglasses, spectacles&#10;&#10;Description automatically generated"/>
          <p:cNvPicPr preferRelativeResize="0"/>
          <p:nvPr/>
        </p:nvPicPr>
        <p:blipFill rotWithShape="1">
          <a:blip r:embed="rId2">
            <a:alphaModFix/>
          </a:blip>
          <a:srcRect/>
          <a:stretch/>
        </p:blipFill>
        <p:spPr>
          <a:xfrm>
            <a:off x="1" y="0"/>
            <a:ext cx="12191999" cy="6856213"/>
          </a:xfrm>
          <a:prstGeom prst="rect">
            <a:avLst/>
          </a:prstGeom>
          <a:noFill/>
          <a:ln>
            <a:noFill/>
          </a:ln>
        </p:spPr>
      </p:pic>
      <p:sp>
        <p:nvSpPr>
          <p:cNvPr id="12578" name="Google Shape;12578;p47"/>
          <p:cNvSpPr txBox="1">
            <a:spLocks noGrp="1"/>
          </p:cNvSpPr>
          <p:nvPr>
            <p:ph type="body" idx="1"/>
          </p:nvPr>
        </p:nvSpPr>
        <p:spPr>
          <a:xfrm>
            <a:off x="448173" y="4215384"/>
            <a:ext cx="4234800" cy="905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600"/>
              </a:spcBef>
              <a:spcAft>
                <a:spcPts val="0"/>
              </a:spcAft>
              <a:buClr>
                <a:schemeClr val="dk1"/>
              </a:buClr>
              <a:buSzPts val="1800"/>
              <a:buNone/>
              <a:defRPr sz="1800">
                <a:solidFill>
                  <a:schemeClr val="dk1"/>
                </a:solidFill>
                <a:latin typeface="Arial"/>
                <a:ea typeface="Arial"/>
                <a:cs typeface="Arial"/>
                <a:sym typeface="Arial"/>
              </a:defRPr>
            </a:lvl1pPr>
            <a:lvl2pPr marL="914400" lvl="1" indent="-228600" algn="l" rtl="0">
              <a:lnSpc>
                <a:spcPct val="90000"/>
              </a:lnSpc>
              <a:spcBef>
                <a:spcPts val="10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200"/>
              </a:spcBef>
              <a:spcAft>
                <a:spcPts val="0"/>
              </a:spcAft>
              <a:buClr>
                <a:schemeClr val="dk1"/>
              </a:buClr>
              <a:buSzPts val="1400"/>
              <a:buNone/>
              <a:defRPr/>
            </a:lvl4pPr>
            <a:lvl5pPr marL="2286000" lvl="4" indent="-228600" algn="l" rtl="0">
              <a:lnSpc>
                <a:spcPct val="90000"/>
              </a:lnSpc>
              <a:spcBef>
                <a:spcPts val="100"/>
              </a:spcBef>
              <a:spcAft>
                <a:spcPts val="0"/>
              </a:spcAft>
              <a:buClr>
                <a:schemeClr val="dk1"/>
              </a:buClr>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79" name="Google Shape;12579;p47"/>
          <p:cNvSpPr txBox="1">
            <a:spLocks noGrp="1"/>
          </p:cNvSpPr>
          <p:nvPr>
            <p:ph type="ctrTitle"/>
          </p:nvPr>
        </p:nvSpPr>
        <p:spPr>
          <a:xfrm>
            <a:off x="448173" y="2560320"/>
            <a:ext cx="4234800" cy="15087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1"/>
              </a:buClr>
              <a:buSzPts val="2800"/>
              <a:buFont typeface="Arial"/>
              <a:buNone/>
              <a:defRPr sz="2800"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80" name="Google Shape;12580;p47"/>
          <p:cNvSpPr/>
          <p:nvPr/>
        </p:nvSpPr>
        <p:spPr>
          <a:xfrm>
            <a:off x="1" y="6216149"/>
            <a:ext cx="12192000" cy="6417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pic>
        <p:nvPicPr>
          <p:cNvPr id="12581" name="Google Shape;12581;p47"/>
          <p:cNvPicPr preferRelativeResize="0"/>
          <p:nvPr/>
        </p:nvPicPr>
        <p:blipFill/>
        <p:spPr>
          <a:xfrm>
            <a:off x="446914" y="6346663"/>
            <a:ext cx="914638" cy="371811"/>
          </a:xfrm>
          <a:prstGeom prst="rect">
            <a:avLst/>
          </a:prstGeom>
          <a:noFill/>
          <a:ln>
            <a:noFill/>
          </a:ln>
        </p:spPr>
      </p:pic>
      <p:sp>
        <p:nvSpPr>
          <p:cNvPr id="12582" name="Google Shape;12582;p47"/>
          <p:cNvSpPr txBox="1"/>
          <p:nvPr/>
        </p:nvSpPr>
        <p:spPr>
          <a:xfrm>
            <a:off x="11466324" y="6303596"/>
            <a:ext cx="2763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fld id="{00000000-1234-1234-1234-123412341234}" type="slidenum">
              <a:rPr lang="en-US" sz="800" b="0">
                <a:solidFill>
                  <a:srgbClr val="A1AAB1"/>
                </a:solidFill>
                <a:latin typeface="Arial"/>
                <a:ea typeface="Arial"/>
                <a:cs typeface="Arial"/>
                <a:sym typeface="Arial"/>
              </a:rPr>
              <a:t>‹nº›</a:t>
            </a:fld>
            <a:endParaRPr sz="800" b="0">
              <a:solidFill>
                <a:srgbClr val="A1AAB1"/>
              </a:solidFill>
              <a:latin typeface="Arial"/>
              <a:ea typeface="Arial"/>
              <a:cs typeface="Arial"/>
              <a:sym typeface="Arial"/>
            </a:endParaRPr>
          </a:p>
        </p:txBody>
      </p:sp>
      <p:sp>
        <p:nvSpPr>
          <p:cNvPr id="12583" name="Google Shape;12583;p47"/>
          <p:cNvSpPr txBox="1"/>
          <p:nvPr/>
        </p:nvSpPr>
        <p:spPr>
          <a:xfrm>
            <a:off x="6095999" y="6303596"/>
            <a:ext cx="5349000" cy="3354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Clr>
                <a:srgbClr val="A1AAB1"/>
              </a:buClr>
              <a:buSzPts val="800"/>
              <a:buFont typeface="Arial"/>
              <a:buNone/>
            </a:pPr>
            <a:r>
              <a:rPr lang="en-US" sz="800">
                <a:solidFill>
                  <a:srgbClr val="A1AAB1"/>
                </a:solidFill>
                <a:latin typeface="Arial"/>
                <a:ea typeface="Arial"/>
                <a:cs typeface="Arial"/>
                <a:sym typeface="Arial"/>
              </a:rPr>
              <a:t>Pfizer Confidential &amp; Proprietary. Internal Use Only</a:t>
            </a:r>
            <a:endParaRPr/>
          </a:p>
        </p:txBody>
      </p:sp>
      <p:sp>
        <p:nvSpPr>
          <p:cNvPr id="12584" name="Google Shape;12584;p47"/>
          <p:cNvSpPr txBox="1"/>
          <p:nvPr/>
        </p:nvSpPr>
        <p:spPr>
          <a:xfrm>
            <a:off x="1728666" y="6303596"/>
            <a:ext cx="4143300" cy="3354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800"/>
              <a:buFont typeface="Arial"/>
              <a:buNone/>
            </a:pPr>
            <a:r>
              <a:rPr lang="en-US" sz="800" b="1">
                <a:solidFill>
                  <a:srgbClr val="0000C9"/>
                </a:solidFill>
                <a:latin typeface="Arial"/>
                <a:ea typeface="Arial"/>
                <a:cs typeface="Arial"/>
                <a:sym typeface="Arial"/>
              </a:rPr>
              <a:t>Emerging Markets Vaccines </a:t>
            </a:r>
            <a:endParaRPr sz="800" b="0">
              <a:solidFill>
                <a:srgbClr val="0000C9"/>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ubtitle and Source">
  <p:cSld name="Title, Subtitle and Source">
    <p:spTree>
      <p:nvGrpSpPr>
        <p:cNvPr id="1" name="Shape 12585"/>
        <p:cNvGrpSpPr/>
        <p:nvPr/>
      </p:nvGrpSpPr>
      <p:grpSpPr>
        <a:xfrm>
          <a:off x="0" y="0"/>
          <a:ext cx="0" cy="0"/>
          <a:chOff x="0" y="0"/>
          <a:chExt cx="0" cy="0"/>
        </a:xfrm>
      </p:grpSpPr>
      <p:sp>
        <p:nvSpPr>
          <p:cNvPr id="12586" name="Google Shape;12586;p48"/>
          <p:cNvSpPr txBox="1">
            <a:spLocks noGrp="1"/>
          </p:cNvSpPr>
          <p:nvPr>
            <p:ph type="body" idx="1"/>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87" name="Google Shape;12587;p48"/>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88" name="Google Shape;12588;p48"/>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
  <p:cSld name="Two Content ">
    <p:spTree>
      <p:nvGrpSpPr>
        <p:cNvPr id="1" name="Shape 12354"/>
        <p:cNvGrpSpPr/>
        <p:nvPr/>
      </p:nvGrpSpPr>
      <p:grpSpPr>
        <a:xfrm>
          <a:off x="0" y="0"/>
          <a:ext cx="0" cy="0"/>
          <a:chOff x="0" y="0"/>
          <a:chExt cx="0" cy="0"/>
        </a:xfrm>
      </p:grpSpPr>
      <p:sp>
        <p:nvSpPr>
          <p:cNvPr id="12355" name="Google Shape;12355;p9"/>
          <p:cNvSpPr txBox="1">
            <a:spLocks noGrp="1"/>
          </p:cNvSpPr>
          <p:nvPr>
            <p:ph type="body" idx="1"/>
          </p:nvPr>
        </p:nvSpPr>
        <p:spPr>
          <a:xfrm>
            <a:off x="448173" y="2368296"/>
            <a:ext cx="54879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56" name="Google Shape;12356;p9"/>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57" name="Google Shape;12357;p9"/>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58" name="Google Shape;12358;p9"/>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59" name="Google Shape;12359;p9"/>
          <p:cNvSpPr txBox="1">
            <a:spLocks noGrp="1"/>
          </p:cNvSpPr>
          <p:nvPr>
            <p:ph type="body" idx="4"/>
          </p:nvPr>
        </p:nvSpPr>
        <p:spPr>
          <a:xfrm>
            <a:off x="448172"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60" name="Google Shape;12360;p9"/>
          <p:cNvSpPr txBox="1">
            <a:spLocks noGrp="1"/>
          </p:cNvSpPr>
          <p:nvPr>
            <p:ph type="body" idx="5"/>
          </p:nvPr>
        </p:nvSpPr>
        <p:spPr>
          <a:xfrm>
            <a:off x="6264588" y="2368296"/>
            <a:ext cx="54879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61" name="Google Shape;12361;p9"/>
          <p:cNvSpPr txBox="1">
            <a:spLocks noGrp="1"/>
          </p:cNvSpPr>
          <p:nvPr>
            <p:ph type="body" idx="6"/>
          </p:nvPr>
        </p:nvSpPr>
        <p:spPr>
          <a:xfrm>
            <a:off x="6264588"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589"/>
        <p:cNvGrpSpPr/>
        <p:nvPr/>
      </p:nvGrpSpPr>
      <p:grpSpPr>
        <a:xfrm>
          <a:off x="0" y="0"/>
          <a:ext cx="0" cy="0"/>
          <a:chOff x="0" y="0"/>
          <a:chExt cx="0" cy="0"/>
        </a:xfrm>
      </p:grpSpPr>
      <p:sp>
        <p:nvSpPr>
          <p:cNvPr id="12590" name="Google Shape;12590;p49"/>
          <p:cNvSpPr txBox="1">
            <a:spLocks noGrp="1"/>
          </p:cNvSpPr>
          <p:nvPr>
            <p:ph type="body" idx="1"/>
          </p:nvPr>
        </p:nvSpPr>
        <p:spPr>
          <a:xfrm>
            <a:off x="448172" y="1801368"/>
            <a:ext cx="11295900" cy="3950100"/>
          </a:xfrm>
          <a:prstGeom prst="rect">
            <a:avLst/>
          </a:prstGeom>
          <a:noFill/>
          <a:ln>
            <a:noFill/>
          </a:ln>
        </p:spPr>
        <p:txBody>
          <a:bodyPr spcFirstLastPara="1" wrap="square" lIns="45700" tIns="45700" rIns="45700" bIns="45700" anchor="t" anchorCtr="0">
            <a:noAutofit/>
          </a:bodyPr>
          <a:lstStyle>
            <a:lvl1pPr marL="457200" lvl="0" indent="-342900" algn="l" rtl="0">
              <a:lnSpc>
                <a:spcPct val="90000"/>
              </a:lnSpc>
              <a:spcBef>
                <a:spcPts val="20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91" name="Google Shape;12591;p49"/>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92" name="Google Shape;12592;p49"/>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93" name="Google Shape;12593;p49"/>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2594"/>
        <p:cNvGrpSpPr/>
        <p:nvPr/>
      </p:nvGrpSpPr>
      <p:grpSpPr>
        <a:xfrm>
          <a:off x="0" y="0"/>
          <a:ext cx="0" cy="0"/>
          <a:chOff x="0" y="0"/>
          <a:chExt cx="0" cy="0"/>
        </a:xfrm>
      </p:grpSpPr>
      <p:sp>
        <p:nvSpPr>
          <p:cNvPr id="12595" name="Google Shape;12595;p50"/>
          <p:cNvSpPr txBox="1">
            <a:spLocks noGrp="1"/>
          </p:cNvSpPr>
          <p:nvPr>
            <p:ph type="body" idx="1"/>
          </p:nvPr>
        </p:nvSpPr>
        <p:spPr>
          <a:xfrm>
            <a:off x="448172" y="1801368"/>
            <a:ext cx="11295900" cy="3950100"/>
          </a:xfrm>
          <a:prstGeom prst="rect">
            <a:avLst/>
          </a:prstGeom>
          <a:noFill/>
          <a:ln>
            <a:noFill/>
          </a:ln>
        </p:spPr>
        <p:txBody>
          <a:bodyPr spcFirstLastPara="1" wrap="square" lIns="45700" tIns="45700" rIns="45700" bIns="45700" anchor="t" anchorCtr="0">
            <a:noAutofit/>
          </a:bodyPr>
          <a:lstStyle>
            <a:lvl1pPr marL="457200" lvl="0" indent="-355600" algn="l" rtl="0">
              <a:lnSpc>
                <a:spcPct val="90000"/>
              </a:lnSpc>
              <a:spcBef>
                <a:spcPts val="2000"/>
              </a:spcBef>
              <a:spcAft>
                <a:spcPts val="0"/>
              </a:spcAft>
              <a:buClr>
                <a:schemeClr val="dk1"/>
              </a:buClr>
              <a:buSzPts val="2000"/>
              <a:buFont typeface="Arial"/>
              <a:buAutoNum type="arabicPeriod"/>
              <a:defRPr/>
            </a:lvl1pPr>
            <a:lvl2pPr marL="914400" lvl="1" indent="-342900" algn="l" rtl="0">
              <a:lnSpc>
                <a:spcPct val="90000"/>
              </a:lnSpc>
              <a:spcBef>
                <a:spcPts val="1000"/>
              </a:spcBef>
              <a:spcAft>
                <a:spcPts val="0"/>
              </a:spcAft>
              <a:buClr>
                <a:schemeClr val="dk1"/>
              </a:buClr>
              <a:buSzPts val="1800"/>
              <a:buChar char="•"/>
              <a:defRPr/>
            </a:lvl2pPr>
            <a:lvl3pPr marL="1371600" lvl="2" indent="-330200" algn="l" rtl="0">
              <a:lnSpc>
                <a:spcPct val="90000"/>
              </a:lnSpc>
              <a:spcBef>
                <a:spcPts val="500"/>
              </a:spcBef>
              <a:spcAft>
                <a:spcPts val="0"/>
              </a:spcAft>
              <a:buClr>
                <a:schemeClr val="dk1"/>
              </a:buClr>
              <a:buSzPts val="1600"/>
              <a:buChar char="•"/>
              <a:defRPr/>
            </a:lvl3pPr>
            <a:lvl4pPr marL="1828800" lvl="3" indent="-317500" algn="l" rtl="0">
              <a:lnSpc>
                <a:spcPct val="90000"/>
              </a:lnSpc>
              <a:spcBef>
                <a:spcPts val="200"/>
              </a:spcBef>
              <a:spcAft>
                <a:spcPts val="0"/>
              </a:spcAft>
              <a:buClr>
                <a:schemeClr val="dk1"/>
              </a:buClr>
              <a:buSzPts val="1400"/>
              <a:buChar char="•"/>
              <a:defRPr/>
            </a:lvl4pPr>
            <a:lvl5pPr marL="2286000" lvl="4" indent="-304800" algn="l" rtl="0">
              <a:lnSpc>
                <a:spcPct val="90000"/>
              </a:lnSpc>
              <a:spcBef>
                <a:spcPts val="100"/>
              </a:spcBef>
              <a:spcAft>
                <a:spcPts val="0"/>
              </a:spcAft>
              <a:buClr>
                <a:schemeClr val="dk1"/>
              </a:buClr>
              <a:buSzPts val="12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96" name="Google Shape;12596;p50"/>
          <p:cNvSpPr txBox="1">
            <a:spLocks noGrp="1"/>
          </p:cNvSpPr>
          <p:nvPr>
            <p:ph type="body" idx="2"/>
          </p:nvPr>
        </p:nvSpPr>
        <p:spPr>
          <a:xfrm>
            <a:off x="448173"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97" name="Google Shape;12597;p50"/>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98" name="Google Shape;12598;p50"/>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Box">
  <p:cSld name="Title and Content, Box">
    <p:spTree>
      <p:nvGrpSpPr>
        <p:cNvPr id="1" name="Shape 12599"/>
        <p:cNvGrpSpPr/>
        <p:nvPr/>
      </p:nvGrpSpPr>
      <p:grpSpPr>
        <a:xfrm>
          <a:off x="0" y="0"/>
          <a:ext cx="0" cy="0"/>
          <a:chOff x="0" y="0"/>
          <a:chExt cx="0" cy="0"/>
        </a:xfrm>
      </p:grpSpPr>
      <p:sp>
        <p:nvSpPr>
          <p:cNvPr id="12600" name="Google Shape;12600;p51"/>
          <p:cNvSpPr txBox="1">
            <a:spLocks noGrp="1"/>
          </p:cNvSpPr>
          <p:nvPr>
            <p:ph type="body" idx="1"/>
          </p:nvPr>
        </p:nvSpPr>
        <p:spPr>
          <a:xfrm>
            <a:off x="448172" y="2368296"/>
            <a:ext cx="112944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01" name="Google Shape;12601;p51"/>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02" name="Google Shape;12602;p51"/>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03" name="Google Shape;12603;p51"/>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04" name="Google Shape;12604;p51"/>
          <p:cNvSpPr txBox="1">
            <a:spLocks noGrp="1"/>
          </p:cNvSpPr>
          <p:nvPr>
            <p:ph type="body" idx="4"/>
          </p:nvPr>
        </p:nvSpPr>
        <p:spPr>
          <a:xfrm>
            <a:off x="448172" y="1801368"/>
            <a:ext cx="11295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
  <p:cSld name="Two Content ">
    <p:spTree>
      <p:nvGrpSpPr>
        <p:cNvPr id="1" name="Shape 12605"/>
        <p:cNvGrpSpPr/>
        <p:nvPr/>
      </p:nvGrpSpPr>
      <p:grpSpPr>
        <a:xfrm>
          <a:off x="0" y="0"/>
          <a:ext cx="0" cy="0"/>
          <a:chOff x="0" y="0"/>
          <a:chExt cx="0" cy="0"/>
        </a:xfrm>
      </p:grpSpPr>
      <p:sp>
        <p:nvSpPr>
          <p:cNvPr id="12606" name="Google Shape;12606;p52"/>
          <p:cNvSpPr txBox="1">
            <a:spLocks noGrp="1"/>
          </p:cNvSpPr>
          <p:nvPr>
            <p:ph type="body" idx="1"/>
          </p:nvPr>
        </p:nvSpPr>
        <p:spPr>
          <a:xfrm>
            <a:off x="448173" y="2368296"/>
            <a:ext cx="54879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07" name="Google Shape;12607;p52"/>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08" name="Google Shape;12608;p52"/>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09" name="Google Shape;12609;p52"/>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10" name="Google Shape;12610;p52"/>
          <p:cNvSpPr txBox="1">
            <a:spLocks noGrp="1"/>
          </p:cNvSpPr>
          <p:nvPr>
            <p:ph type="body" idx="4"/>
          </p:nvPr>
        </p:nvSpPr>
        <p:spPr>
          <a:xfrm>
            <a:off x="448172"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11" name="Google Shape;12611;p52"/>
          <p:cNvSpPr txBox="1">
            <a:spLocks noGrp="1"/>
          </p:cNvSpPr>
          <p:nvPr>
            <p:ph type="body" idx="5"/>
          </p:nvPr>
        </p:nvSpPr>
        <p:spPr>
          <a:xfrm>
            <a:off x="6264588" y="2368296"/>
            <a:ext cx="54879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12" name="Google Shape;12612;p52"/>
          <p:cNvSpPr txBox="1">
            <a:spLocks noGrp="1"/>
          </p:cNvSpPr>
          <p:nvPr>
            <p:ph type="body" idx="6"/>
          </p:nvPr>
        </p:nvSpPr>
        <p:spPr>
          <a:xfrm>
            <a:off x="6264588"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ne Left Two Right Content">
  <p:cSld name="One Left Two Right Content">
    <p:spTree>
      <p:nvGrpSpPr>
        <p:cNvPr id="1" name="Shape 12613"/>
        <p:cNvGrpSpPr/>
        <p:nvPr/>
      </p:nvGrpSpPr>
      <p:grpSpPr>
        <a:xfrm>
          <a:off x="0" y="0"/>
          <a:ext cx="0" cy="0"/>
          <a:chOff x="0" y="0"/>
          <a:chExt cx="0" cy="0"/>
        </a:xfrm>
      </p:grpSpPr>
      <p:sp>
        <p:nvSpPr>
          <p:cNvPr id="12614" name="Google Shape;12614;p53"/>
          <p:cNvSpPr txBox="1">
            <a:spLocks noGrp="1"/>
          </p:cNvSpPr>
          <p:nvPr>
            <p:ph type="body" idx="1"/>
          </p:nvPr>
        </p:nvSpPr>
        <p:spPr>
          <a:xfrm>
            <a:off x="448173" y="2368296"/>
            <a:ext cx="54879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15" name="Google Shape;12615;p53"/>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16" name="Google Shape;12616;p53"/>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17" name="Google Shape;12617;p53"/>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18" name="Google Shape;12618;p53"/>
          <p:cNvSpPr txBox="1">
            <a:spLocks noGrp="1"/>
          </p:cNvSpPr>
          <p:nvPr>
            <p:ph type="body" idx="4"/>
          </p:nvPr>
        </p:nvSpPr>
        <p:spPr>
          <a:xfrm>
            <a:off x="448172"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19" name="Google Shape;12619;p53"/>
          <p:cNvSpPr txBox="1">
            <a:spLocks noGrp="1"/>
          </p:cNvSpPr>
          <p:nvPr>
            <p:ph type="body" idx="5"/>
          </p:nvPr>
        </p:nvSpPr>
        <p:spPr>
          <a:xfrm>
            <a:off x="6264588" y="236829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20" name="Google Shape;12620;p53"/>
          <p:cNvSpPr txBox="1">
            <a:spLocks noGrp="1"/>
          </p:cNvSpPr>
          <p:nvPr>
            <p:ph type="body" idx="6"/>
          </p:nvPr>
        </p:nvSpPr>
        <p:spPr>
          <a:xfrm>
            <a:off x="6264588"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21" name="Google Shape;12621;p53"/>
          <p:cNvSpPr txBox="1">
            <a:spLocks noGrp="1"/>
          </p:cNvSpPr>
          <p:nvPr>
            <p:ph type="body" idx="7"/>
          </p:nvPr>
        </p:nvSpPr>
        <p:spPr>
          <a:xfrm>
            <a:off x="6264588" y="447141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22" name="Google Shape;12622;p53"/>
          <p:cNvSpPr txBox="1">
            <a:spLocks noGrp="1"/>
          </p:cNvSpPr>
          <p:nvPr>
            <p:ph type="body" idx="8"/>
          </p:nvPr>
        </p:nvSpPr>
        <p:spPr>
          <a:xfrm>
            <a:off x="6264588" y="3911906"/>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Left One Right Content">
  <p:cSld name="Two Left One Right Content">
    <p:spTree>
      <p:nvGrpSpPr>
        <p:cNvPr id="1" name="Shape 12623"/>
        <p:cNvGrpSpPr/>
        <p:nvPr/>
      </p:nvGrpSpPr>
      <p:grpSpPr>
        <a:xfrm>
          <a:off x="0" y="0"/>
          <a:ext cx="0" cy="0"/>
          <a:chOff x="0" y="0"/>
          <a:chExt cx="0" cy="0"/>
        </a:xfrm>
      </p:grpSpPr>
      <p:sp>
        <p:nvSpPr>
          <p:cNvPr id="12624" name="Google Shape;12624;p54"/>
          <p:cNvSpPr txBox="1">
            <a:spLocks noGrp="1"/>
          </p:cNvSpPr>
          <p:nvPr>
            <p:ph type="body" idx="1"/>
          </p:nvPr>
        </p:nvSpPr>
        <p:spPr>
          <a:xfrm>
            <a:off x="448173" y="236829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25" name="Google Shape;12625;p54"/>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26" name="Google Shape;12626;p54"/>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27" name="Google Shape;12627;p54"/>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28" name="Google Shape;12628;p54"/>
          <p:cNvSpPr txBox="1">
            <a:spLocks noGrp="1"/>
          </p:cNvSpPr>
          <p:nvPr>
            <p:ph type="body" idx="4"/>
          </p:nvPr>
        </p:nvSpPr>
        <p:spPr>
          <a:xfrm>
            <a:off x="448172"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29" name="Google Shape;12629;p54"/>
          <p:cNvSpPr txBox="1">
            <a:spLocks noGrp="1"/>
          </p:cNvSpPr>
          <p:nvPr>
            <p:ph type="body" idx="5"/>
          </p:nvPr>
        </p:nvSpPr>
        <p:spPr>
          <a:xfrm>
            <a:off x="6264588" y="2368296"/>
            <a:ext cx="54879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30" name="Google Shape;12630;p54"/>
          <p:cNvSpPr txBox="1">
            <a:spLocks noGrp="1"/>
          </p:cNvSpPr>
          <p:nvPr>
            <p:ph type="body" idx="6"/>
          </p:nvPr>
        </p:nvSpPr>
        <p:spPr>
          <a:xfrm>
            <a:off x="6264588"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31" name="Google Shape;12631;p54"/>
          <p:cNvSpPr txBox="1">
            <a:spLocks noGrp="1"/>
          </p:cNvSpPr>
          <p:nvPr>
            <p:ph type="body" idx="7"/>
          </p:nvPr>
        </p:nvSpPr>
        <p:spPr>
          <a:xfrm>
            <a:off x="448173" y="447141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32" name="Google Shape;12632;p54"/>
          <p:cNvSpPr txBox="1">
            <a:spLocks noGrp="1"/>
          </p:cNvSpPr>
          <p:nvPr>
            <p:ph type="body" idx="8"/>
          </p:nvPr>
        </p:nvSpPr>
        <p:spPr>
          <a:xfrm>
            <a:off x="448172" y="3913632"/>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2633"/>
        <p:cNvGrpSpPr/>
        <p:nvPr/>
      </p:nvGrpSpPr>
      <p:grpSpPr>
        <a:xfrm>
          <a:off x="0" y="0"/>
          <a:ext cx="0" cy="0"/>
          <a:chOff x="0" y="0"/>
          <a:chExt cx="0" cy="0"/>
        </a:xfrm>
      </p:grpSpPr>
      <p:sp>
        <p:nvSpPr>
          <p:cNvPr id="12634" name="Google Shape;12634;p55"/>
          <p:cNvSpPr txBox="1">
            <a:spLocks noGrp="1"/>
          </p:cNvSpPr>
          <p:nvPr>
            <p:ph type="body" idx="1"/>
          </p:nvPr>
        </p:nvSpPr>
        <p:spPr>
          <a:xfrm>
            <a:off x="448173" y="236829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35" name="Google Shape;12635;p55"/>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36" name="Google Shape;12636;p55"/>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37" name="Google Shape;12637;p55"/>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38" name="Google Shape;12638;p55"/>
          <p:cNvSpPr txBox="1">
            <a:spLocks noGrp="1"/>
          </p:cNvSpPr>
          <p:nvPr>
            <p:ph type="body" idx="4"/>
          </p:nvPr>
        </p:nvSpPr>
        <p:spPr>
          <a:xfrm>
            <a:off x="448172"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39" name="Google Shape;12639;p55"/>
          <p:cNvSpPr txBox="1">
            <a:spLocks noGrp="1"/>
          </p:cNvSpPr>
          <p:nvPr>
            <p:ph type="body" idx="5"/>
          </p:nvPr>
        </p:nvSpPr>
        <p:spPr>
          <a:xfrm>
            <a:off x="6264588" y="236829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40" name="Google Shape;12640;p55"/>
          <p:cNvSpPr txBox="1">
            <a:spLocks noGrp="1"/>
          </p:cNvSpPr>
          <p:nvPr>
            <p:ph type="body" idx="6"/>
          </p:nvPr>
        </p:nvSpPr>
        <p:spPr>
          <a:xfrm>
            <a:off x="6264588"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41" name="Google Shape;12641;p55"/>
          <p:cNvSpPr txBox="1">
            <a:spLocks noGrp="1"/>
          </p:cNvSpPr>
          <p:nvPr>
            <p:ph type="body" idx="7"/>
          </p:nvPr>
        </p:nvSpPr>
        <p:spPr>
          <a:xfrm>
            <a:off x="448173" y="447141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42" name="Google Shape;12642;p55"/>
          <p:cNvSpPr txBox="1">
            <a:spLocks noGrp="1"/>
          </p:cNvSpPr>
          <p:nvPr>
            <p:ph type="body" idx="8"/>
          </p:nvPr>
        </p:nvSpPr>
        <p:spPr>
          <a:xfrm>
            <a:off x="448172" y="3914022"/>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43" name="Google Shape;12643;p55"/>
          <p:cNvSpPr txBox="1">
            <a:spLocks noGrp="1"/>
          </p:cNvSpPr>
          <p:nvPr>
            <p:ph type="body" idx="9"/>
          </p:nvPr>
        </p:nvSpPr>
        <p:spPr>
          <a:xfrm>
            <a:off x="6264588" y="447141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44" name="Google Shape;12644;p55"/>
          <p:cNvSpPr txBox="1">
            <a:spLocks noGrp="1"/>
          </p:cNvSpPr>
          <p:nvPr>
            <p:ph type="body" idx="13"/>
          </p:nvPr>
        </p:nvSpPr>
        <p:spPr>
          <a:xfrm>
            <a:off x="6264588" y="3914022"/>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old Statement">
  <p:cSld name="Bold Statement">
    <p:spTree>
      <p:nvGrpSpPr>
        <p:cNvPr id="1" name="Shape 12645"/>
        <p:cNvGrpSpPr/>
        <p:nvPr/>
      </p:nvGrpSpPr>
      <p:grpSpPr>
        <a:xfrm>
          <a:off x="0" y="0"/>
          <a:ext cx="0" cy="0"/>
          <a:chOff x="0" y="0"/>
          <a:chExt cx="0" cy="0"/>
        </a:xfrm>
      </p:grpSpPr>
      <p:sp>
        <p:nvSpPr>
          <p:cNvPr id="12646" name="Google Shape;12646;p56"/>
          <p:cNvSpPr txBox="1">
            <a:spLocks noGrp="1"/>
          </p:cNvSpPr>
          <p:nvPr>
            <p:ph type="body" idx="1"/>
          </p:nvPr>
        </p:nvSpPr>
        <p:spPr>
          <a:xfrm>
            <a:off x="448172" y="1801368"/>
            <a:ext cx="11295900" cy="3950100"/>
          </a:xfrm>
          <a:prstGeom prst="rect">
            <a:avLst/>
          </a:prstGeom>
          <a:noFill/>
          <a:ln>
            <a:noFill/>
          </a:ln>
        </p:spPr>
        <p:txBody>
          <a:bodyPr spcFirstLastPara="1" wrap="square" lIns="0" tIns="45700" rIns="0" bIns="45700" anchor="t" anchorCtr="0">
            <a:noAutofit/>
          </a:bodyPr>
          <a:lstStyle>
            <a:lvl1pPr marL="457200" lvl="0" indent="-228600" algn="l" rtl="0">
              <a:lnSpc>
                <a:spcPct val="110000"/>
              </a:lnSpc>
              <a:spcBef>
                <a:spcPts val="2000"/>
              </a:spcBef>
              <a:spcAft>
                <a:spcPts val="0"/>
              </a:spcAft>
              <a:buClr>
                <a:schemeClr val="dk1"/>
              </a:buClr>
              <a:buSzPts val="3600"/>
              <a:buNone/>
              <a:defRPr sz="3600"/>
            </a:lvl1pPr>
            <a:lvl2pPr marL="914400" lvl="1" indent="-431800" algn="l" rtl="0">
              <a:lnSpc>
                <a:spcPct val="90000"/>
              </a:lnSpc>
              <a:spcBef>
                <a:spcPts val="1000"/>
              </a:spcBef>
              <a:spcAft>
                <a:spcPts val="0"/>
              </a:spcAft>
              <a:buClr>
                <a:schemeClr val="dk1"/>
              </a:buClr>
              <a:buSzPts val="3200"/>
              <a:buChar char="•"/>
              <a:defRPr sz="3200"/>
            </a:lvl2pPr>
            <a:lvl3pPr marL="1371600" lvl="2" indent="-406400" algn="l" rtl="0">
              <a:lnSpc>
                <a:spcPct val="90000"/>
              </a:lnSpc>
              <a:spcBef>
                <a:spcPts val="500"/>
              </a:spcBef>
              <a:spcAft>
                <a:spcPts val="0"/>
              </a:spcAft>
              <a:buClr>
                <a:schemeClr val="dk1"/>
              </a:buClr>
              <a:buSzPts val="2800"/>
              <a:buChar char="•"/>
              <a:defRPr sz="2800"/>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47" name="Google Shape;12647;p56"/>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Bold Statement Blue">
  <p:cSld name="Bold Statement Blue">
    <p:bg>
      <p:bgPr>
        <a:solidFill>
          <a:srgbClr val="00004E"/>
        </a:solidFill>
        <a:effectLst/>
      </p:bgPr>
    </p:bg>
    <p:spTree>
      <p:nvGrpSpPr>
        <p:cNvPr id="1" name="Shape 12648"/>
        <p:cNvGrpSpPr/>
        <p:nvPr/>
      </p:nvGrpSpPr>
      <p:grpSpPr>
        <a:xfrm>
          <a:off x="0" y="0"/>
          <a:ext cx="0" cy="0"/>
          <a:chOff x="0" y="0"/>
          <a:chExt cx="0" cy="0"/>
        </a:xfrm>
      </p:grpSpPr>
      <p:sp>
        <p:nvSpPr>
          <p:cNvPr id="12649" name="Google Shape;12649;p57"/>
          <p:cNvSpPr txBox="1">
            <a:spLocks noGrp="1"/>
          </p:cNvSpPr>
          <p:nvPr>
            <p:ph type="body" idx="1"/>
          </p:nvPr>
        </p:nvSpPr>
        <p:spPr>
          <a:xfrm>
            <a:off x="448172" y="1801368"/>
            <a:ext cx="11295900" cy="3950100"/>
          </a:xfrm>
          <a:prstGeom prst="rect">
            <a:avLst/>
          </a:prstGeom>
          <a:noFill/>
          <a:ln>
            <a:noFill/>
          </a:ln>
        </p:spPr>
        <p:txBody>
          <a:bodyPr spcFirstLastPara="1" wrap="square" lIns="0" tIns="45700" rIns="0" bIns="45700" anchor="t" anchorCtr="0">
            <a:noAutofit/>
          </a:bodyPr>
          <a:lstStyle>
            <a:lvl1pPr marL="457200" lvl="0" indent="-228600" algn="l" rtl="0">
              <a:lnSpc>
                <a:spcPct val="110000"/>
              </a:lnSpc>
              <a:spcBef>
                <a:spcPts val="2000"/>
              </a:spcBef>
              <a:spcAft>
                <a:spcPts val="0"/>
              </a:spcAft>
              <a:buClr>
                <a:schemeClr val="lt1"/>
              </a:buClr>
              <a:buSzPts val="3600"/>
              <a:buNone/>
              <a:defRPr sz="3600">
                <a:solidFill>
                  <a:schemeClr val="lt1"/>
                </a:solidFill>
              </a:defRPr>
            </a:lvl1pPr>
            <a:lvl2pPr marL="914400" lvl="1" indent="-431800" algn="l" rtl="0">
              <a:lnSpc>
                <a:spcPct val="90000"/>
              </a:lnSpc>
              <a:spcBef>
                <a:spcPts val="1000"/>
              </a:spcBef>
              <a:spcAft>
                <a:spcPts val="0"/>
              </a:spcAft>
              <a:buClr>
                <a:schemeClr val="lt1"/>
              </a:buClr>
              <a:buSzPts val="3200"/>
              <a:buChar char="•"/>
              <a:defRPr sz="3200">
                <a:solidFill>
                  <a:schemeClr val="lt1"/>
                </a:solidFill>
              </a:defRPr>
            </a:lvl2pPr>
            <a:lvl3pPr marL="1371600" lvl="2" indent="-406400" algn="l" rtl="0">
              <a:lnSpc>
                <a:spcPct val="90000"/>
              </a:lnSpc>
              <a:spcBef>
                <a:spcPts val="500"/>
              </a:spcBef>
              <a:spcAft>
                <a:spcPts val="0"/>
              </a:spcAft>
              <a:buClr>
                <a:schemeClr val="lt1"/>
              </a:buClr>
              <a:buSzPts val="2800"/>
              <a:buChar char="•"/>
              <a:defRPr sz="2800">
                <a:solidFill>
                  <a:schemeClr val="lt1"/>
                </a:solidFill>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50" name="Google Shape;12650;p57"/>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lt1"/>
              </a:buClr>
              <a:buSzPts val="27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651" name="Google Shape;12651;p57"/>
          <p:cNvPicPr preferRelativeResize="0"/>
          <p:nvPr/>
        </p:nvPicPr>
        <p:blipFill/>
        <p:spPr>
          <a:xfrm>
            <a:off x="446914" y="6346663"/>
            <a:ext cx="914638" cy="371811"/>
          </a:xfrm>
          <a:prstGeom prst="rect">
            <a:avLst/>
          </a:prstGeom>
          <a:noFill/>
          <a:ln>
            <a:noFill/>
          </a:ln>
        </p:spPr>
      </p:pic>
      <p:grpSp>
        <p:nvGrpSpPr>
          <p:cNvPr id="12652" name="Google Shape;12652;p57"/>
          <p:cNvGrpSpPr/>
          <p:nvPr/>
        </p:nvGrpSpPr>
        <p:grpSpPr>
          <a:xfrm>
            <a:off x="446939" y="326296"/>
            <a:ext cx="587884" cy="45600"/>
            <a:chOff x="616542" y="591197"/>
            <a:chExt cx="587708" cy="45600"/>
          </a:xfrm>
        </p:grpSpPr>
        <p:sp>
          <p:nvSpPr>
            <p:cNvPr id="12653" name="Google Shape;12653;p57"/>
            <p:cNvSpPr/>
            <p:nvPr/>
          </p:nvSpPr>
          <p:spPr>
            <a:xfrm>
              <a:off x="616542" y="591197"/>
              <a:ext cx="294000" cy="456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sp>
          <p:nvSpPr>
            <p:cNvPr id="12654" name="Google Shape;12654;p57"/>
            <p:cNvSpPr/>
            <p:nvPr/>
          </p:nvSpPr>
          <p:spPr>
            <a:xfrm>
              <a:off x="910250" y="591197"/>
              <a:ext cx="294000" cy="45600"/>
            </a:xfrm>
            <a:prstGeom prst="rect">
              <a:avLst/>
            </a:prstGeom>
            <a:solidFill>
              <a:schemeClr val="lt1"/>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grpSp>
      <p:sp>
        <p:nvSpPr>
          <p:cNvPr id="12655" name="Google Shape;12655;p57"/>
          <p:cNvSpPr txBox="1"/>
          <p:nvPr/>
        </p:nvSpPr>
        <p:spPr>
          <a:xfrm>
            <a:off x="11466324" y="6303596"/>
            <a:ext cx="2763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fld id="{00000000-1234-1234-1234-123412341234}" type="slidenum">
              <a:rPr lang="en-US" sz="800" b="0">
                <a:solidFill>
                  <a:schemeClr val="lt1"/>
                </a:solidFill>
                <a:latin typeface="Arial"/>
                <a:ea typeface="Arial"/>
                <a:cs typeface="Arial"/>
                <a:sym typeface="Arial"/>
              </a:rPr>
              <a:t>‹nº›</a:t>
            </a:fld>
            <a:endParaRPr sz="800" b="0">
              <a:solidFill>
                <a:schemeClr val="lt1"/>
              </a:solidFill>
              <a:latin typeface="Arial"/>
              <a:ea typeface="Arial"/>
              <a:cs typeface="Arial"/>
              <a:sym typeface="Arial"/>
            </a:endParaRPr>
          </a:p>
        </p:txBody>
      </p:sp>
      <p:sp>
        <p:nvSpPr>
          <p:cNvPr id="12656" name="Google Shape;12656;p57"/>
          <p:cNvSpPr txBox="1"/>
          <p:nvPr/>
        </p:nvSpPr>
        <p:spPr>
          <a:xfrm>
            <a:off x="6095999" y="6303596"/>
            <a:ext cx="5349000" cy="3354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chemeClr val="lt1"/>
              </a:buClr>
              <a:buSzPts val="800"/>
              <a:buFont typeface="Arial"/>
              <a:buNone/>
            </a:pPr>
            <a:r>
              <a:rPr lang="en-US" sz="800">
                <a:solidFill>
                  <a:schemeClr val="lt1"/>
                </a:solidFill>
                <a:latin typeface="Arial"/>
                <a:ea typeface="Arial"/>
                <a:cs typeface="Arial"/>
                <a:sym typeface="Arial"/>
              </a:rPr>
              <a:t>Pfizer Confidential &amp; Proprietary. Internal Use Only</a:t>
            </a:r>
            <a:endParaRPr/>
          </a:p>
        </p:txBody>
      </p:sp>
      <p:sp>
        <p:nvSpPr>
          <p:cNvPr id="12657" name="Google Shape;12657;p57"/>
          <p:cNvSpPr txBox="1"/>
          <p:nvPr/>
        </p:nvSpPr>
        <p:spPr>
          <a:xfrm>
            <a:off x="1728666" y="6303596"/>
            <a:ext cx="4143300" cy="3354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800"/>
              <a:buFont typeface="Arial"/>
              <a:buNone/>
            </a:pPr>
            <a:r>
              <a:rPr lang="en-US" sz="800" b="1">
                <a:solidFill>
                  <a:schemeClr val="lt1"/>
                </a:solidFill>
                <a:latin typeface="Arial"/>
                <a:ea typeface="Arial"/>
                <a:cs typeface="Arial"/>
                <a:sym typeface="Arial"/>
              </a:rPr>
              <a:t>Emerging Market Vaccines </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12658"/>
        <p:cNvGrpSpPr/>
        <p:nvPr/>
      </p:nvGrpSpPr>
      <p:grpSpPr>
        <a:xfrm>
          <a:off x="0" y="0"/>
          <a:ext cx="0" cy="0"/>
          <a:chOff x="0" y="0"/>
          <a:chExt cx="0" cy="0"/>
        </a:xfrm>
      </p:grpSpPr>
      <p:sp>
        <p:nvSpPr>
          <p:cNvPr id="12659" name="Google Shape;12659;p58"/>
          <p:cNvSpPr>
            <a:spLocks noGrp="1"/>
          </p:cNvSpPr>
          <p:nvPr>
            <p:ph type="pic" idx="2"/>
          </p:nvPr>
        </p:nvSpPr>
        <p:spPr>
          <a:xfrm>
            <a:off x="0" y="0"/>
            <a:ext cx="12192000" cy="6858000"/>
          </a:xfrm>
          <a:prstGeom prst="rect">
            <a:avLst/>
          </a:prstGeom>
          <a:noFill/>
          <a:ln>
            <a:noFill/>
          </a:ln>
        </p:spPr>
        <p:txBody>
          <a:bodyPr/>
          <a:lstStyle/>
          <a:p>
            <a:endParaRPr lang="pt-BR"/>
          </a:p>
        </p:txBody>
      </p:sp>
      <p:sp>
        <p:nvSpPr>
          <p:cNvPr id="12660" name="Google Shape;12660;p58"/>
          <p:cNvSpPr txBox="1">
            <a:spLocks noGrp="1"/>
          </p:cNvSpPr>
          <p:nvPr>
            <p:ph type="title"/>
          </p:nvPr>
        </p:nvSpPr>
        <p:spPr>
          <a:xfrm>
            <a:off x="494936" y="718531"/>
            <a:ext cx="10251600" cy="713700"/>
          </a:xfrm>
          <a:prstGeom prst="rect">
            <a:avLst/>
          </a:prstGeom>
          <a:noFill/>
          <a:ln>
            <a:noFill/>
          </a:ln>
        </p:spPr>
        <p:txBody>
          <a:bodyPr spcFirstLastPara="1" wrap="square" lIns="91425" tIns="91425" rIns="91425" bIns="91425" anchor="t" anchorCtr="0">
            <a:noAutofit/>
          </a:bodyPr>
          <a:lstStyle>
            <a:lvl1pPr lvl="0" algn="l" rtl="0">
              <a:lnSpc>
                <a:spcPct val="85000"/>
              </a:lnSpc>
              <a:spcBef>
                <a:spcPts val="0"/>
              </a:spcBef>
              <a:spcAft>
                <a:spcPts val="0"/>
              </a:spcAft>
              <a:buClr>
                <a:schemeClr val="dk2"/>
              </a:buClr>
              <a:buSzPts val="2400"/>
              <a:buFont typeface="Arial"/>
              <a:buNone/>
              <a:defRPr sz="3200" b="0">
                <a:solidFill>
                  <a:schemeClr val="dk2"/>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endParaRPr/>
          </a:p>
        </p:txBody>
      </p:sp>
      <p:grpSp>
        <p:nvGrpSpPr>
          <p:cNvPr id="12661" name="Google Shape;12661;p58"/>
          <p:cNvGrpSpPr/>
          <p:nvPr/>
        </p:nvGrpSpPr>
        <p:grpSpPr>
          <a:xfrm>
            <a:off x="616688" y="591182"/>
            <a:ext cx="587769" cy="45599"/>
            <a:chOff x="462527" y="443398"/>
            <a:chExt cx="440838" cy="34200"/>
          </a:xfrm>
        </p:grpSpPr>
        <p:sp>
          <p:nvSpPr>
            <p:cNvPr id="12662" name="Google Shape;12662;p58"/>
            <p:cNvSpPr/>
            <p:nvPr/>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663" name="Google Shape;12663;p58"/>
            <p:cNvSpPr/>
            <p:nvPr/>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pic>
        <p:nvPicPr>
          <p:cNvPr id="12664" name="Google Shape;12664;p58"/>
          <p:cNvPicPr preferRelativeResize="0"/>
          <p:nvPr/>
        </p:nvPicPr>
        <p:blipFill/>
        <p:spPr>
          <a:xfrm>
            <a:off x="609002" y="6365470"/>
            <a:ext cx="822939" cy="334535"/>
          </a:xfrm>
          <a:prstGeom prst="rect">
            <a:avLst/>
          </a:prstGeom>
          <a:noFill/>
          <a:ln>
            <a:noFill/>
          </a:ln>
        </p:spPr>
      </p:pic>
      <p:sp>
        <p:nvSpPr>
          <p:cNvPr id="12665" name="Google Shape;12665;p58"/>
          <p:cNvSpPr txBox="1">
            <a:spLocks noGrp="1"/>
          </p:cNvSpPr>
          <p:nvPr>
            <p:ph type="sldNum" idx="12"/>
          </p:nvPr>
        </p:nvSpPr>
        <p:spPr>
          <a:xfrm>
            <a:off x="11381736" y="6333135"/>
            <a:ext cx="731700" cy="524700"/>
          </a:xfrm>
          <a:prstGeom prst="rect">
            <a:avLst/>
          </a:prstGeom>
          <a:noFill/>
          <a:ln>
            <a:noFill/>
          </a:ln>
        </p:spPr>
        <p:txBody>
          <a:bodyPr spcFirstLastPara="1" wrap="square" lIns="91425" tIns="91425" rIns="91425" bIns="91425" anchor="ctr" anchorCtr="0">
            <a:noAutofit/>
          </a:bodyPr>
          <a:lstStyle>
            <a:lvl1pPr marL="0" marR="0" lvl="0" indent="0" algn="r" rtl="0">
              <a:buClr>
                <a:srgbClr val="FFFFFF"/>
              </a:buClr>
              <a:buSzPts val="900"/>
              <a:buFont typeface="Arial"/>
              <a:buNone/>
              <a:defRPr sz="900">
                <a:solidFill>
                  <a:srgbClr val="FFFFFF"/>
                </a:solidFill>
                <a:latin typeface="Arial"/>
                <a:ea typeface="Arial"/>
                <a:cs typeface="Arial"/>
                <a:sym typeface="Arial"/>
              </a:defRPr>
            </a:lvl1pPr>
            <a:lvl2pPr marL="0" marR="0" lvl="1" indent="0" algn="r" rtl="0">
              <a:buClr>
                <a:srgbClr val="FFFFFF"/>
              </a:buClr>
              <a:buSzPts val="900"/>
              <a:buFont typeface="Arial"/>
              <a:buNone/>
              <a:defRPr sz="900">
                <a:solidFill>
                  <a:srgbClr val="FFFFFF"/>
                </a:solidFill>
                <a:latin typeface="Arial"/>
                <a:ea typeface="Arial"/>
                <a:cs typeface="Arial"/>
                <a:sym typeface="Arial"/>
              </a:defRPr>
            </a:lvl2pPr>
            <a:lvl3pPr marL="0" marR="0" lvl="2" indent="0" algn="r" rtl="0">
              <a:buClr>
                <a:srgbClr val="FFFFFF"/>
              </a:buClr>
              <a:buSzPts val="900"/>
              <a:buFont typeface="Arial"/>
              <a:buNone/>
              <a:defRPr sz="900">
                <a:solidFill>
                  <a:srgbClr val="FFFFFF"/>
                </a:solidFill>
                <a:latin typeface="Arial"/>
                <a:ea typeface="Arial"/>
                <a:cs typeface="Arial"/>
                <a:sym typeface="Arial"/>
              </a:defRPr>
            </a:lvl3pPr>
            <a:lvl4pPr marL="0" marR="0" lvl="3" indent="0" algn="r" rtl="0">
              <a:buClr>
                <a:srgbClr val="FFFFFF"/>
              </a:buClr>
              <a:buSzPts val="900"/>
              <a:buFont typeface="Arial"/>
              <a:buNone/>
              <a:defRPr sz="900">
                <a:solidFill>
                  <a:srgbClr val="FFFFFF"/>
                </a:solidFill>
                <a:latin typeface="Arial"/>
                <a:ea typeface="Arial"/>
                <a:cs typeface="Arial"/>
                <a:sym typeface="Arial"/>
              </a:defRPr>
            </a:lvl4pPr>
            <a:lvl5pPr marL="0" marR="0" lvl="4" indent="0" algn="r" rtl="0">
              <a:buClr>
                <a:srgbClr val="FFFFFF"/>
              </a:buClr>
              <a:buSzPts val="900"/>
              <a:buFont typeface="Arial"/>
              <a:buNone/>
              <a:defRPr sz="900">
                <a:solidFill>
                  <a:srgbClr val="FFFFFF"/>
                </a:solidFill>
                <a:latin typeface="Arial"/>
                <a:ea typeface="Arial"/>
                <a:cs typeface="Arial"/>
                <a:sym typeface="Arial"/>
              </a:defRPr>
            </a:lvl5pPr>
            <a:lvl6pPr marL="0" marR="0" lvl="5" indent="0" algn="r" rtl="0">
              <a:buClr>
                <a:srgbClr val="FFFFFF"/>
              </a:buClr>
              <a:buSzPts val="900"/>
              <a:buFont typeface="Arial"/>
              <a:buNone/>
              <a:defRPr sz="900">
                <a:solidFill>
                  <a:srgbClr val="FFFFFF"/>
                </a:solidFill>
                <a:latin typeface="Arial"/>
                <a:ea typeface="Arial"/>
                <a:cs typeface="Arial"/>
                <a:sym typeface="Arial"/>
              </a:defRPr>
            </a:lvl6pPr>
            <a:lvl7pPr marL="0" marR="0" lvl="6" indent="0" algn="r" rtl="0">
              <a:buClr>
                <a:srgbClr val="FFFFFF"/>
              </a:buClr>
              <a:buSzPts val="900"/>
              <a:buFont typeface="Arial"/>
              <a:buNone/>
              <a:defRPr sz="900">
                <a:solidFill>
                  <a:srgbClr val="FFFFFF"/>
                </a:solidFill>
                <a:latin typeface="Arial"/>
                <a:ea typeface="Arial"/>
                <a:cs typeface="Arial"/>
                <a:sym typeface="Arial"/>
              </a:defRPr>
            </a:lvl7pPr>
            <a:lvl8pPr marL="0" marR="0" lvl="7" indent="0" algn="r" rtl="0">
              <a:buClr>
                <a:srgbClr val="FFFFFF"/>
              </a:buClr>
              <a:buSzPts val="900"/>
              <a:buFont typeface="Arial"/>
              <a:buNone/>
              <a:defRPr sz="900">
                <a:solidFill>
                  <a:srgbClr val="FFFFFF"/>
                </a:solidFill>
                <a:latin typeface="Arial"/>
                <a:ea typeface="Arial"/>
                <a:cs typeface="Arial"/>
                <a:sym typeface="Arial"/>
              </a:defRPr>
            </a:lvl8pPr>
            <a:lvl9pPr marL="0" marR="0" lvl="8" indent="0" algn="r" rtl="0">
              <a:buClr>
                <a:srgbClr val="FFFFFF"/>
              </a:buClr>
              <a:buSzPts val="900"/>
              <a:buFont typeface="Arial"/>
              <a:buNone/>
              <a:defRPr sz="9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666" name="Google Shape;12666;p58"/>
          <p:cNvSpPr txBox="1"/>
          <p:nvPr/>
        </p:nvSpPr>
        <p:spPr>
          <a:xfrm>
            <a:off x="10086460" y="6346339"/>
            <a:ext cx="1330800" cy="429300"/>
          </a:xfrm>
          <a:prstGeom prst="rect">
            <a:avLst/>
          </a:prstGeom>
          <a:noFill/>
          <a:ln>
            <a:noFill/>
          </a:ln>
        </p:spPr>
        <p:txBody>
          <a:bodyPr spcFirstLastPara="1" wrap="square" lIns="121900" tIns="121900" rIns="121900" bIns="121900" anchor="ctr" anchorCtr="0">
            <a:noAutofit/>
          </a:bodyPr>
          <a:lstStyle/>
          <a:p>
            <a:pPr marL="0" marR="0" lvl="0" indent="0" algn="r" rtl="0">
              <a:spcBef>
                <a:spcPts val="0"/>
              </a:spcBef>
              <a:spcAft>
                <a:spcPts val="0"/>
              </a:spcAft>
              <a:buClr>
                <a:srgbClr val="A1AAB1"/>
              </a:buClr>
              <a:buSzPts val="800"/>
              <a:buFont typeface="Arial"/>
              <a:buNone/>
            </a:pPr>
            <a:r>
              <a:rPr lang="en-US" sz="800">
                <a:solidFill>
                  <a:srgbClr val="A1AAB1"/>
                </a:solidFill>
                <a:latin typeface="Arial"/>
                <a:ea typeface="Arial"/>
                <a:cs typeface="Arial"/>
                <a:sym typeface="Arial"/>
              </a:rPr>
              <a:t>Confidential</a:t>
            </a:r>
            <a:endParaRPr sz="800" b="1">
              <a:solidFill>
                <a:srgbClr val="A1AAB1"/>
              </a:solidFill>
              <a:latin typeface="Arial"/>
              <a:ea typeface="Arial"/>
              <a:cs typeface="Arial"/>
              <a:sym typeface="Arial"/>
            </a:endParaRPr>
          </a:p>
        </p:txBody>
      </p:sp>
      <p:sp>
        <p:nvSpPr>
          <p:cNvPr id="12667" name="Google Shape;12667;p58"/>
          <p:cNvSpPr txBox="1"/>
          <p:nvPr/>
        </p:nvSpPr>
        <p:spPr>
          <a:xfrm>
            <a:off x="11399499" y="6298539"/>
            <a:ext cx="731700" cy="524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A5A5A5"/>
                </a:solidFill>
                <a:latin typeface="Arial"/>
                <a:ea typeface="Arial"/>
                <a:cs typeface="Arial"/>
                <a:sym typeface="Arial"/>
              </a:rPr>
              <a:t>‹nº›</a:t>
            </a:fld>
            <a:endParaRPr sz="800" b="0" i="0" u="none" strike="noStrike" cap="none">
              <a:solidFill>
                <a:srgbClr val="A5A5A5"/>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Left Two Right Content">
  <p:cSld name="One Left Two Right Content">
    <p:spTree>
      <p:nvGrpSpPr>
        <p:cNvPr id="1" name="Shape 12362"/>
        <p:cNvGrpSpPr/>
        <p:nvPr/>
      </p:nvGrpSpPr>
      <p:grpSpPr>
        <a:xfrm>
          <a:off x="0" y="0"/>
          <a:ext cx="0" cy="0"/>
          <a:chOff x="0" y="0"/>
          <a:chExt cx="0" cy="0"/>
        </a:xfrm>
      </p:grpSpPr>
      <p:sp>
        <p:nvSpPr>
          <p:cNvPr id="12363" name="Google Shape;12363;p10"/>
          <p:cNvSpPr txBox="1">
            <a:spLocks noGrp="1"/>
          </p:cNvSpPr>
          <p:nvPr>
            <p:ph type="body" idx="1"/>
          </p:nvPr>
        </p:nvSpPr>
        <p:spPr>
          <a:xfrm>
            <a:off x="448173" y="2368296"/>
            <a:ext cx="5487900" cy="33834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64" name="Google Shape;12364;p10"/>
          <p:cNvSpPr txBox="1">
            <a:spLocks noGrp="1"/>
          </p:cNvSpPr>
          <p:nvPr>
            <p:ph type="body" idx="2"/>
          </p:nvPr>
        </p:nvSpPr>
        <p:spPr>
          <a:xfrm>
            <a:off x="448172" y="5806440"/>
            <a:ext cx="11295900" cy="347400"/>
          </a:xfrm>
          <a:prstGeom prst="rect">
            <a:avLst/>
          </a:prstGeom>
          <a:noFill/>
          <a:ln>
            <a:noFill/>
          </a:ln>
        </p:spPr>
        <p:txBody>
          <a:bodyPr spcFirstLastPara="1" wrap="square" lIns="0" tIns="0" rIns="0" bIns="0" anchor="b" anchorCtr="0">
            <a:noAutofit/>
          </a:bodyPr>
          <a:lstStyle>
            <a:lvl1pPr marL="457200" lvl="0" indent="-228600" algn="l" rtl="0">
              <a:lnSpc>
                <a:spcPct val="85000"/>
              </a:lnSpc>
              <a:spcBef>
                <a:spcPts val="200"/>
              </a:spcBef>
              <a:spcAft>
                <a:spcPts val="0"/>
              </a:spcAft>
              <a:buClr>
                <a:schemeClr val="accent2"/>
              </a:buClr>
              <a:buSzPts val="680"/>
              <a:buFont typeface="Arial"/>
              <a:buNone/>
              <a:defRPr sz="800">
                <a:solidFill>
                  <a:srgbClr val="A1AAB1"/>
                </a:solidFill>
                <a:latin typeface="Arial"/>
                <a:ea typeface="Arial"/>
                <a:cs typeface="Arial"/>
                <a:sym typeface="Aria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65" name="Google Shape;12365;p10"/>
          <p:cNvSpPr txBox="1">
            <a:spLocks noGrp="1"/>
          </p:cNvSpPr>
          <p:nvPr>
            <p:ph type="body" idx="3"/>
          </p:nvPr>
        </p:nvSpPr>
        <p:spPr>
          <a:xfrm>
            <a:off x="448172" y="1307593"/>
            <a:ext cx="11295900" cy="396900"/>
          </a:xfrm>
          <a:prstGeom prst="rect">
            <a:avLst/>
          </a:prstGeom>
          <a:noFill/>
          <a:ln>
            <a:noFill/>
          </a:ln>
        </p:spPr>
        <p:txBody>
          <a:bodyPr spcFirstLastPara="1" wrap="square" lIns="0" tIns="45700" rIns="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66" name="Google Shape;12366;p10"/>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67" name="Google Shape;12367;p10"/>
          <p:cNvSpPr txBox="1">
            <a:spLocks noGrp="1"/>
          </p:cNvSpPr>
          <p:nvPr>
            <p:ph type="body" idx="4"/>
          </p:nvPr>
        </p:nvSpPr>
        <p:spPr>
          <a:xfrm>
            <a:off x="448172"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68" name="Google Shape;12368;p10"/>
          <p:cNvSpPr txBox="1">
            <a:spLocks noGrp="1"/>
          </p:cNvSpPr>
          <p:nvPr>
            <p:ph type="body" idx="5"/>
          </p:nvPr>
        </p:nvSpPr>
        <p:spPr>
          <a:xfrm>
            <a:off x="6264588" y="236829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69" name="Google Shape;12369;p10"/>
          <p:cNvSpPr txBox="1">
            <a:spLocks noGrp="1"/>
          </p:cNvSpPr>
          <p:nvPr>
            <p:ph type="body" idx="6"/>
          </p:nvPr>
        </p:nvSpPr>
        <p:spPr>
          <a:xfrm>
            <a:off x="6264588" y="1801368"/>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70" name="Google Shape;12370;p10"/>
          <p:cNvSpPr txBox="1">
            <a:spLocks noGrp="1"/>
          </p:cNvSpPr>
          <p:nvPr>
            <p:ph type="body" idx="7"/>
          </p:nvPr>
        </p:nvSpPr>
        <p:spPr>
          <a:xfrm>
            <a:off x="6264588" y="4471416"/>
            <a:ext cx="5487900" cy="1276200"/>
          </a:xfrm>
          <a:prstGeom prst="rect">
            <a:avLst/>
          </a:prstGeom>
          <a:noFill/>
          <a:ln>
            <a:noFill/>
          </a:ln>
        </p:spPr>
        <p:txBody>
          <a:bodyPr spcFirstLastPara="1" wrap="square" lIns="45700" tIns="45700" rIns="45700" bIns="45700" anchor="t" anchorCtr="0">
            <a:noAutofit/>
          </a:bodyPr>
          <a:lstStyle>
            <a:lvl1pPr marL="457200" lvl="0" indent="-330200" algn="l" rtl="0">
              <a:lnSpc>
                <a:spcPct val="90000"/>
              </a:lnSpc>
              <a:spcBef>
                <a:spcPts val="1000"/>
              </a:spcBef>
              <a:spcAft>
                <a:spcPts val="0"/>
              </a:spcAft>
              <a:buClr>
                <a:schemeClr val="dk1"/>
              </a:buClr>
              <a:buSzPts val="1600"/>
              <a:buChar char="•"/>
              <a:defRPr sz="1600"/>
            </a:lvl1pPr>
            <a:lvl2pPr marL="914400" lvl="1" indent="-317500" algn="l" rtl="0">
              <a:lnSpc>
                <a:spcPct val="90000"/>
              </a:lnSpc>
              <a:spcBef>
                <a:spcPts val="500"/>
              </a:spcBef>
              <a:spcAft>
                <a:spcPts val="0"/>
              </a:spcAft>
              <a:buClr>
                <a:schemeClr val="dk1"/>
              </a:buClr>
              <a:buSzPts val="1400"/>
              <a:buChar char="•"/>
              <a:defRPr sz="1400"/>
            </a:lvl2pPr>
            <a:lvl3pPr marL="1371600" lvl="2" indent="-304800" algn="l" rtl="0">
              <a:lnSpc>
                <a:spcPct val="90000"/>
              </a:lnSpc>
              <a:spcBef>
                <a:spcPts val="200"/>
              </a:spcBef>
              <a:spcAft>
                <a:spcPts val="0"/>
              </a:spcAft>
              <a:buClr>
                <a:schemeClr val="dk1"/>
              </a:buClr>
              <a:buSzPts val="1200"/>
              <a:buChar char="•"/>
              <a:defRPr sz="1200"/>
            </a:lvl3pPr>
            <a:lvl4pPr marL="1828800" lvl="3" indent="-298450" algn="l" rtl="0">
              <a:lnSpc>
                <a:spcPct val="90000"/>
              </a:lnSpc>
              <a:spcBef>
                <a:spcPts val="200"/>
              </a:spcBef>
              <a:spcAft>
                <a:spcPts val="0"/>
              </a:spcAft>
              <a:buClr>
                <a:schemeClr val="dk1"/>
              </a:buClr>
              <a:buSzPts val="1100"/>
              <a:buChar char="•"/>
              <a:defRPr sz="1100"/>
            </a:lvl4pPr>
            <a:lvl5pPr marL="2286000" lvl="4" indent="-295275" algn="l" rtl="0">
              <a:lnSpc>
                <a:spcPct val="90000"/>
              </a:lnSpc>
              <a:spcBef>
                <a:spcPts val="200"/>
              </a:spcBef>
              <a:spcAft>
                <a:spcPts val="0"/>
              </a:spcAft>
              <a:buClr>
                <a:schemeClr val="dk1"/>
              </a:buClr>
              <a:buSzPts val="1050"/>
              <a:buChar char="•"/>
              <a:defRPr sz="105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71" name="Google Shape;12371;p10"/>
          <p:cNvSpPr txBox="1">
            <a:spLocks noGrp="1"/>
          </p:cNvSpPr>
          <p:nvPr>
            <p:ph type="body" idx="8"/>
          </p:nvPr>
        </p:nvSpPr>
        <p:spPr>
          <a:xfrm>
            <a:off x="6264588" y="3911906"/>
            <a:ext cx="5487900" cy="5211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noAutofit/>
          </a:bodyPr>
          <a:lstStyle>
            <a:lvl1pPr marL="457200" lvl="0" indent="-228600" algn="l" rtl="0">
              <a:lnSpc>
                <a:spcPct val="90000"/>
              </a:lnSpc>
              <a:spcBef>
                <a:spcPts val="0"/>
              </a:spcBef>
              <a:spcAft>
                <a:spcPts val="0"/>
              </a:spcAft>
              <a:buClr>
                <a:schemeClr val="accent1"/>
              </a:buClr>
              <a:buSzPts val="1800"/>
              <a:buNone/>
              <a:defRPr sz="1800" b="1">
                <a:solidFill>
                  <a:schemeClr val="accent1"/>
                </a:solidFill>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200"/>
              </a:spcBef>
              <a:spcAft>
                <a:spcPts val="0"/>
              </a:spcAft>
              <a:buClr>
                <a:schemeClr val="dk1"/>
              </a:buClr>
              <a:buSzPts val="1800"/>
              <a:buChar char="•"/>
              <a:defRPr/>
            </a:lvl4pPr>
            <a:lvl5pPr marL="2286000" lvl="4" indent="-342900" algn="l" rtl="0">
              <a:lnSpc>
                <a:spcPct val="90000"/>
              </a:lnSpc>
              <a:spcBef>
                <a:spcPts val="1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 linhas">
  <p:cSld name="2 linhas">
    <p:spTree>
      <p:nvGrpSpPr>
        <p:cNvPr id="1" name="Shape 12668"/>
        <p:cNvGrpSpPr/>
        <p:nvPr/>
      </p:nvGrpSpPr>
      <p:grpSpPr>
        <a:xfrm>
          <a:off x="0" y="0"/>
          <a:ext cx="0" cy="0"/>
          <a:chOff x="0" y="0"/>
          <a:chExt cx="0" cy="0"/>
        </a:xfrm>
      </p:grpSpPr>
      <p:pic>
        <p:nvPicPr>
          <p:cNvPr id="12669" name="Google Shape;12669;p59"/>
          <p:cNvPicPr preferRelativeResize="0"/>
          <p:nvPr/>
        </p:nvPicPr>
        <p:blipFill rotWithShape="1">
          <a:blip r:embed="rId2">
            <a:alphaModFix amt="60000"/>
          </a:blip>
          <a:srcRect/>
          <a:stretch/>
        </p:blipFill>
        <p:spPr>
          <a:xfrm flipH="1">
            <a:off x="0" y="0"/>
            <a:ext cx="12192000" cy="6858000"/>
          </a:xfrm>
          <a:prstGeom prst="rect">
            <a:avLst/>
          </a:prstGeom>
          <a:noFill/>
          <a:ln>
            <a:noFill/>
          </a:ln>
        </p:spPr>
      </p:pic>
      <p:sp>
        <p:nvSpPr>
          <p:cNvPr id="12670" name="Google Shape;12670;p59"/>
          <p:cNvSpPr/>
          <p:nvPr/>
        </p:nvSpPr>
        <p:spPr>
          <a:xfrm flipH="1">
            <a:off x="0" y="0"/>
            <a:ext cx="12192000" cy="6858000"/>
          </a:xfrm>
          <a:prstGeom prst="rect">
            <a:avLst/>
          </a:prstGeom>
          <a:gradFill>
            <a:gsLst>
              <a:gs pos="0">
                <a:srgbClr val="FFFFFF">
                  <a:alpha val="69803"/>
                </a:srgbClr>
              </a:gs>
              <a:gs pos="51000">
                <a:srgbClr val="FFFFFF">
                  <a:alpha val="69803"/>
                </a:srgbClr>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12671" name="Google Shape;12671;p59"/>
          <p:cNvSpPr/>
          <p:nvPr/>
        </p:nvSpPr>
        <p:spPr>
          <a:xfrm flipH="1">
            <a:off x="1" y="75412"/>
            <a:ext cx="12191999" cy="1423793"/>
          </a:xfrm>
          <a:custGeom>
            <a:avLst/>
            <a:gdLst/>
            <a:ahLst/>
            <a:cxnLst/>
            <a:rect l="l" t="t" r="r" b="b"/>
            <a:pathLst>
              <a:path w="12191999" h="1145910" extrusionOk="0">
                <a:moveTo>
                  <a:pt x="12191999" y="0"/>
                </a:moveTo>
                <a:lnTo>
                  <a:pt x="0" y="0"/>
                </a:lnTo>
                <a:lnTo>
                  <a:pt x="0" y="1145910"/>
                </a:lnTo>
                <a:lnTo>
                  <a:pt x="281962" y="1122952"/>
                </a:lnTo>
                <a:cubicBezTo>
                  <a:pt x="470598" y="1106602"/>
                  <a:pt x="662726" y="1088956"/>
                  <a:pt x="858376" y="1069945"/>
                </a:cubicBezTo>
                <a:cubicBezTo>
                  <a:pt x="4771383" y="689736"/>
                  <a:pt x="8934783" y="849008"/>
                  <a:pt x="11507067" y="1021929"/>
                </a:cubicBezTo>
                <a:lnTo>
                  <a:pt x="12191999" y="1071024"/>
                </a:lnTo>
                <a:close/>
              </a:path>
            </a:pathLst>
          </a:custGeom>
          <a:gradFill>
            <a:gsLst>
              <a:gs pos="0">
                <a:srgbClr val="3B7AD0"/>
              </a:gs>
              <a:gs pos="39000">
                <a:srgbClr val="1F207D"/>
              </a:gs>
              <a:gs pos="100000">
                <a:srgbClr val="4AABF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2672" name="Google Shape;12672;p59"/>
          <p:cNvSpPr/>
          <p:nvPr/>
        </p:nvSpPr>
        <p:spPr>
          <a:xfrm flipH="1">
            <a:off x="1" y="0"/>
            <a:ext cx="12191999" cy="1423793"/>
          </a:xfrm>
          <a:custGeom>
            <a:avLst/>
            <a:gdLst/>
            <a:ahLst/>
            <a:cxnLst/>
            <a:rect l="l" t="t" r="r" b="b"/>
            <a:pathLst>
              <a:path w="12191999" h="1145910" extrusionOk="0">
                <a:moveTo>
                  <a:pt x="12191999" y="0"/>
                </a:moveTo>
                <a:lnTo>
                  <a:pt x="0" y="0"/>
                </a:lnTo>
                <a:lnTo>
                  <a:pt x="0" y="1145910"/>
                </a:lnTo>
                <a:lnTo>
                  <a:pt x="281962" y="1122952"/>
                </a:lnTo>
                <a:cubicBezTo>
                  <a:pt x="470598" y="1106602"/>
                  <a:pt x="662726" y="1088956"/>
                  <a:pt x="858376" y="1069945"/>
                </a:cubicBezTo>
                <a:cubicBezTo>
                  <a:pt x="4771383" y="689736"/>
                  <a:pt x="8934783" y="849008"/>
                  <a:pt x="11507067" y="1021929"/>
                </a:cubicBezTo>
                <a:lnTo>
                  <a:pt x="12191999" y="1071024"/>
                </a:lnTo>
                <a:close/>
              </a:path>
            </a:pathLst>
          </a:custGeom>
          <a:gradFill>
            <a:gsLst>
              <a:gs pos="0">
                <a:srgbClr val="023BA6"/>
              </a:gs>
              <a:gs pos="64000">
                <a:srgbClr val="1E217E"/>
              </a:gs>
              <a:gs pos="100000">
                <a:srgbClr val="1E217E"/>
              </a:gs>
            </a:gsLst>
            <a:lin ang="10800025" scaled="0"/>
          </a:gradFill>
          <a:ln>
            <a:noFill/>
          </a:ln>
          <a:effectLst>
            <a:outerShdw blurRad="88900" dist="25400" dir="8100000" algn="tr" rotWithShape="0">
              <a:srgbClr val="1D2280">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2673" name="Google Shape;12673;p59"/>
          <p:cNvSpPr/>
          <p:nvPr/>
        </p:nvSpPr>
        <p:spPr>
          <a:xfrm>
            <a:off x="9629947" y="-1"/>
            <a:ext cx="2561017" cy="1017683"/>
          </a:xfrm>
          <a:custGeom>
            <a:avLst/>
            <a:gdLst/>
            <a:ahLst/>
            <a:cxnLst/>
            <a:rect l="l" t="t" r="r" b="b"/>
            <a:pathLst>
              <a:path w="2717259" h="1079770" extrusionOk="0">
                <a:moveTo>
                  <a:pt x="0" y="0"/>
                </a:moveTo>
                <a:cubicBezTo>
                  <a:pt x="110065" y="0"/>
                  <a:pt x="132185" y="3883"/>
                  <a:pt x="242250" y="3883"/>
                </a:cubicBezTo>
                <a:cubicBezTo>
                  <a:pt x="387739" y="1086725"/>
                  <a:pt x="1937222" y="1019631"/>
                  <a:pt x="2702871" y="918406"/>
                </a:cubicBezTo>
                <a:lnTo>
                  <a:pt x="2717259" y="916306"/>
                </a:lnTo>
                <a:lnTo>
                  <a:pt x="2717259" y="949411"/>
                </a:lnTo>
                <a:lnTo>
                  <a:pt x="2602205" y="975261"/>
                </a:lnTo>
                <a:cubicBezTo>
                  <a:pt x="140194" y="1478653"/>
                  <a:pt x="0" y="0"/>
                  <a:pt x="0" y="0"/>
                </a:cubicBezTo>
                <a:close/>
              </a:path>
            </a:pathLst>
          </a:custGeom>
          <a:gradFill>
            <a:gsLst>
              <a:gs pos="0">
                <a:srgbClr val="1D2280"/>
              </a:gs>
              <a:gs pos="100000">
                <a:srgbClr val="0C3097"/>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pic>
        <p:nvPicPr>
          <p:cNvPr id="12674" name="Google Shape;12674;p59"/>
          <p:cNvPicPr preferRelativeResize="0"/>
          <p:nvPr/>
        </p:nvPicPr>
        <p:blipFill rotWithShape="1">
          <a:blip r:embed="rId3">
            <a:alphaModFix/>
          </a:blip>
          <a:srcRect/>
          <a:stretch/>
        </p:blipFill>
        <p:spPr>
          <a:xfrm>
            <a:off x="10503405" y="228665"/>
            <a:ext cx="1237584" cy="510610"/>
          </a:xfrm>
          <a:prstGeom prst="rect">
            <a:avLst/>
          </a:prstGeom>
          <a:noFill/>
          <a:ln>
            <a:noFill/>
          </a:ln>
        </p:spPr>
      </p:pic>
      <p:sp>
        <p:nvSpPr>
          <p:cNvPr id="12675" name="Google Shape;12675;p59"/>
          <p:cNvSpPr txBox="1">
            <a:spLocks noGrp="1"/>
          </p:cNvSpPr>
          <p:nvPr>
            <p:ph type="body" idx="1"/>
          </p:nvPr>
        </p:nvSpPr>
        <p:spPr>
          <a:xfrm>
            <a:off x="875597" y="6400339"/>
            <a:ext cx="10953900" cy="338400"/>
          </a:xfrm>
          <a:prstGeom prst="rect">
            <a:avLst/>
          </a:prstGeom>
          <a:noFill/>
          <a:ln>
            <a:noFill/>
          </a:ln>
        </p:spPr>
        <p:txBody>
          <a:bodyPr spcFirstLastPara="1" wrap="square" lIns="45700" tIns="45700" rIns="45700" bIns="45700" anchor="b" anchorCtr="0">
            <a:noAutofit/>
          </a:bodyPr>
          <a:lstStyle>
            <a:lvl1pPr marL="457200" lvl="0" indent="-228600" algn="l" rtl="0">
              <a:lnSpc>
                <a:spcPct val="100000"/>
              </a:lnSpc>
              <a:spcBef>
                <a:spcPts val="0"/>
              </a:spcBef>
              <a:spcAft>
                <a:spcPts val="0"/>
              </a:spcAft>
              <a:buClr>
                <a:srgbClr val="89939C"/>
              </a:buClr>
              <a:buSzPts val="800"/>
              <a:buNone/>
              <a:defRPr sz="800">
                <a:solidFill>
                  <a:srgbClr val="89939C"/>
                </a:solidFill>
                <a:latin typeface="Roboto Light"/>
                <a:ea typeface="Roboto Light"/>
                <a:cs typeface="Roboto Light"/>
                <a:sym typeface="Roboto Light"/>
              </a:defRPr>
            </a:lvl1pPr>
            <a:lvl2pPr marL="914400" lvl="1" indent="-279400" algn="l" rtl="0">
              <a:lnSpc>
                <a:spcPct val="90000"/>
              </a:lnSpc>
              <a:spcBef>
                <a:spcPts val="1000"/>
              </a:spcBef>
              <a:spcAft>
                <a:spcPts val="0"/>
              </a:spcAft>
              <a:buClr>
                <a:srgbClr val="7F7F7F"/>
              </a:buClr>
              <a:buSzPts val="800"/>
              <a:buChar char="•"/>
              <a:defRPr sz="800">
                <a:solidFill>
                  <a:srgbClr val="7F7F7F"/>
                </a:solidFill>
                <a:latin typeface="Roboto Light"/>
                <a:ea typeface="Roboto Light"/>
                <a:cs typeface="Roboto Light"/>
                <a:sym typeface="Roboto Light"/>
              </a:defRPr>
            </a:lvl2pPr>
            <a:lvl3pPr marL="1371600" lvl="2" indent="-279400" algn="l" rtl="0">
              <a:lnSpc>
                <a:spcPct val="90000"/>
              </a:lnSpc>
              <a:spcBef>
                <a:spcPts val="500"/>
              </a:spcBef>
              <a:spcAft>
                <a:spcPts val="0"/>
              </a:spcAft>
              <a:buClr>
                <a:srgbClr val="7F7F7F"/>
              </a:buClr>
              <a:buSzPts val="800"/>
              <a:buChar char="•"/>
              <a:defRPr sz="800">
                <a:solidFill>
                  <a:srgbClr val="7F7F7F"/>
                </a:solidFill>
                <a:latin typeface="Roboto Light"/>
                <a:ea typeface="Roboto Light"/>
                <a:cs typeface="Roboto Light"/>
                <a:sym typeface="Roboto Light"/>
              </a:defRPr>
            </a:lvl3pPr>
            <a:lvl4pPr marL="1828800" lvl="3" indent="-279400" algn="l" rtl="0">
              <a:lnSpc>
                <a:spcPct val="90000"/>
              </a:lnSpc>
              <a:spcBef>
                <a:spcPts val="200"/>
              </a:spcBef>
              <a:spcAft>
                <a:spcPts val="0"/>
              </a:spcAft>
              <a:buClr>
                <a:srgbClr val="7F7F7F"/>
              </a:buClr>
              <a:buSzPts val="800"/>
              <a:buChar char="•"/>
              <a:defRPr sz="800">
                <a:solidFill>
                  <a:srgbClr val="7F7F7F"/>
                </a:solidFill>
                <a:latin typeface="Roboto Light"/>
                <a:ea typeface="Roboto Light"/>
                <a:cs typeface="Roboto Light"/>
                <a:sym typeface="Roboto Light"/>
              </a:defRPr>
            </a:lvl4pPr>
            <a:lvl5pPr marL="2286000" lvl="4" indent="-279400" algn="l" rtl="0">
              <a:lnSpc>
                <a:spcPct val="90000"/>
              </a:lnSpc>
              <a:spcBef>
                <a:spcPts val="100"/>
              </a:spcBef>
              <a:spcAft>
                <a:spcPts val="0"/>
              </a:spcAft>
              <a:buClr>
                <a:srgbClr val="7F7F7F"/>
              </a:buClr>
              <a:buSzPts val="800"/>
              <a:buChar char="•"/>
              <a:defRPr sz="800">
                <a:solidFill>
                  <a:srgbClr val="7F7F7F"/>
                </a:solidFill>
                <a:latin typeface="Roboto Light"/>
                <a:ea typeface="Roboto Light"/>
                <a:cs typeface="Roboto Light"/>
                <a:sym typeface="Roboto Light"/>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grpSp>
        <p:nvGrpSpPr>
          <p:cNvPr id="12676" name="Google Shape;12676;p59"/>
          <p:cNvGrpSpPr/>
          <p:nvPr/>
        </p:nvGrpSpPr>
        <p:grpSpPr>
          <a:xfrm>
            <a:off x="291328" y="6360430"/>
            <a:ext cx="418140" cy="418216"/>
            <a:chOff x="291328" y="6360430"/>
            <a:chExt cx="418140" cy="418216"/>
          </a:xfrm>
        </p:grpSpPr>
        <p:sp>
          <p:nvSpPr>
            <p:cNvPr id="12677" name="Google Shape;12677;p59"/>
            <p:cNvSpPr/>
            <p:nvPr/>
          </p:nvSpPr>
          <p:spPr>
            <a:xfrm>
              <a:off x="294289" y="6483325"/>
              <a:ext cx="228159" cy="128490"/>
            </a:xfrm>
            <a:custGeom>
              <a:avLst/>
              <a:gdLst/>
              <a:ahLst/>
              <a:cxnLst/>
              <a:rect l="l" t="t" r="r" b="b"/>
              <a:pathLst>
                <a:path w="228159" h="128490" extrusionOk="0">
                  <a:moveTo>
                    <a:pt x="-2" y="128485"/>
                  </a:moveTo>
                  <a:cubicBezTo>
                    <a:pt x="493" y="126974"/>
                    <a:pt x="1102" y="125502"/>
                    <a:pt x="1819" y="124083"/>
                  </a:cubicBezTo>
                  <a:cubicBezTo>
                    <a:pt x="19732" y="87878"/>
                    <a:pt x="96316" y="72925"/>
                    <a:pt x="206070" y="86208"/>
                  </a:cubicBezTo>
                  <a:lnTo>
                    <a:pt x="228157" y="4994"/>
                  </a:lnTo>
                  <a:cubicBezTo>
                    <a:pt x="115216" y="-9352"/>
                    <a:pt x="32787" y="6815"/>
                    <a:pt x="19049" y="58201"/>
                  </a:cubicBezTo>
                  <a:close/>
                </a:path>
              </a:pathLst>
            </a:custGeom>
            <a:solidFill>
              <a:srgbClr val="0095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2678" name="Google Shape;12678;p59"/>
            <p:cNvSpPr/>
            <p:nvPr/>
          </p:nvSpPr>
          <p:spPr>
            <a:xfrm>
              <a:off x="478273" y="6527261"/>
              <a:ext cx="228159" cy="128414"/>
            </a:xfrm>
            <a:custGeom>
              <a:avLst/>
              <a:gdLst/>
              <a:ahLst/>
              <a:cxnLst/>
              <a:rect l="l" t="t" r="r" b="b"/>
              <a:pathLst>
                <a:path w="228159" h="128414" extrusionOk="0">
                  <a:moveTo>
                    <a:pt x="228157" y="-5"/>
                  </a:moveTo>
                  <a:cubicBezTo>
                    <a:pt x="227701" y="1209"/>
                    <a:pt x="227246" y="2424"/>
                    <a:pt x="226715" y="3638"/>
                  </a:cubicBezTo>
                  <a:cubicBezTo>
                    <a:pt x="209561" y="40374"/>
                    <a:pt x="132673" y="55555"/>
                    <a:pt x="22085" y="42196"/>
                  </a:cubicBezTo>
                  <a:lnTo>
                    <a:pt x="-2" y="123410"/>
                  </a:lnTo>
                  <a:cubicBezTo>
                    <a:pt x="112939" y="137756"/>
                    <a:pt x="195368" y="121589"/>
                    <a:pt x="209106" y="70204"/>
                  </a:cubicBezTo>
                  <a:close/>
                </a:path>
              </a:pathLst>
            </a:custGeom>
            <a:solidFill>
              <a:srgbClr val="0000C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2679" name="Google Shape;12679;p59"/>
            <p:cNvSpPr/>
            <p:nvPr/>
          </p:nvSpPr>
          <p:spPr>
            <a:xfrm>
              <a:off x="366547" y="6360430"/>
              <a:ext cx="342921" cy="237191"/>
            </a:xfrm>
            <a:custGeom>
              <a:avLst/>
              <a:gdLst/>
              <a:ahLst/>
              <a:cxnLst/>
              <a:rect l="l" t="t" r="r" b="b"/>
              <a:pathLst>
                <a:path w="342921" h="237191" extrusionOk="0">
                  <a:moveTo>
                    <a:pt x="-2" y="81209"/>
                  </a:moveTo>
                  <a:cubicBezTo>
                    <a:pt x="166677" y="93202"/>
                    <a:pt x="336923" y="175630"/>
                    <a:pt x="320832" y="237186"/>
                  </a:cubicBezTo>
                  <a:lnTo>
                    <a:pt x="335785" y="182234"/>
                  </a:lnTo>
                  <a:cubicBezTo>
                    <a:pt x="340567" y="164928"/>
                    <a:pt x="342920" y="155972"/>
                    <a:pt x="342920" y="148761"/>
                  </a:cubicBezTo>
                  <a:cubicBezTo>
                    <a:pt x="342920" y="86067"/>
                    <a:pt x="178593" y="9558"/>
                    <a:pt x="22085" y="-5"/>
                  </a:cubicBezTo>
                  <a:close/>
                </a:path>
              </a:pathLst>
            </a:custGeom>
            <a:solidFill>
              <a:srgbClr val="0095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2680" name="Google Shape;12680;p59"/>
            <p:cNvSpPr/>
            <p:nvPr/>
          </p:nvSpPr>
          <p:spPr>
            <a:xfrm>
              <a:off x="291328" y="6541455"/>
              <a:ext cx="342846" cy="237191"/>
            </a:xfrm>
            <a:custGeom>
              <a:avLst/>
              <a:gdLst/>
              <a:ahLst/>
              <a:cxnLst/>
              <a:rect l="l" t="t" r="r" b="b"/>
              <a:pathLst>
                <a:path w="342846" h="237191" extrusionOk="0">
                  <a:moveTo>
                    <a:pt x="342844" y="155896"/>
                  </a:moveTo>
                  <a:cubicBezTo>
                    <a:pt x="176165" y="143980"/>
                    <a:pt x="5918" y="61551"/>
                    <a:pt x="22085" y="-5"/>
                  </a:cubicBezTo>
                  <a:lnTo>
                    <a:pt x="7132" y="54947"/>
                  </a:lnTo>
                  <a:cubicBezTo>
                    <a:pt x="2351" y="72253"/>
                    <a:pt x="-2" y="81209"/>
                    <a:pt x="-2" y="88420"/>
                  </a:cubicBezTo>
                  <a:cubicBezTo>
                    <a:pt x="-2" y="151114"/>
                    <a:pt x="164324" y="227623"/>
                    <a:pt x="320832" y="237186"/>
                  </a:cubicBezTo>
                  <a:close/>
                </a:path>
              </a:pathLst>
            </a:custGeom>
            <a:solidFill>
              <a:srgbClr val="0000C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grpSp>
      <p:sp>
        <p:nvSpPr>
          <p:cNvPr id="12681" name="Google Shape;12681;p59"/>
          <p:cNvSpPr txBox="1">
            <a:spLocks noGrp="1"/>
          </p:cNvSpPr>
          <p:nvPr>
            <p:ph type="body" idx="2"/>
          </p:nvPr>
        </p:nvSpPr>
        <p:spPr>
          <a:xfrm>
            <a:off x="287910" y="268225"/>
            <a:ext cx="9514800" cy="750000"/>
          </a:xfrm>
          <a:prstGeom prst="rect">
            <a:avLst/>
          </a:prstGeom>
          <a:noFill/>
          <a:ln>
            <a:noFill/>
          </a:ln>
        </p:spPr>
        <p:txBody>
          <a:bodyPr spcFirstLastPara="1" wrap="square" lIns="45700" tIns="45700" rIns="45700" bIns="45700" anchor="t" anchorCtr="0">
            <a:noAutofit/>
          </a:bodyPr>
          <a:lstStyle>
            <a:lvl1pPr marL="457200" lvl="0" indent="-228600" algn="l" rtl="0">
              <a:lnSpc>
                <a:spcPct val="100000"/>
              </a:lnSpc>
              <a:spcBef>
                <a:spcPts val="0"/>
              </a:spcBef>
              <a:spcAft>
                <a:spcPts val="0"/>
              </a:spcAft>
              <a:buClr>
                <a:schemeClr val="lt1"/>
              </a:buClr>
              <a:buSzPts val="1800"/>
              <a:buNone/>
              <a:defRPr sz="1800" b="1">
                <a:solidFill>
                  <a:schemeClr val="lt1"/>
                </a:solidFill>
                <a:latin typeface="Roboto"/>
                <a:ea typeface="Roboto"/>
                <a:cs typeface="Roboto"/>
                <a:sym typeface="Roboto"/>
              </a:defRPr>
            </a:lvl1pPr>
            <a:lvl2pPr marL="914400" lvl="1" indent="-342900" algn="l" rtl="0">
              <a:lnSpc>
                <a:spcPct val="100000"/>
              </a:lnSpc>
              <a:spcBef>
                <a:spcPts val="1000"/>
              </a:spcBef>
              <a:spcAft>
                <a:spcPts val="0"/>
              </a:spcAft>
              <a:buClr>
                <a:schemeClr val="lt1"/>
              </a:buClr>
              <a:buSzPts val="1800"/>
              <a:buChar char="•"/>
              <a:defRPr sz="1800" b="1">
                <a:solidFill>
                  <a:schemeClr val="lt1"/>
                </a:solidFill>
                <a:latin typeface="Roboto"/>
                <a:ea typeface="Roboto"/>
                <a:cs typeface="Roboto"/>
                <a:sym typeface="Roboto"/>
              </a:defRPr>
            </a:lvl2pPr>
            <a:lvl3pPr marL="1371600" lvl="2" indent="-342900" algn="l" rtl="0">
              <a:lnSpc>
                <a:spcPct val="100000"/>
              </a:lnSpc>
              <a:spcBef>
                <a:spcPts val="500"/>
              </a:spcBef>
              <a:spcAft>
                <a:spcPts val="0"/>
              </a:spcAft>
              <a:buClr>
                <a:schemeClr val="lt1"/>
              </a:buClr>
              <a:buSzPts val="1800"/>
              <a:buChar char="•"/>
              <a:defRPr sz="1800" b="1">
                <a:solidFill>
                  <a:schemeClr val="lt1"/>
                </a:solidFill>
                <a:latin typeface="Roboto"/>
                <a:ea typeface="Roboto"/>
                <a:cs typeface="Roboto"/>
                <a:sym typeface="Roboto"/>
              </a:defRPr>
            </a:lvl3pPr>
            <a:lvl4pPr marL="1828800" lvl="3" indent="-342900" algn="l" rtl="0">
              <a:lnSpc>
                <a:spcPct val="100000"/>
              </a:lnSpc>
              <a:spcBef>
                <a:spcPts val="200"/>
              </a:spcBef>
              <a:spcAft>
                <a:spcPts val="0"/>
              </a:spcAft>
              <a:buClr>
                <a:schemeClr val="lt1"/>
              </a:buClr>
              <a:buSzPts val="1800"/>
              <a:buChar char="•"/>
              <a:defRPr sz="1800" b="1">
                <a:solidFill>
                  <a:schemeClr val="lt1"/>
                </a:solidFill>
                <a:latin typeface="Roboto"/>
                <a:ea typeface="Roboto"/>
                <a:cs typeface="Roboto"/>
                <a:sym typeface="Roboto"/>
              </a:defRPr>
            </a:lvl4pPr>
            <a:lvl5pPr marL="2286000" lvl="4" indent="-342900" algn="l" rtl="0">
              <a:lnSpc>
                <a:spcPct val="100000"/>
              </a:lnSpc>
              <a:spcBef>
                <a:spcPts val="100"/>
              </a:spcBef>
              <a:spcAft>
                <a:spcPts val="0"/>
              </a:spcAft>
              <a:buClr>
                <a:schemeClr val="lt1"/>
              </a:buClr>
              <a:buSzPts val="1800"/>
              <a:buChar char="•"/>
              <a:defRPr sz="1800" b="1">
                <a:solidFill>
                  <a:schemeClr val="lt1"/>
                </a:solidFill>
                <a:latin typeface="Roboto"/>
                <a:ea typeface="Roboto"/>
                <a:cs typeface="Roboto"/>
                <a:sym typeface="Robot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66">
          <p15:clr>
            <a:srgbClr val="FBAE40"/>
          </p15:clr>
        </p15:guide>
        <p15:guide id="2" orient="horz" pos="96">
          <p15:clr>
            <a:srgbClr val="FBAE40"/>
          </p15:clr>
        </p15:guide>
        <p15:guide id="3" pos="617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rgbClr val="C3FBFB"/>
        </a:solidFill>
        <a:effectLst/>
      </p:bgPr>
    </p:bg>
    <p:spTree>
      <p:nvGrpSpPr>
        <p:cNvPr id="1" name="Shape 12682"/>
        <p:cNvGrpSpPr/>
        <p:nvPr/>
      </p:nvGrpSpPr>
      <p:grpSpPr>
        <a:xfrm>
          <a:off x="0" y="0"/>
          <a:ext cx="0" cy="0"/>
          <a:chOff x="0" y="0"/>
          <a:chExt cx="0" cy="0"/>
        </a:xfrm>
      </p:grpSpPr>
      <p:pic>
        <p:nvPicPr>
          <p:cNvPr id="12683" name="Google Shape;12683;p60"/>
          <p:cNvPicPr preferRelativeResize="0"/>
          <p:nvPr/>
        </p:nvPicPr>
        <p:blipFill/>
        <p:spPr>
          <a:xfrm>
            <a:off x="11115023" y="6331420"/>
            <a:ext cx="914640" cy="371811"/>
          </a:xfrm>
          <a:prstGeom prst="rect">
            <a:avLst/>
          </a:prstGeom>
          <a:noFill/>
          <a:ln>
            <a:noFill/>
          </a:ln>
        </p:spPr>
      </p:pic>
      <p:sp>
        <p:nvSpPr>
          <p:cNvPr id="12684" name="Google Shape;12684;p60"/>
          <p:cNvSpPr/>
          <p:nvPr/>
        </p:nvSpPr>
        <p:spPr>
          <a:xfrm>
            <a:off x="0" y="-1051"/>
            <a:ext cx="12192000" cy="60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2685" name="Google Shape;12685;p60"/>
          <p:cNvSpPr txBox="1">
            <a:spLocks noGrp="1"/>
          </p:cNvSpPr>
          <p:nvPr>
            <p:ph type="body" idx="1"/>
          </p:nvPr>
        </p:nvSpPr>
        <p:spPr>
          <a:xfrm>
            <a:off x="448173" y="1529316"/>
            <a:ext cx="11295900" cy="3950100"/>
          </a:xfrm>
          <a:prstGeom prst="rect">
            <a:avLst/>
          </a:prstGeom>
          <a:noFill/>
          <a:ln>
            <a:noFill/>
          </a:ln>
        </p:spPr>
        <p:txBody>
          <a:bodyPr spcFirstLastPara="1" wrap="square" lIns="45700" tIns="45700" rIns="45700" bIns="45700" anchor="t" anchorCtr="0">
            <a:noAutofit/>
          </a:bodyPr>
          <a:lstStyle>
            <a:lvl1pPr marL="457200" lvl="0" indent="-355600" algn="l" rtl="0">
              <a:lnSpc>
                <a:spcPct val="100000"/>
              </a:lnSpc>
              <a:spcBef>
                <a:spcPts val="2000"/>
              </a:spcBef>
              <a:spcAft>
                <a:spcPts val="0"/>
              </a:spcAft>
              <a:buClr>
                <a:schemeClr val="dk1"/>
              </a:buClr>
              <a:buSzPts val="2000"/>
              <a:buChar char="•"/>
              <a:defRPr/>
            </a:lvl1pPr>
            <a:lvl2pPr marL="914400" lvl="1" indent="-342900" algn="l" rtl="0">
              <a:lnSpc>
                <a:spcPct val="100000"/>
              </a:lnSpc>
              <a:spcBef>
                <a:spcPts val="1000"/>
              </a:spcBef>
              <a:spcAft>
                <a:spcPts val="0"/>
              </a:spcAft>
              <a:buClr>
                <a:schemeClr val="dk1"/>
              </a:buClr>
              <a:buSzPts val="1800"/>
              <a:buChar char="•"/>
              <a:defRPr/>
            </a:lvl2pPr>
            <a:lvl3pPr marL="1371600" lvl="2" indent="-330200" algn="l" rtl="0">
              <a:lnSpc>
                <a:spcPct val="100000"/>
              </a:lnSpc>
              <a:spcBef>
                <a:spcPts val="500"/>
              </a:spcBef>
              <a:spcAft>
                <a:spcPts val="0"/>
              </a:spcAft>
              <a:buClr>
                <a:schemeClr val="dk1"/>
              </a:buClr>
              <a:buSzPts val="1600"/>
              <a:buChar char="•"/>
              <a:defRPr/>
            </a:lvl3pPr>
            <a:lvl4pPr marL="1828800" lvl="3" indent="-317500" algn="l" rtl="0">
              <a:lnSpc>
                <a:spcPct val="100000"/>
              </a:lnSpc>
              <a:spcBef>
                <a:spcPts val="200"/>
              </a:spcBef>
              <a:spcAft>
                <a:spcPts val="0"/>
              </a:spcAft>
              <a:buClr>
                <a:schemeClr val="dk1"/>
              </a:buClr>
              <a:buSzPts val="1400"/>
              <a:buChar char="•"/>
              <a:defRPr/>
            </a:lvl4pPr>
            <a:lvl5pPr marL="2286000" lvl="4" indent="-304800" algn="l" rtl="0">
              <a:lnSpc>
                <a:spcPct val="100000"/>
              </a:lnSpc>
              <a:spcBef>
                <a:spcPts val="100"/>
              </a:spcBef>
              <a:spcAft>
                <a:spcPts val="0"/>
              </a:spcAft>
              <a:buClr>
                <a:schemeClr val="dk1"/>
              </a:buClr>
              <a:buSzPts val="12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86" name="Google Shape;12686;p60"/>
          <p:cNvSpPr txBox="1">
            <a:spLocks noGrp="1"/>
          </p:cNvSpPr>
          <p:nvPr>
            <p:ph type="body" idx="2"/>
          </p:nvPr>
        </p:nvSpPr>
        <p:spPr>
          <a:xfrm>
            <a:off x="448173" y="1035541"/>
            <a:ext cx="11295900" cy="396900"/>
          </a:xfrm>
          <a:prstGeom prst="rect">
            <a:avLst/>
          </a:prstGeom>
          <a:noFill/>
          <a:ln>
            <a:noFill/>
          </a:ln>
        </p:spPr>
        <p:txBody>
          <a:bodyPr spcFirstLastPara="1" wrap="square" lIns="45700" tIns="45700" rIns="45700" bIns="45700" anchor="t" anchorCtr="0">
            <a:noAutofit/>
          </a:bodyPr>
          <a:lstStyle>
            <a:lvl1pPr marL="457200" lvl="0" indent="-228600" algn="l" rtl="0">
              <a:lnSpc>
                <a:spcPct val="85000"/>
              </a:lnSpc>
              <a:spcBef>
                <a:spcPts val="0"/>
              </a:spcBef>
              <a:spcAft>
                <a:spcPts val="0"/>
              </a:spcAft>
              <a:buClr>
                <a:srgbClr val="7F7F7F"/>
              </a:buClr>
              <a:buSzPts val="2000"/>
              <a:buNone/>
              <a:defRPr sz="2000" b="0">
                <a:solidFill>
                  <a:srgbClr val="7F7F7F"/>
                </a:solidFill>
                <a:latin typeface="Arial"/>
                <a:ea typeface="Arial"/>
                <a:cs typeface="Arial"/>
                <a:sym typeface="Arial"/>
              </a:defRPr>
            </a:lvl1pPr>
            <a:lvl2pPr marL="914400" lvl="1"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2pPr>
            <a:lvl3pPr marL="1371600" lvl="2"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3pPr>
            <a:lvl4pPr marL="1828800" lvl="3"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4pPr>
            <a:lvl5pPr marL="2286000" lvl="4" indent="-368300" algn="l" rtl="0">
              <a:lnSpc>
                <a:spcPct val="90000"/>
              </a:lnSpc>
              <a:spcBef>
                <a:spcPts val="0"/>
              </a:spcBef>
              <a:spcAft>
                <a:spcPts val="0"/>
              </a:spcAft>
              <a:buClr>
                <a:schemeClr val="dk1"/>
              </a:buClr>
              <a:buSzPts val="2200"/>
              <a:buChar char="•"/>
              <a:defRPr sz="2200" b="1">
                <a:solidFill>
                  <a:schemeClr val="dk1"/>
                </a:solidFill>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687" name="Google Shape;12687;p60"/>
          <p:cNvSpPr txBox="1">
            <a:spLocks noGrp="1"/>
          </p:cNvSpPr>
          <p:nvPr>
            <p:ph type="title"/>
          </p:nvPr>
        </p:nvSpPr>
        <p:spPr>
          <a:xfrm>
            <a:off x="446914" y="171369"/>
            <a:ext cx="11295900" cy="738300"/>
          </a:xfrm>
          <a:prstGeom prst="rect">
            <a:avLst/>
          </a:prstGeom>
          <a:noFill/>
          <a:ln>
            <a:noFill/>
          </a:ln>
        </p:spPr>
        <p:txBody>
          <a:bodyPr spcFirstLastPara="1" wrap="square" lIns="45700" tIns="91425" rIns="45700" bIns="45700" anchor="ctr" anchorCtr="0">
            <a:noAutofit/>
          </a:bodyPr>
          <a:lstStyle>
            <a:lvl1pPr lvl="0" algn="l" rtl="0">
              <a:lnSpc>
                <a:spcPct val="85000"/>
              </a:lnSpc>
              <a:spcBef>
                <a:spcPts val="0"/>
              </a:spcBef>
              <a:spcAft>
                <a:spcPts val="0"/>
              </a:spcAft>
              <a:buClr>
                <a:schemeClr val="accent1"/>
              </a:buClr>
              <a:buSzPts val="2400"/>
              <a:buFont typeface="Arial"/>
              <a:buNone/>
              <a:defRPr sz="24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88" name="Google Shape;12688;p60"/>
          <p:cNvSpPr txBox="1"/>
          <p:nvPr/>
        </p:nvSpPr>
        <p:spPr>
          <a:xfrm>
            <a:off x="0" y="6363249"/>
            <a:ext cx="458400" cy="494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33"/>
              <a:buFont typeface="Arial"/>
              <a:buNone/>
            </a:pPr>
            <a:fld id="{00000000-1234-1234-1234-123412341234}" type="slidenum">
              <a:rPr lang="en-US" sz="933" b="0" i="0" u="none" strike="noStrike" cap="none">
                <a:solidFill>
                  <a:srgbClr val="7F7F7F"/>
                </a:solidFill>
                <a:latin typeface="Arial"/>
                <a:ea typeface="Arial"/>
                <a:cs typeface="Arial"/>
                <a:sym typeface="Arial"/>
              </a:rPr>
              <a:t>‹nº›</a:t>
            </a:fld>
            <a:endParaRPr sz="933" b="0" i="0" u="none" strike="noStrike" cap="none">
              <a:solidFill>
                <a:srgbClr val="7F7F7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06">
          <p15:clr>
            <a:srgbClr val="FBAE40"/>
          </p15:clr>
        </p15:guide>
        <p15:guide id="4" orient="horz" pos="7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2689"/>
        <p:cNvGrpSpPr/>
        <p:nvPr/>
      </p:nvGrpSpPr>
      <p:grpSpPr>
        <a:xfrm>
          <a:off x="0" y="0"/>
          <a:ext cx="0" cy="0"/>
          <a:chOff x="0" y="0"/>
          <a:chExt cx="0" cy="0"/>
        </a:xfrm>
      </p:grpSpPr>
      <p:sp>
        <p:nvSpPr>
          <p:cNvPr id="12690" name="Google Shape;12690;p61"/>
          <p:cNvSpPr/>
          <p:nvPr/>
        </p:nvSpPr>
        <p:spPr>
          <a:xfrm>
            <a:off x="0" y="0"/>
            <a:ext cx="12192000" cy="6858000"/>
          </a:xfrm>
          <a:prstGeom prst="rect">
            <a:avLst/>
          </a:prstGeom>
          <a:solidFill>
            <a:srgbClr val="E6E6E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pic>
        <p:nvPicPr>
          <p:cNvPr id="12691" name="Google Shape;12691;p61"/>
          <p:cNvPicPr preferRelativeResize="0"/>
          <p:nvPr/>
        </p:nvPicPr>
        <p:blipFill rotWithShape="1">
          <a:blip r:embed="rId2">
            <a:alphaModFix/>
          </a:blip>
          <a:srcRect r="7390" b="2066"/>
          <a:stretch/>
        </p:blipFill>
        <p:spPr>
          <a:xfrm>
            <a:off x="5445741" y="0"/>
            <a:ext cx="6746261" cy="6857999"/>
          </a:xfrm>
          <a:prstGeom prst="rect">
            <a:avLst/>
          </a:prstGeom>
          <a:noFill/>
          <a:ln>
            <a:noFill/>
          </a:ln>
        </p:spPr>
      </p:pic>
      <p:sp>
        <p:nvSpPr>
          <p:cNvPr id="12692" name="Google Shape;12692;p61"/>
          <p:cNvSpPr/>
          <p:nvPr/>
        </p:nvSpPr>
        <p:spPr>
          <a:xfrm>
            <a:off x="0" y="6030410"/>
            <a:ext cx="12192000" cy="827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12693" name="Google Shape;12693;p61"/>
          <p:cNvSpPr txBox="1">
            <a:spLocks noGrp="1"/>
          </p:cNvSpPr>
          <p:nvPr>
            <p:ph type="ctrTitle"/>
          </p:nvPr>
        </p:nvSpPr>
        <p:spPr>
          <a:xfrm>
            <a:off x="419099" y="474182"/>
            <a:ext cx="6479400" cy="1609200"/>
          </a:xfrm>
          <a:prstGeom prst="rect">
            <a:avLst/>
          </a:prstGeom>
          <a:noFill/>
          <a:ln>
            <a:noFill/>
          </a:ln>
        </p:spPr>
        <p:txBody>
          <a:bodyPr spcFirstLastPara="1" wrap="square" lIns="0" tIns="45700" rIns="0" bIns="45700" anchor="t" anchorCtr="0">
            <a:normAutofit/>
          </a:bodyPr>
          <a:lstStyle>
            <a:lvl1pPr lvl="0" algn="l" rtl="0">
              <a:lnSpc>
                <a:spcPct val="95000"/>
              </a:lnSpc>
              <a:spcBef>
                <a:spcPts val="0"/>
              </a:spcBef>
              <a:spcAft>
                <a:spcPts val="0"/>
              </a:spcAft>
              <a:buClr>
                <a:schemeClr val="dk1"/>
              </a:buClr>
              <a:buSzPts val="3600"/>
              <a:buFont typeface="Arial"/>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94" name="Google Shape;12694;p61"/>
          <p:cNvSpPr txBox="1">
            <a:spLocks noGrp="1"/>
          </p:cNvSpPr>
          <p:nvPr>
            <p:ph type="subTitle" idx="1"/>
          </p:nvPr>
        </p:nvSpPr>
        <p:spPr>
          <a:xfrm>
            <a:off x="419100" y="2164465"/>
            <a:ext cx="5333400" cy="1229700"/>
          </a:xfrm>
          <a:prstGeom prst="rect">
            <a:avLst/>
          </a:prstGeom>
          <a:noFill/>
          <a:ln>
            <a:noFill/>
          </a:ln>
        </p:spPr>
        <p:txBody>
          <a:bodyPr spcFirstLastPara="1" wrap="square" lIns="45700" tIns="45700" rIns="45700" bIns="45700" anchor="t" anchorCtr="0">
            <a:normAutofit/>
          </a:bodyPr>
          <a:lstStyle>
            <a:lvl1pPr lvl="0" algn="l" rtl="0">
              <a:lnSpc>
                <a:spcPct val="90000"/>
              </a:lnSpc>
              <a:spcBef>
                <a:spcPts val="0"/>
              </a:spcBef>
              <a:spcAft>
                <a:spcPts val="0"/>
              </a:spcAft>
              <a:buClr>
                <a:schemeClr val="dk1"/>
              </a:buClr>
              <a:buSzPts val="2400"/>
              <a:buNone/>
              <a:defRPr sz="2400"/>
            </a:lvl1pPr>
            <a:lvl2pPr lvl="1" algn="ctr" rtl="0">
              <a:lnSpc>
                <a:spcPct val="90000"/>
              </a:lnSpc>
              <a:spcBef>
                <a:spcPts val="10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200"/>
              </a:spcBef>
              <a:spcAft>
                <a:spcPts val="0"/>
              </a:spcAft>
              <a:buClr>
                <a:schemeClr val="dk1"/>
              </a:buClr>
              <a:buSzPts val="1600"/>
              <a:buNone/>
              <a:defRPr sz="1600"/>
            </a:lvl4pPr>
            <a:lvl5pPr lvl="4" algn="ctr" rtl="0">
              <a:lnSpc>
                <a:spcPct val="90000"/>
              </a:lnSpc>
              <a:spcBef>
                <a:spcPts val="100"/>
              </a:spcBef>
              <a:spcAft>
                <a:spcPts val="0"/>
              </a:spcAft>
              <a:buClr>
                <a:schemeClr val="dk1"/>
              </a:buClr>
              <a:buSzPts val="1600"/>
              <a:buNone/>
              <a:defRPr sz="1600"/>
            </a:lvl5pPr>
            <a:lvl6pPr lvl="5" algn="ctr" rtl="0">
              <a:spcBef>
                <a:spcPts val="320"/>
              </a:spcBef>
              <a:spcAft>
                <a:spcPts val="0"/>
              </a:spcAft>
              <a:buClr>
                <a:schemeClr val="dk1"/>
              </a:buClr>
              <a:buSzPts val="1600"/>
              <a:buNone/>
              <a:defRPr sz="1600"/>
            </a:lvl6pPr>
            <a:lvl7pPr lvl="6" algn="ctr" rtl="0">
              <a:spcBef>
                <a:spcPts val="320"/>
              </a:spcBef>
              <a:spcAft>
                <a:spcPts val="0"/>
              </a:spcAft>
              <a:buClr>
                <a:schemeClr val="dk1"/>
              </a:buClr>
              <a:buSzPts val="1600"/>
              <a:buNone/>
              <a:defRPr sz="1600"/>
            </a:lvl7pPr>
            <a:lvl8pPr lvl="7" algn="ctr" rtl="0">
              <a:spcBef>
                <a:spcPts val="320"/>
              </a:spcBef>
              <a:spcAft>
                <a:spcPts val="0"/>
              </a:spcAft>
              <a:buClr>
                <a:schemeClr val="dk1"/>
              </a:buClr>
              <a:buSzPts val="1600"/>
              <a:buNone/>
              <a:defRPr sz="1600"/>
            </a:lvl8pPr>
            <a:lvl9pPr lvl="8" algn="ctr" rtl="0">
              <a:spcBef>
                <a:spcPts val="320"/>
              </a:spcBef>
              <a:spcAft>
                <a:spcPts val="0"/>
              </a:spcAft>
              <a:buClr>
                <a:schemeClr val="dk1"/>
              </a:buClr>
              <a:buSzPts val="1600"/>
              <a:buNone/>
              <a:defRPr sz="1600"/>
            </a:lvl9pPr>
          </a:lstStyle>
          <a:p>
            <a:endParaRPr/>
          </a:p>
        </p:txBody>
      </p:sp>
      <p:sp>
        <p:nvSpPr>
          <p:cNvPr id="12695" name="Google Shape;12695;p61"/>
          <p:cNvSpPr/>
          <p:nvPr/>
        </p:nvSpPr>
        <p:spPr>
          <a:xfrm>
            <a:off x="557988" y="204816"/>
            <a:ext cx="301200" cy="46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12696" name="Google Shape;12696;p61"/>
          <p:cNvSpPr/>
          <p:nvPr/>
        </p:nvSpPr>
        <p:spPr>
          <a:xfrm>
            <a:off x="859046" y="204816"/>
            <a:ext cx="301200" cy="46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pic>
        <p:nvPicPr>
          <p:cNvPr id="12697" name="Google Shape;12697;p61"/>
          <p:cNvPicPr preferRelativeResize="0"/>
          <p:nvPr/>
        </p:nvPicPr>
        <p:blipFill rotWithShape="1">
          <a:blip r:embed="rId3">
            <a:alphaModFix/>
          </a:blip>
          <a:srcRect/>
          <a:stretch/>
        </p:blipFill>
        <p:spPr>
          <a:xfrm>
            <a:off x="419101" y="6240383"/>
            <a:ext cx="4152900" cy="432197"/>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ação">
  <p:cSld name="Comparação">
    <p:spTree>
      <p:nvGrpSpPr>
        <p:cNvPr id="1" name="Shape 12698"/>
        <p:cNvGrpSpPr/>
        <p:nvPr/>
      </p:nvGrpSpPr>
      <p:grpSpPr>
        <a:xfrm>
          <a:off x="0" y="0"/>
          <a:ext cx="0" cy="0"/>
          <a:chOff x="0" y="0"/>
          <a:chExt cx="0" cy="0"/>
        </a:xfrm>
      </p:grpSpPr>
      <p:pic>
        <p:nvPicPr>
          <p:cNvPr id="12699" name="Google Shape;12699;p6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700" name="Google Shape;12700;p62"/>
          <p:cNvSpPr txBox="1">
            <a:spLocks noGrp="1"/>
          </p:cNvSpPr>
          <p:nvPr>
            <p:ph type="title"/>
          </p:nvPr>
        </p:nvSpPr>
        <p:spPr>
          <a:xfrm>
            <a:off x="839789" y="923635"/>
            <a:ext cx="6974100" cy="1339200"/>
          </a:xfrm>
          <a:prstGeom prst="rect">
            <a:avLst/>
          </a:prstGeom>
          <a:noFill/>
          <a:ln>
            <a:noFill/>
          </a:ln>
        </p:spPr>
        <p:txBody>
          <a:bodyPr spcFirstLastPara="1" wrap="square" lIns="0" tIns="45700" rIns="0" bIns="45700" anchor="t" anchorCtr="0">
            <a:noAutofit/>
          </a:bodyPr>
          <a:lstStyle>
            <a:lvl1pPr lvl="0" algn="l" rtl="0">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01" name="Google Shape;12701;p6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900">
                <a:solidFill>
                  <a:schemeClr val="dk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702" name="Google Shape;12702;p6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900">
                <a:solidFill>
                  <a:schemeClr val="dk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703" name="Google Shape;12703;p6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a:solidFill>
                  <a:schemeClr val="dk1"/>
                </a:solidFill>
                <a:latin typeface="Arial"/>
                <a:ea typeface="Arial"/>
                <a:cs typeface="Arial"/>
                <a:sym typeface="Arial"/>
              </a:defRPr>
            </a:lvl1pPr>
            <a:lvl2pPr marL="0" marR="0" lvl="1" indent="0" algn="l" rtl="0">
              <a:spcBef>
                <a:spcPts val="0"/>
              </a:spcBef>
              <a:buNone/>
              <a:defRPr sz="900">
                <a:solidFill>
                  <a:schemeClr val="dk1"/>
                </a:solidFill>
                <a:latin typeface="Arial"/>
                <a:ea typeface="Arial"/>
                <a:cs typeface="Arial"/>
                <a:sym typeface="Arial"/>
              </a:defRPr>
            </a:lvl2pPr>
            <a:lvl3pPr marL="0" marR="0" lvl="2" indent="0" algn="l" rtl="0">
              <a:spcBef>
                <a:spcPts val="0"/>
              </a:spcBef>
              <a:buNone/>
              <a:defRPr sz="900">
                <a:solidFill>
                  <a:schemeClr val="dk1"/>
                </a:solidFill>
                <a:latin typeface="Arial"/>
                <a:ea typeface="Arial"/>
                <a:cs typeface="Arial"/>
                <a:sym typeface="Arial"/>
              </a:defRPr>
            </a:lvl3pPr>
            <a:lvl4pPr marL="0" marR="0" lvl="3" indent="0" algn="l" rtl="0">
              <a:spcBef>
                <a:spcPts val="0"/>
              </a:spcBef>
              <a:buNone/>
              <a:defRPr sz="900">
                <a:solidFill>
                  <a:schemeClr val="dk1"/>
                </a:solidFill>
                <a:latin typeface="Arial"/>
                <a:ea typeface="Arial"/>
                <a:cs typeface="Arial"/>
                <a:sym typeface="Arial"/>
              </a:defRPr>
            </a:lvl4pPr>
            <a:lvl5pPr marL="0" marR="0" lvl="4" indent="0" algn="l" rtl="0">
              <a:spcBef>
                <a:spcPts val="0"/>
              </a:spcBef>
              <a:buNone/>
              <a:defRPr sz="900">
                <a:solidFill>
                  <a:schemeClr val="dk1"/>
                </a:solidFill>
                <a:latin typeface="Arial"/>
                <a:ea typeface="Arial"/>
                <a:cs typeface="Arial"/>
                <a:sym typeface="Arial"/>
              </a:defRPr>
            </a:lvl5pPr>
            <a:lvl6pPr marL="0" marR="0" lvl="5" indent="0" algn="l" rtl="0">
              <a:spcBef>
                <a:spcPts val="0"/>
              </a:spcBef>
              <a:buNone/>
              <a:defRPr sz="900">
                <a:solidFill>
                  <a:schemeClr val="dk1"/>
                </a:solidFill>
                <a:latin typeface="Arial"/>
                <a:ea typeface="Arial"/>
                <a:cs typeface="Arial"/>
                <a:sym typeface="Arial"/>
              </a:defRPr>
            </a:lvl6pPr>
            <a:lvl7pPr marL="0" marR="0" lvl="6" indent="0" algn="l" rtl="0">
              <a:spcBef>
                <a:spcPts val="0"/>
              </a:spcBef>
              <a:buNone/>
              <a:defRPr sz="900">
                <a:solidFill>
                  <a:schemeClr val="dk1"/>
                </a:solidFill>
                <a:latin typeface="Arial"/>
                <a:ea typeface="Arial"/>
                <a:cs typeface="Arial"/>
                <a:sym typeface="Arial"/>
              </a:defRPr>
            </a:lvl7pPr>
            <a:lvl8pPr marL="0" marR="0" lvl="7" indent="0" algn="l" rtl="0">
              <a:spcBef>
                <a:spcPts val="0"/>
              </a:spcBef>
              <a:buNone/>
              <a:defRPr sz="900">
                <a:solidFill>
                  <a:schemeClr val="dk1"/>
                </a:solidFill>
                <a:latin typeface="Arial"/>
                <a:ea typeface="Arial"/>
                <a:cs typeface="Arial"/>
                <a:sym typeface="Arial"/>
              </a:defRPr>
            </a:lvl8pPr>
            <a:lvl9pPr marL="0" marR="0" lvl="8" indent="0" algn="l" rtl="0">
              <a:spcBef>
                <a:spcPts val="0"/>
              </a:spcBef>
              <a:buNone/>
              <a:defRPr sz="9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882"/>
        <p:cNvGrpSpPr/>
        <p:nvPr/>
      </p:nvGrpSpPr>
      <p:grpSpPr>
        <a:xfrm>
          <a:off x="0" y="0"/>
          <a:ext cx="0" cy="0"/>
          <a:chOff x="0" y="0"/>
          <a:chExt cx="0" cy="0"/>
        </a:xfrm>
      </p:grpSpPr>
      <p:sp>
        <p:nvSpPr>
          <p:cNvPr id="12883" name="Google Shape;12883;p97"/>
          <p:cNvSpPr txBox="1">
            <a:spLocks noGrp="1"/>
          </p:cNvSpPr>
          <p:nvPr>
            <p:ph type="ctrTitle"/>
          </p:nvPr>
        </p:nvSpPr>
        <p:spPr>
          <a:xfrm>
            <a:off x="914400" y="1122364"/>
            <a:ext cx="103632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3375"/>
              <a:buFont typeface="Calibri"/>
              <a:buNone/>
              <a:defRPr sz="337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84" name="Google Shape;12884;p9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563"/>
              </a:spcBef>
              <a:spcAft>
                <a:spcPts val="0"/>
              </a:spcAft>
              <a:buClr>
                <a:schemeClr val="dk1"/>
              </a:buClr>
              <a:buSzPts val="1350"/>
              <a:buNone/>
              <a:defRPr sz="1350"/>
            </a:lvl1pPr>
            <a:lvl2pPr lvl="1" algn="ctr" rtl="0">
              <a:lnSpc>
                <a:spcPct val="90000"/>
              </a:lnSpc>
              <a:spcBef>
                <a:spcPts val="281"/>
              </a:spcBef>
              <a:spcAft>
                <a:spcPts val="0"/>
              </a:spcAft>
              <a:buClr>
                <a:schemeClr val="dk1"/>
              </a:buClr>
              <a:buSzPts val="1125"/>
              <a:buNone/>
              <a:defRPr sz="1125"/>
            </a:lvl2pPr>
            <a:lvl3pPr lvl="2" algn="ctr" rtl="0">
              <a:lnSpc>
                <a:spcPct val="90000"/>
              </a:lnSpc>
              <a:spcBef>
                <a:spcPts val="281"/>
              </a:spcBef>
              <a:spcAft>
                <a:spcPts val="0"/>
              </a:spcAft>
              <a:buClr>
                <a:schemeClr val="dk1"/>
              </a:buClr>
              <a:buSzPts val="1013"/>
              <a:buNone/>
              <a:defRPr sz="1013"/>
            </a:lvl3pPr>
            <a:lvl4pPr lvl="3" algn="ctr" rtl="0">
              <a:lnSpc>
                <a:spcPct val="90000"/>
              </a:lnSpc>
              <a:spcBef>
                <a:spcPts val="281"/>
              </a:spcBef>
              <a:spcAft>
                <a:spcPts val="0"/>
              </a:spcAft>
              <a:buClr>
                <a:schemeClr val="dk1"/>
              </a:buClr>
              <a:buSzPts val="900"/>
              <a:buNone/>
              <a:defRPr sz="900"/>
            </a:lvl4pPr>
            <a:lvl5pPr lvl="4" algn="ctr" rtl="0">
              <a:lnSpc>
                <a:spcPct val="90000"/>
              </a:lnSpc>
              <a:spcBef>
                <a:spcPts val="281"/>
              </a:spcBef>
              <a:spcAft>
                <a:spcPts val="0"/>
              </a:spcAft>
              <a:buClr>
                <a:schemeClr val="dk1"/>
              </a:buClr>
              <a:buSzPts val="900"/>
              <a:buNone/>
              <a:defRPr sz="900"/>
            </a:lvl5pPr>
            <a:lvl6pPr lvl="5" algn="ctr" rtl="0">
              <a:lnSpc>
                <a:spcPct val="90000"/>
              </a:lnSpc>
              <a:spcBef>
                <a:spcPts val="281"/>
              </a:spcBef>
              <a:spcAft>
                <a:spcPts val="0"/>
              </a:spcAft>
              <a:buClr>
                <a:schemeClr val="dk1"/>
              </a:buClr>
              <a:buSzPts val="900"/>
              <a:buNone/>
              <a:defRPr sz="900"/>
            </a:lvl6pPr>
            <a:lvl7pPr lvl="6" algn="ctr" rtl="0">
              <a:lnSpc>
                <a:spcPct val="90000"/>
              </a:lnSpc>
              <a:spcBef>
                <a:spcPts val="281"/>
              </a:spcBef>
              <a:spcAft>
                <a:spcPts val="0"/>
              </a:spcAft>
              <a:buClr>
                <a:schemeClr val="dk1"/>
              </a:buClr>
              <a:buSzPts val="900"/>
              <a:buNone/>
              <a:defRPr sz="900"/>
            </a:lvl7pPr>
            <a:lvl8pPr lvl="7" algn="ctr" rtl="0">
              <a:lnSpc>
                <a:spcPct val="90000"/>
              </a:lnSpc>
              <a:spcBef>
                <a:spcPts val="281"/>
              </a:spcBef>
              <a:spcAft>
                <a:spcPts val="0"/>
              </a:spcAft>
              <a:buClr>
                <a:schemeClr val="dk1"/>
              </a:buClr>
              <a:buSzPts val="900"/>
              <a:buNone/>
              <a:defRPr sz="900"/>
            </a:lvl8pPr>
            <a:lvl9pPr lvl="8" algn="ctr" rtl="0">
              <a:lnSpc>
                <a:spcPct val="90000"/>
              </a:lnSpc>
              <a:spcBef>
                <a:spcPts val="281"/>
              </a:spcBef>
              <a:spcAft>
                <a:spcPts val="0"/>
              </a:spcAft>
              <a:buClr>
                <a:schemeClr val="dk1"/>
              </a:buClr>
              <a:buSzPts val="900"/>
              <a:buNone/>
              <a:defRPr sz="900"/>
            </a:lvl9pPr>
          </a:lstStyle>
          <a:p>
            <a:endParaRPr/>
          </a:p>
        </p:txBody>
      </p:sp>
      <p:sp>
        <p:nvSpPr>
          <p:cNvPr id="12885" name="Google Shape;12885;p97"/>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86" name="Google Shape;12886;p97"/>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87" name="Google Shape;12887;p97"/>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94"/>
        <p:cNvGrpSpPr/>
        <p:nvPr/>
      </p:nvGrpSpPr>
      <p:grpSpPr>
        <a:xfrm>
          <a:off x="0" y="0"/>
          <a:ext cx="0" cy="0"/>
          <a:chOff x="0" y="0"/>
          <a:chExt cx="0" cy="0"/>
        </a:xfrm>
      </p:grpSpPr>
      <p:sp>
        <p:nvSpPr>
          <p:cNvPr id="12895" name="Google Shape;12895;p99"/>
          <p:cNvSpPr txBox="1">
            <a:spLocks noGrp="1"/>
          </p:cNvSpPr>
          <p:nvPr>
            <p:ph type="title"/>
          </p:nvPr>
        </p:nvSpPr>
        <p:spPr>
          <a:xfrm>
            <a:off x="831852" y="1709740"/>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375"/>
              <a:buFont typeface="Calibri"/>
              <a:buNone/>
              <a:defRPr sz="337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96" name="Google Shape;12896;p99"/>
          <p:cNvSpPr txBox="1">
            <a:spLocks noGrp="1"/>
          </p:cNvSpPr>
          <p:nvPr>
            <p:ph type="body" idx="1"/>
          </p:nvPr>
        </p:nvSpPr>
        <p:spPr>
          <a:xfrm>
            <a:off x="831852" y="4589465"/>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563"/>
              </a:spcBef>
              <a:spcAft>
                <a:spcPts val="0"/>
              </a:spcAft>
              <a:buClr>
                <a:schemeClr val="dk1"/>
              </a:buClr>
              <a:buSzPts val="1350"/>
              <a:buNone/>
              <a:defRPr sz="1350">
                <a:solidFill>
                  <a:schemeClr val="dk1"/>
                </a:solidFill>
              </a:defRPr>
            </a:lvl1pPr>
            <a:lvl2pPr marL="914400" lvl="1" indent="-228600" algn="l" rtl="0">
              <a:lnSpc>
                <a:spcPct val="90000"/>
              </a:lnSpc>
              <a:spcBef>
                <a:spcPts val="281"/>
              </a:spcBef>
              <a:spcAft>
                <a:spcPts val="0"/>
              </a:spcAft>
              <a:buClr>
                <a:srgbClr val="888888"/>
              </a:buClr>
              <a:buSzPts val="1125"/>
              <a:buNone/>
              <a:defRPr sz="1125">
                <a:solidFill>
                  <a:srgbClr val="888888"/>
                </a:solidFill>
              </a:defRPr>
            </a:lvl2pPr>
            <a:lvl3pPr marL="1371600" lvl="2" indent="-228600" algn="l" rtl="0">
              <a:lnSpc>
                <a:spcPct val="90000"/>
              </a:lnSpc>
              <a:spcBef>
                <a:spcPts val="281"/>
              </a:spcBef>
              <a:spcAft>
                <a:spcPts val="0"/>
              </a:spcAft>
              <a:buClr>
                <a:srgbClr val="888888"/>
              </a:buClr>
              <a:buSzPts val="1013"/>
              <a:buNone/>
              <a:defRPr sz="1013">
                <a:solidFill>
                  <a:srgbClr val="888888"/>
                </a:solidFill>
              </a:defRPr>
            </a:lvl3pPr>
            <a:lvl4pPr marL="1828800" lvl="3" indent="-228600" algn="l" rtl="0">
              <a:lnSpc>
                <a:spcPct val="90000"/>
              </a:lnSpc>
              <a:spcBef>
                <a:spcPts val="281"/>
              </a:spcBef>
              <a:spcAft>
                <a:spcPts val="0"/>
              </a:spcAft>
              <a:buClr>
                <a:srgbClr val="888888"/>
              </a:buClr>
              <a:buSzPts val="900"/>
              <a:buNone/>
              <a:defRPr sz="900">
                <a:solidFill>
                  <a:srgbClr val="888888"/>
                </a:solidFill>
              </a:defRPr>
            </a:lvl4pPr>
            <a:lvl5pPr marL="2286000" lvl="4" indent="-228600" algn="l" rtl="0">
              <a:lnSpc>
                <a:spcPct val="90000"/>
              </a:lnSpc>
              <a:spcBef>
                <a:spcPts val="281"/>
              </a:spcBef>
              <a:spcAft>
                <a:spcPts val="0"/>
              </a:spcAft>
              <a:buClr>
                <a:srgbClr val="888888"/>
              </a:buClr>
              <a:buSzPts val="900"/>
              <a:buNone/>
              <a:defRPr sz="900">
                <a:solidFill>
                  <a:srgbClr val="888888"/>
                </a:solidFill>
              </a:defRPr>
            </a:lvl5pPr>
            <a:lvl6pPr marL="2743200" lvl="5" indent="-228600" algn="l" rtl="0">
              <a:lnSpc>
                <a:spcPct val="90000"/>
              </a:lnSpc>
              <a:spcBef>
                <a:spcPts val="281"/>
              </a:spcBef>
              <a:spcAft>
                <a:spcPts val="0"/>
              </a:spcAft>
              <a:buClr>
                <a:srgbClr val="888888"/>
              </a:buClr>
              <a:buSzPts val="900"/>
              <a:buNone/>
              <a:defRPr sz="900">
                <a:solidFill>
                  <a:srgbClr val="888888"/>
                </a:solidFill>
              </a:defRPr>
            </a:lvl6pPr>
            <a:lvl7pPr marL="3200400" lvl="6" indent="-228600" algn="l" rtl="0">
              <a:lnSpc>
                <a:spcPct val="90000"/>
              </a:lnSpc>
              <a:spcBef>
                <a:spcPts val="281"/>
              </a:spcBef>
              <a:spcAft>
                <a:spcPts val="0"/>
              </a:spcAft>
              <a:buClr>
                <a:srgbClr val="888888"/>
              </a:buClr>
              <a:buSzPts val="900"/>
              <a:buNone/>
              <a:defRPr sz="900">
                <a:solidFill>
                  <a:srgbClr val="888888"/>
                </a:solidFill>
              </a:defRPr>
            </a:lvl7pPr>
            <a:lvl8pPr marL="3657600" lvl="7" indent="-228600" algn="l" rtl="0">
              <a:lnSpc>
                <a:spcPct val="90000"/>
              </a:lnSpc>
              <a:spcBef>
                <a:spcPts val="281"/>
              </a:spcBef>
              <a:spcAft>
                <a:spcPts val="0"/>
              </a:spcAft>
              <a:buClr>
                <a:srgbClr val="888888"/>
              </a:buClr>
              <a:buSzPts val="900"/>
              <a:buNone/>
              <a:defRPr sz="900">
                <a:solidFill>
                  <a:srgbClr val="888888"/>
                </a:solidFill>
              </a:defRPr>
            </a:lvl8pPr>
            <a:lvl9pPr marL="4114800" lvl="8" indent="-228600" algn="l" rtl="0">
              <a:lnSpc>
                <a:spcPct val="90000"/>
              </a:lnSpc>
              <a:spcBef>
                <a:spcPts val="281"/>
              </a:spcBef>
              <a:spcAft>
                <a:spcPts val="0"/>
              </a:spcAft>
              <a:buClr>
                <a:srgbClr val="888888"/>
              </a:buClr>
              <a:buSzPts val="900"/>
              <a:buNone/>
              <a:defRPr sz="900">
                <a:solidFill>
                  <a:srgbClr val="888888"/>
                </a:solidFill>
              </a:defRPr>
            </a:lvl9pPr>
          </a:lstStyle>
          <a:p>
            <a:endParaRPr/>
          </a:p>
        </p:txBody>
      </p:sp>
      <p:sp>
        <p:nvSpPr>
          <p:cNvPr id="12897" name="Google Shape;12897;p99"/>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98" name="Google Shape;12898;p99"/>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99" name="Google Shape;12899;p99"/>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900"/>
        <p:cNvGrpSpPr/>
        <p:nvPr/>
      </p:nvGrpSpPr>
      <p:grpSpPr>
        <a:xfrm>
          <a:off x="0" y="0"/>
          <a:ext cx="0" cy="0"/>
          <a:chOff x="0" y="0"/>
          <a:chExt cx="0" cy="0"/>
        </a:xfrm>
      </p:grpSpPr>
      <p:sp>
        <p:nvSpPr>
          <p:cNvPr id="12901" name="Google Shape;12901;p100"/>
          <p:cNvSpPr txBox="1">
            <a:spLocks noGrp="1"/>
          </p:cNvSpPr>
          <p:nvPr>
            <p:ph type="title"/>
          </p:nvPr>
        </p:nvSpPr>
        <p:spPr>
          <a:xfrm>
            <a:off x="838202" y="36512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02" name="Google Shape;12902;p100"/>
          <p:cNvSpPr txBox="1">
            <a:spLocks noGrp="1"/>
          </p:cNvSpPr>
          <p:nvPr>
            <p:ph type="body" idx="1"/>
          </p:nvPr>
        </p:nvSpPr>
        <p:spPr>
          <a:xfrm>
            <a:off x="838201"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563"/>
              </a:spcBef>
              <a:spcAft>
                <a:spcPts val="0"/>
              </a:spcAft>
              <a:buClr>
                <a:schemeClr val="dk1"/>
              </a:buClr>
              <a:buSzPts val="1800"/>
              <a:buChar char="•"/>
              <a:defRPr/>
            </a:lvl1pPr>
            <a:lvl2pPr marL="914400" lvl="1" indent="-342900" algn="l" rtl="0">
              <a:lnSpc>
                <a:spcPct val="90000"/>
              </a:lnSpc>
              <a:spcBef>
                <a:spcPts val="281"/>
              </a:spcBef>
              <a:spcAft>
                <a:spcPts val="0"/>
              </a:spcAft>
              <a:buClr>
                <a:schemeClr val="dk1"/>
              </a:buClr>
              <a:buSzPts val="1800"/>
              <a:buChar char="•"/>
              <a:defRPr/>
            </a:lvl2pPr>
            <a:lvl3pPr marL="1371600" lvl="2" indent="-342900" algn="l" rtl="0">
              <a:lnSpc>
                <a:spcPct val="90000"/>
              </a:lnSpc>
              <a:spcBef>
                <a:spcPts val="281"/>
              </a:spcBef>
              <a:spcAft>
                <a:spcPts val="0"/>
              </a:spcAft>
              <a:buClr>
                <a:schemeClr val="dk1"/>
              </a:buClr>
              <a:buSzPts val="1800"/>
              <a:buChar char="•"/>
              <a:defRPr/>
            </a:lvl3pPr>
            <a:lvl4pPr marL="1828800" lvl="3" indent="-342900" algn="l" rtl="0">
              <a:lnSpc>
                <a:spcPct val="90000"/>
              </a:lnSpc>
              <a:spcBef>
                <a:spcPts val="281"/>
              </a:spcBef>
              <a:spcAft>
                <a:spcPts val="0"/>
              </a:spcAft>
              <a:buClr>
                <a:schemeClr val="dk1"/>
              </a:buClr>
              <a:buSzPts val="1800"/>
              <a:buChar char="•"/>
              <a:defRPr/>
            </a:lvl4pPr>
            <a:lvl5pPr marL="2286000" lvl="4" indent="-342900" algn="l" rtl="0">
              <a:lnSpc>
                <a:spcPct val="90000"/>
              </a:lnSpc>
              <a:spcBef>
                <a:spcPts val="281"/>
              </a:spcBef>
              <a:spcAft>
                <a:spcPts val="0"/>
              </a:spcAft>
              <a:buClr>
                <a:schemeClr val="dk1"/>
              </a:buClr>
              <a:buSzPts val="1800"/>
              <a:buChar char="•"/>
              <a:defRPr/>
            </a:lvl5pPr>
            <a:lvl6pPr marL="2743200" lvl="5" indent="-342900" algn="l" rtl="0">
              <a:lnSpc>
                <a:spcPct val="90000"/>
              </a:lnSpc>
              <a:spcBef>
                <a:spcPts val="281"/>
              </a:spcBef>
              <a:spcAft>
                <a:spcPts val="0"/>
              </a:spcAft>
              <a:buClr>
                <a:schemeClr val="dk1"/>
              </a:buClr>
              <a:buSzPts val="1800"/>
              <a:buChar char="•"/>
              <a:defRPr/>
            </a:lvl6pPr>
            <a:lvl7pPr marL="3200400" lvl="6" indent="-342900" algn="l" rtl="0">
              <a:lnSpc>
                <a:spcPct val="90000"/>
              </a:lnSpc>
              <a:spcBef>
                <a:spcPts val="281"/>
              </a:spcBef>
              <a:spcAft>
                <a:spcPts val="0"/>
              </a:spcAft>
              <a:buClr>
                <a:schemeClr val="dk1"/>
              </a:buClr>
              <a:buSzPts val="1800"/>
              <a:buChar char="•"/>
              <a:defRPr/>
            </a:lvl7pPr>
            <a:lvl8pPr marL="3657600" lvl="7" indent="-342900" algn="l" rtl="0">
              <a:lnSpc>
                <a:spcPct val="90000"/>
              </a:lnSpc>
              <a:spcBef>
                <a:spcPts val="281"/>
              </a:spcBef>
              <a:spcAft>
                <a:spcPts val="0"/>
              </a:spcAft>
              <a:buClr>
                <a:schemeClr val="dk1"/>
              </a:buClr>
              <a:buSzPts val="1800"/>
              <a:buChar char="•"/>
              <a:defRPr/>
            </a:lvl8pPr>
            <a:lvl9pPr marL="4114800" lvl="8" indent="-342900" algn="l" rtl="0">
              <a:lnSpc>
                <a:spcPct val="90000"/>
              </a:lnSpc>
              <a:spcBef>
                <a:spcPts val="281"/>
              </a:spcBef>
              <a:spcAft>
                <a:spcPts val="0"/>
              </a:spcAft>
              <a:buClr>
                <a:schemeClr val="dk1"/>
              </a:buClr>
              <a:buSzPts val="1800"/>
              <a:buChar char="•"/>
              <a:defRPr/>
            </a:lvl9pPr>
          </a:lstStyle>
          <a:p>
            <a:endParaRPr/>
          </a:p>
        </p:txBody>
      </p:sp>
      <p:sp>
        <p:nvSpPr>
          <p:cNvPr id="12903" name="Google Shape;12903;p100"/>
          <p:cNvSpPr txBox="1">
            <a:spLocks noGrp="1"/>
          </p:cNvSpPr>
          <p:nvPr>
            <p:ph type="body" idx="2"/>
          </p:nvPr>
        </p:nvSpPr>
        <p:spPr>
          <a:xfrm>
            <a:off x="6172201"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563"/>
              </a:spcBef>
              <a:spcAft>
                <a:spcPts val="0"/>
              </a:spcAft>
              <a:buClr>
                <a:schemeClr val="dk1"/>
              </a:buClr>
              <a:buSzPts val="1800"/>
              <a:buChar char="•"/>
              <a:defRPr/>
            </a:lvl1pPr>
            <a:lvl2pPr marL="914400" lvl="1" indent="-342900" algn="l" rtl="0">
              <a:lnSpc>
                <a:spcPct val="90000"/>
              </a:lnSpc>
              <a:spcBef>
                <a:spcPts val="281"/>
              </a:spcBef>
              <a:spcAft>
                <a:spcPts val="0"/>
              </a:spcAft>
              <a:buClr>
                <a:schemeClr val="dk1"/>
              </a:buClr>
              <a:buSzPts val="1800"/>
              <a:buChar char="•"/>
              <a:defRPr/>
            </a:lvl2pPr>
            <a:lvl3pPr marL="1371600" lvl="2" indent="-342900" algn="l" rtl="0">
              <a:lnSpc>
                <a:spcPct val="90000"/>
              </a:lnSpc>
              <a:spcBef>
                <a:spcPts val="281"/>
              </a:spcBef>
              <a:spcAft>
                <a:spcPts val="0"/>
              </a:spcAft>
              <a:buClr>
                <a:schemeClr val="dk1"/>
              </a:buClr>
              <a:buSzPts val="1800"/>
              <a:buChar char="•"/>
              <a:defRPr/>
            </a:lvl3pPr>
            <a:lvl4pPr marL="1828800" lvl="3" indent="-342900" algn="l" rtl="0">
              <a:lnSpc>
                <a:spcPct val="90000"/>
              </a:lnSpc>
              <a:spcBef>
                <a:spcPts val="281"/>
              </a:spcBef>
              <a:spcAft>
                <a:spcPts val="0"/>
              </a:spcAft>
              <a:buClr>
                <a:schemeClr val="dk1"/>
              </a:buClr>
              <a:buSzPts val="1800"/>
              <a:buChar char="•"/>
              <a:defRPr/>
            </a:lvl4pPr>
            <a:lvl5pPr marL="2286000" lvl="4" indent="-342900" algn="l" rtl="0">
              <a:lnSpc>
                <a:spcPct val="90000"/>
              </a:lnSpc>
              <a:spcBef>
                <a:spcPts val="281"/>
              </a:spcBef>
              <a:spcAft>
                <a:spcPts val="0"/>
              </a:spcAft>
              <a:buClr>
                <a:schemeClr val="dk1"/>
              </a:buClr>
              <a:buSzPts val="1800"/>
              <a:buChar char="•"/>
              <a:defRPr/>
            </a:lvl5pPr>
            <a:lvl6pPr marL="2743200" lvl="5" indent="-342900" algn="l" rtl="0">
              <a:lnSpc>
                <a:spcPct val="90000"/>
              </a:lnSpc>
              <a:spcBef>
                <a:spcPts val="281"/>
              </a:spcBef>
              <a:spcAft>
                <a:spcPts val="0"/>
              </a:spcAft>
              <a:buClr>
                <a:schemeClr val="dk1"/>
              </a:buClr>
              <a:buSzPts val="1800"/>
              <a:buChar char="•"/>
              <a:defRPr/>
            </a:lvl6pPr>
            <a:lvl7pPr marL="3200400" lvl="6" indent="-342900" algn="l" rtl="0">
              <a:lnSpc>
                <a:spcPct val="90000"/>
              </a:lnSpc>
              <a:spcBef>
                <a:spcPts val="281"/>
              </a:spcBef>
              <a:spcAft>
                <a:spcPts val="0"/>
              </a:spcAft>
              <a:buClr>
                <a:schemeClr val="dk1"/>
              </a:buClr>
              <a:buSzPts val="1800"/>
              <a:buChar char="•"/>
              <a:defRPr/>
            </a:lvl7pPr>
            <a:lvl8pPr marL="3657600" lvl="7" indent="-342900" algn="l" rtl="0">
              <a:lnSpc>
                <a:spcPct val="90000"/>
              </a:lnSpc>
              <a:spcBef>
                <a:spcPts val="281"/>
              </a:spcBef>
              <a:spcAft>
                <a:spcPts val="0"/>
              </a:spcAft>
              <a:buClr>
                <a:schemeClr val="dk1"/>
              </a:buClr>
              <a:buSzPts val="1800"/>
              <a:buChar char="•"/>
              <a:defRPr/>
            </a:lvl8pPr>
            <a:lvl9pPr marL="4114800" lvl="8" indent="-342900" algn="l" rtl="0">
              <a:lnSpc>
                <a:spcPct val="90000"/>
              </a:lnSpc>
              <a:spcBef>
                <a:spcPts val="281"/>
              </a:spcBef>
              <a:spcAft>
                <a:spcPts val="0"/>
              </a:spcAft>
              <a:buClr>
                <a:schemeClr val="dk1"/>
              </a:buClr>
              <a:buSzPts val="1800"/>
              <a:buChar char="•"/>
              <a:defRPr/>
            </a:lvl9pPr>
          </a:lstStyle>
          <a:p>
            <a:endParaRPr/>
          </a:p>
        </p:txBody>
      </p:sp>
      <p:sp>
        <p:nvSpPr>
          <p:cNvPr id="12904" name="Google Shape;12904;p100"/>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05" name="Google Shape;12905;p100"/>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06" name="Google Shape;12906;p100"/>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07"/>
        <p:cNvGrpSpPr/>
        <p:nvPr/>
      </p:nvGrpSpPr>
      <p:grpSpPr>
        <a:xfrm>
          <a:off x="0" y="0"/>
          <a:ext cx="0" cy="0"/>
          <a:chOff x="0" y="0"/>
          <a:chExt cx="0" cy="0"/>
        </a:xfrm>
      </p:grpSpPr>
      <p:sp>
        <p:nvSpPr>
          <p:cNvPr id="12908" name="Google Shape;12908;p101"/>
          <p:cNvSpPr txBox="1">
            <a:spLocks noGrp="1"/>
          </p:cNvSpPr>
          <p:nvPr>
            <p:ph type="title"/>
          </p:nvPr>
        </p:nvSpPr>
        <p:spPr>
          <a:xfrm>
            <a:off x="839789" y="36512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09" name="Google Shape;12909;p101"/>
          <p:cNvSpPr txBox="1">
            <a:spLocks noGrp="1"/>
          </p:cNvSpPr>
          <p:nvPr>
            <p:ph type="body" idx="1"/>
          </p:nvPr>
        </p:nvSpPr>
        <p:spPr>
          <a:xfrm>
            <a:off x="839789" y="1681164"/>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563"/>
              </a:spcBef>
              <a:spcAft>
                <a:spcPts val="0"/>
              </a:spcAft>
              <a:buClr>
                <a:schemeClr val="dk1"/>
              </a:buClr>
              <a:buSzPts val="1350"/>
              <a:buNone/>
              <a:defRPr sz="1350" b="1"/>
            </a:lvl1pPr>
            <a:lvl2pPr marL="914400" lvl="1" indent="-228600" algn="l" rtl="0">
              <a:lnSpc>
                <a:spcPct val="90000"/>
              </a:lnSpc>
              <a:spcBef>
                <a:spcPts val="281"/>
              </a:spcBef>
              <a:spcAft>
                <a:spcPts val="0"/>
              </a:spcAft>
              <a:buClr>
                <a:schemeClr val="dk1"/>
              </a:buClr>
              <a:buSzPts val="1125"/>
              <a:buNone/>
              <a:defRPr sz="1125" b="1"/>
            </a:lvl2pPr>
            <a:lvl3pPr marL="1371600" lvl="2" indent="-228600" algn="l" rtl="0">
              <a:lnSpc>
                <a:spcPct val="90000"/>
              </a:lnSpc>
              <a:spcBef>
                <a:spcPts val="281"/>
              </a:spcBef>
              <a:spcAft>
                <a:spcPts val="0"/>
              </a:spcAft>
              <a:buClr>
                <a:schemeClr val="dk1"/>
              </a:buClr>
              <a:buSzPts val="1013"/>
              <a:buNone/>
              <a:defRPr sz="1013" b="1"/>
            </a:lvl3pPr>
            <a:lvl4pPr marL="1828800" lvl="3" indent="-228600" algn="l" rtl="0">
              <a:lnSpc>
                <a:spcPct val="90000"/>
              </a:lnSpc>
              <a:spcBef>
                <a:spcPts val="281"/>
              </a:spcBef>
              <a:spcAft>
                <a:spcPts val="0"/>
              </a:spcAft>
              <a:buClr>
                <a:schemeClr val="dk1"/>
              </a:buClr>
              <a:buSzPts val="900"/>
              <a:buNone/>
              <a:defRPr sz="900" b="1"/>
            </a:lvl4pPr>
            <a:lvl5pPr marL="2286000" lvl="4" indent="-228600" algn="l" rtl="0">
              <a:lnSpc>
                <a:spcPct val="90000"/>
              </a:lnSpc>
              <a:spcBef>
                <a:spcPts val="281"/>
              </a:spcBef>
              <a:spcAft>
                <a:spcPts val="0"/>
              </a:spcAft>
              <a:buClr>
                <a:schemeClr val="dk1"/>
              </a:buClr>
              <a:buSzPts val="900"/>
              <a:buNone/>
              <a:defRPr sz="900" b="1"/>
            </a:lvl5pPr>
            <a:lvl6pPr marL="2743200" lvl="5" indent="-228600" algn="l" rtl="0">
              <a:lnSpc>
                <a:spcPct val="90000"/>
              </a:lnSpc>
              <a:spcBef>
                <a:spcPts val="281"/>
              </a:spcBef>
              <a:spcAft>
                <a:spcPts val="0"/>
              </a:spcAft>
              <a:buClr>
                <a:schemeClr val="dk1"/>
              </a:buClr>
              <a:buSzPts val="900"/>
              <a:buNone/>
              <a:defRPr sz="900" b="1"/>
            </a:lvl6pPr>
            <a:lvl7pPr marL="3200400" lvl="6" indent="-228600" algn="l" rtl="0">
              <a:lnSpc>
                <a:spcPct val="90000"/>
              </a:lnSpc>
              <a:spcBef>
                <a:spcPts val="281"/>
              </a:spcBef>
              <a:spcAft>
                <a:spcPts val="0"/>
              </a:spcAft>
              <a:buClr>
                <a:schemeClr val="dk1"/>
              </a:buClr>
              <a:buSzPts val="900"/>
              <a:buNone/>
              <a:defRPr sz="900" b="1"/>
            </a:lvl7pPr>
            <a:lvl8pPr marL="3657600" lvl="7" indent="-228600" algn="l" rtl="0">
              <a:lnSpc>
                <a:spcPct val="90000"/>
              </a:lnSpc>
              <a:spcBef>
                <a:spcPts val="281"/>
              </a:spcBef>
              <a:spcAft>
                <a:spcPts val="0"/>
              </a:spcAft>
              <a:buClr>
                <a:schemeClr val="dk1"/>
              </a:buClr>
              <a:buSzPts val="900"/>
              <a:buNone/>
              <a:defRPr sz="900" b="1"/>
            </a:lvl8pPr>
            <a:lvl9pPr marL="4114800" lvl="8" indent="-228600" algn="l" rtl="0">
              <a:lnSpc>
                <a:spcPct val="90000"/>
              </a:lnSpc>
              <a:spcBef>
                <a:spcPts val="281"/>
              </a:spcBef>
              <a:spcAft>
                <a:spcPts val="0"/>
              </a:spcAft>
              <a:buClr>
                <a:schemeClr val="dk1"/>
              </a:buClr>
              <a:buSzPts val="900"/>
              <a:buNone/>
              <a:defRPr sz="900" b="1"/>
            </a:lvl9pPr>
          </a:lstStyle>
          <a:p>
            <a:endParaRPr/>
          </a:p>
        </p:txBody>
      </p:sp>
      <p:sp>
        <p:nvSpPr>
          <p:cNvPr id="12910" name="Google Shape;12910;p101"/>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563"/>
              </a:spcBef>
              <a:spcAft>
                <a:spcPts val="0"/>
              </a:spcAft>
              <a:buClr>
                <a:schemeClr val="dk1"/>
              </a:buClr>
              <a:buSzPts val="1800"/>
              <a:buChar char="•"/>
              <a:defRPr/>
            </a:lvl1pPr>
            <a:lvl2pPr marL="914400" lvl="1" indent="-342900" algn="l" rtl="0">
              <a:lnSpc>
                <a:spcPct val="90000"/>
              </a:lnSpc>
              <a:spcBef>
                <a:spcPts val="281"/>
              </a:spcBef>
              <a:spcAft>
                <a:spcPts val="0"/>
              </a:spcAft>
              <a:buClr>
                <a:schemeClr val="dk1"/>
              </a:buClr>
              <a:buSzPts val="1800"/>
              <a:buChar char="•"/>
              <a:defRPr/>
            </a:lvl2pPr>
            <a:lvl3pPr marL="1371600" lvl="2" indent="-342900" algn="l" rtl="0">
              <a:lnSpc>
                <a:spcPct val="90000"/>
              </a:lnSpc>
              <a:spcBef>
                <a:spcPts val="281"/>
              </a:spcBef>
              <a:spcAft>
                <a:spcPts val="0"/>
              </a:spcAft>
              <a:buClr>
                <a:schemeClr val="dk1"/>
              </a:buClr>
              <a:buSzPts val="1800"/>
              <a:buChar char="•"/>
              <a:defRPr/>
            </a:lvl3pPr>
            <a:lvl4pPr marL="1828800" lvl="3" indent="-342900" algn="l" rtl="0">
              <a:lnSpc>
                <a:spcPct val="90000"/>
              </a:lnSpc>
              <a:spcBef>
                <a:spcPts val="281"/>
              </a:spcBef>
              <a:spcAft>
                <a:spcPts val="0"/>
              </a:spcAft>
              <a:buClr>
                <a:schemeClr val="dk1"/>
              </a:buClr>
              <a:buSzPts val="1800"/>
              <a:buChar char="•"/>
              <a:defRPr/>
            </a:lvl4pPr>
            <a:lvl5pPr marL="2286000" lvl="4" indent="-342900" algn="l" rtl="0">
              <a:lnSpc>
                <a:spcPct val="90000"/>
              </a:lnSpc>
              <a:spcBef>
                <a:spcPts val="281"/>
              </a:spcBef>
              <a:spcAft>
                <a:spcPts val="0"/>
              </a:spcAft>
              <a:buClr>
                <a:schemeClr val="dk1"/>
              </a:buClr>
              <a:buSzPts val="1800"/>
              <a:buChar char="•"/>
              <a:defRPr/>
            </a:lvl5pPr>
            <a:lvl6pPr marL="2743200" lvl="5" indent="-342900" algn="l" rtl="0">
              <a:lnSpc>
                <a:spcPct val="90000"/>
              </a:lnSpc>
              <a:spcBef>
                <a:spcPts val="281"/>
              </a:spcBef>
              <a:spcAft>
                <a:spcPts val="0"/>
              </a:spcAft>
              <a:buClr>
                <a:schemeClr val="dk1"/>
              </a:buClr>
              <a:buSzPts val="1800"/>
              <a:buChar char="•"/>
              <a:defRPr/>
            </a:lvl6pPr>
            <a:lvl7pPr marL="3200400" lvl="6" indent="-342900" algn="l" rtl="0">
              <a:lnSpc>
                <a:spcPct val="90000"/>
              </a:lnSpc>
              <a:spcBef>
                <a:spcPts val="281"/>
              </a:spcBef>
              <a:spcAft>
                <a:spcPts val="0"/>
              </a:spcAft>
              <a:buClr>
                <a:schemeClr val="dk1"/>
              </a:buClr>
              <a:buSzPts val="1800"/>
              <a:buChar char="•"/>
              <a:defRPr/>
            </a:lvl7pPr>
            <a:lvl8pPr marL="3657600" lvl="7" indent="-342900" algn="l" rtl="0">
              <a:lnSpc>
                <a:spcPct val="90000"/>
              </a:lnSpc>
              <a:spcBef>
                <a:spcPts val="281"/>
              </a:spcBef>
              <a:spcAft>
                <a:spcPts val="0"/>
              </a:spcAft>
              <a:buClr>
                <a:schemeClr val="dk1"/>
              </a:buClr>
              <a:buSzPts val="1800"/>
              <a:buChar char="•"/>
              <a:defRPr/>
            </a:lvl8pPr>
            <a:lvl9pPr marL="4114800" lvl="8" indent="-342900" algn="l" rtl="0">
              <a:lnSpc>
                <a:spcPct val="90000"/>
              </a:lnSpc>
              <a:spcBef>
                <a:spcPts val="281"/>
              </a:spcBef>
              <a:spcAft>
                <a:spcPts val="0"/>
              </a:spcAft>
              <a:buClr>
                <a:schemeClr val="dk1"/>
              </a:buClr>
              <a:buSzPts val="1800"/>
              <a:buChar char="•"/>
              <a:defRPr/>
            </a:lvl9pPr>
          </a:lstStyle>
          <a:p>
            <a:endParaRPr/>
          </a:p>
        </p:txBody>
      </p:sp>
      <p:sp>
        <p:nvSpPr>
          <p:cNvPr id="12911" name="Google Shape;12911;p101"/>
          <p:cNvSpPr txBox="1">
            <a:spLocks noGrp="1"/>
          </p:cNvSpPr>
          <p:nvPr>
            <p:ph type="body" idx="3"/>
          </p:nvPr>
        </p:nvSpPr>
        <p:spPr>
          <a:xfrm>
            <a:off x="6172202" y="1681164"/>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563"/>
              </a:spcBef>
              <a:spcAft>
                <a:spcPts val="0"/>
              </a:spcAft>
              <a:buClr>
                <a:schemeClr val="dk1"/>
              </a:buClr>
              <a:buSzPts val="1350"/>
              <a:buNone/>
              <a:defRPr sz="1350" b="1"/>
            </a:lvl1pPr>
            <a:lvl2pPr marL="914400" lvl="1" indent="-228600" algn="l" rtl="0">
              <a:lnSpc>
                <a:spcPct val="90000"/>
              </a:lnSpc>
              <a:spcBef>
                <a:spcPts val="281"/>
              </a:spcBef>
              <a:spcAft>
                <a:spcPts val="0"/>
              </a:spcAft>
              <a:buClr>
                <a:schemeClr val="dk1"/>
              </a:buClr>
              <a:buSzPts val="1125"/>
              <a:buNone/>
              <a:defRPr sz="1125" b="1"/>
            </a:lvl2pPr>
            <a:lvl3pPr marL="1371600" lvl="2" indent="-228600" algn="l" rtl="0">
              <a:lnSpc>
                <a:spcPct val="90000"/>
              </a:lnSpc>
              <a:spcBef>
                <a:spcPts val="281"/>
              </a:spcBef>
              <a:spcAft>
                <a:spcPts val="0"/>
              </a:spcAft>
              <a:buClr>
                <a:schemeClr val="dk1"/>
              </a:buClr>
              <a:buSzPts val="1013"/>
              <a:buNone/>
              <a:defRPr sz="1013" b="1"/>
            </a:lvl3pPr>
            <a:lvl4pPr marL="1828800" lvl="3" indent="-228600" algn="l" rtl="0">
              <a:lnSpc>
                <a:spcPct val="90000"/>
              </a:lnSpc>
              <a:spcBef>
                <a:spcPts val="281"/>
              </a:spcBef>
              <a:spcAft>
                <a:spcPts val="0"/>
              </a:spcAft>
              <a:buClr>
                <a:schemeClr val="dk1"/>
              </a:buClr>
              <a:buSzPts val="900"/>
              <a:buNone/>
              <a:defRPr sz="900" b="1"/>
            </a:lvl4pPr>
            <a:lvl5pPr marL="2286000" lvl="4" indent="-228600" algn="l" rtl="0">
              <a:lnSpc>
                <a:spcPct val="90000"/>
              </a:lnSpc>
              <a:spcBef>
                <a:spcPts val="281"/>
              </a:spcBef>
              <a:spcAft>
                <a:spcPts val="0"/>
              </a:spcAft>
              <a:buClr>
                <a:schemeClr val="dk1"/>
              </a:buClr>
              <a:buSzPts val="900"/>
              <a:buNone/>
              <a:defRPr sz="900" b="1"/>
            </a:lvl5pPr>
            <a:lvl6pPr marL="2743200" lvl="5" indent="-228600" algn="l" rtl="0">
              <a:lnSpc>
                <a:spcPct val="90000"/>
              </a:lnSpc>
              <a:spcBef>
                <a:spcPts val="281"/>
              </a:spcBef>
              <a:spcAft>
                <a:spcPts val="0"/>
              </a:spcAft>
              <a:buClr>
                <a:schemeClr val="dk1"/>
              </a:buClr>
              <a:buSzPts val="900"/>
              <a:buNone/>
              <a:defRPr sz="900" b="1"/>
            </a:lvl6pPr>
            <a:lvl7pPr marL="3200400" lvl="6" indent="-228600" algn="l" rtl="0">
              <a:lnSpc>
                <a:spcPct val="90000"/>
              </a:lnSpc>
              <a:spcBef>
                <a:spcPts val="281"/>
              </a:spcBef>
              <a:spcAft>
                <a:spcPts val="0"/>
              </a:spcAft>
              <a:buClr>
                <a:schemeClr val="dk1"/>
              </a:buClr>
              <a:buSzPts val="900"/>
              <a:buNone/>
              <a:defRPr sz="900" b="1"/>
            </a:lvl7pPr>
            <a:lvl8pPr marL="3657600" lvl="7" indent="-228600" algn="l" rtl="0">
              <a:lnSpc>
                <a:spcPct val="90000"/>
              </a:lnSpc>
              <a:spcBef>
                <a:spcPts val="281"/>
              </a:spcBef>
              <a:spcAft>
                <a:spcPts val="0"/>
              </a:spcAft>
              <a:buClr>
                <a:schemeClr val="dk1"/>
              </a:buClr>
              <a:buSzPts val="900"/>
              <a:buNone/>
              <a:defRPr sz="900" b="1"/>
            </a:lvl8pPr>
            <a:lvl9pPr marL="4114800" lvl="8" indent="-228600" algn="l" rtl="0">
              <a:lnSpc>
                <a:spcPct val="90000"/>
              </a:lnSpc>
              <a:spcBef>
                <a:spcPts val="281"/>
              </a:spcBef>
              <a:spcAft>
                <a:spcPts val="0"/>
              </a:spcAft>
              <a:buClr>
                <a:schemeClr val="dk1"/>
              </a:buClr>
              <a:buSzPts val="900"/>
              <a:buNone/>
              <a:defRPr sz="900" b="1"/>
            </a:lvl9pPr>
          </a:lstStyle>
          <a:p>
            <a:endParaRPr/>
          </a:p>
        </p:txBody>
      </p:sp>
      <p:sp>
        <p:nvSpPr>
          <p:cNvPr id="12912" name="Google Shape;12912;p101"/>
          <p:cNvSpPr txBox="1">
            <a:spLocks noGrp="1"/>
          </p:cNvSpPr>
          <p:nvPr>
            <p:ph type="body" idx="4"/>
          </p:nvPr>
        </p:nvSpPr>
        <p:spPr>
          <a:xfrm>
            <a:off x="6172202"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563"/>
              </a:spcBef>
              <a:spcAft>
                <a:spcPts val="0"/>
              </a:spcAft>
              <a:buClr>
                <a:schemeClr val="dk1"/>
              </a:buClr>
              <a:buSzPts val="1800"/>
              <a:buChar char="•"/>
              <a:defRPr/>
            </a:lvl1pPr>
            <a:lvl2pPr marL="914400" lvl="1" indent="-342900" algn="l" rtl="0">
              <a:lnSpc>
                <a:spcPct val="90000"/>
              </a:lnSpc>
              <a:spcBef>
                <a:spcPts val="281"/>
              </a:spcBef>
              <a:spcAft>
                <a:spcPts val="0"/>
              </a:spcAft>
              <a:buClr>
                <a:schemeClr val="dk1"/>
              </a:buClr>
              <a:buSzPts val="1800"/>
              <a:buChar char="•"/>
              <a:defRPr/>
            </a:lvl2pPr>
            <a:lvl3pPr marL="1371600" lvl="2" indent="-342900" algn="l" rtl="0">
              <a:lnSpc>
                <a:spcPct val="90000"/>
              </a:lnSpc>
              <a:spcBef>
                <a:spcPts val="281"/>
              </a:spcBef>
              <a:spcAft>
                <a:spcPts val="0"/>
              </a:spcAft>
              <a:buClr>
                <a:schemeClr val="dk1"/>
              </a:buClr>
              <a:buSzPts val="1800"/>
              <a:buChar char="•"/>
              <a:defRPr/>
            </a:lvl3pPr>
            <a:lvl4pPr marL="1828800" lvl="3" indent="-342900" algn="l" rtl="0">
              <a:lnSpc>
                <a:spcPct val="90000"/>
              </a:lnSpc>
              <a:spcBef>
                <a:spcPts val="281"/>
              </a:spcBef>
              <a:spcAft>
                <a:spcPts val="0"/>
              </a:spcAft>
              <a:buClr>
                <a:schemeClr val="dk1"/>
              </a:buClr>
              <a:buSzPts val="1800"/>
              <a:buChar char="•"/>
              <a:defRPr/>
            </a:lvl4pPr>
            <a:lvl5pPr marL="2286000" lvl="4" indent="-342900" algn="l" rtl="0">
              <a:lnSpc>
                <a:spcPct val="90000"/>
              </a:lnSpc>
              <a:spcBef>
                <a:spcPts val="281"/>
              </a:spcBef>
              <a:spcAft>
                <a:spcPts val="0"/>
              </a:spcAft>
              <a:buClr>
                <a:schemeClr val="dk1"/>
              </a:buClr>
              <a:buSzPts val="1800"/>
              <a:buChar char="•"/>
              <a:defRPr/>
            </a:lvl5pPr>
            <a:lvl6pPr marL="2743200" lvl="5" indent="-342900" algn="l" rtl="0">
              <a:lnSpc>
                <a:spcPct val="90000"/>
              </a:lnSpc>
              <a:spcBef>
                <a:spcPts val="281"/>
              </a:spcBef>
              <a:spcAft>
                <a:spcPts val="0"/>
              </a:spcAft>
              <a:buClr>
                <a:schemeClr val="dk1"/>
              </a:buClr>
              <a:buSzPts val="1800"/>
              <a:buChar char="•"/>
              <a:defRPr/>
            </a:lvl6pPr>
            <a:lvl7pPr marL="3200400" lvl="6" indent="-342900" algn="l" rtl="0">
              <a:lnSpc>
                <a:spcPct val="90000"/>
              </a:lnSpc>
              <a:spcBef>
                <a:spcPts val="281"/>
              </a:spcBef>
              <a:spcAft>
                <a:spcPts val="0"/>
              </a:spcAft>
              <a:buClr>
                <a:schemeClr val="dk1"/>
              </a:buClr>
              <a:buSzPts val="1800"/>
              <a:buChar char="•"/>
              <a:defRPr/>
            </a:lvl7pPr>
            <a:lvl8pPr marL="3657600" lvl="7" indent="-342900" algn="l" rtl="0">
              <a:lnSpc>
                <a:spcPct val="90000"/>
              </a:lnSpc>
              <a:spcBef>
                <a:spcPts val="281"/>
              </a:spcBef>
              <a:spcAft>
                <a:spcPts val="0"/>
              </a:spcAft>
              <a:buClr>
                <a:schemeClr val="dk1"/>
              </a:buClr>
              <a:buSzPts val="1800"/>
              <a:buChar char="•"/>
              <a:defRPr/>
            </a:lvl8pPr>
            <a:lvl9pPr marL="4114800" lvl="8" indent="-342900" algn="l" rtl="0">
              <a:lnSpc>
                <a:spcPct val="90000"/>
              </a:lnSpc>
              <a:spcBef>
                <a:spcPts val="281"/>
              </a:spcBef>
              <a:spcAft>
                <a:spcPts val="0"/>
              </a:spcAft>
              <a:buClr>
                <a:schemeClr val="dk1"/>
              </a:buClr>
              <a:buSzPts val="1800"/>
              <a:buChar char="•"/>
              <a:defRPr/>
            </a:lvl9pPr>
          </a:lstStyle>
          <a:p>
            <a:endParaRPr/>
          </a:p>
        </p:txBody>
      </p:sp>
      <p:sp>
        <p:nvSpPr>
          <p:cNvPr id="12913" name="Google Shape;12913;p101"/>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14" name="Google Shape;12914;p101"/>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15" name="Google Shape;12915;p101"/>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16"/>
        <p:cNvGrpSpPr/>
        <p:nvPr/>
      </p:nvGrpSpPr>
      <p:grpSpPr>
        <a:xfrm>
          <a:off x="0" y="0"/>
          <a:ext cx="0" cy="0"/>
          <a:chOff x="0" y="0"/>
          <a:chExt cx="0" cy="0"/>
        </a:xfrm>
      </p:grpSpPr>
      <p:sp>
        <p:nvSpPr>
          <p:cNvPr id="12917" name="Google Shape;12917;p102"/>
          <p:cNvSpPr txBox="1">
            <a:spLocks noGrp="1"/>
          </p:cNvSpPr>
          <p:nvPr>
            <p:ph type="title"/>
          </p:nvPr>
        </p:nvSpPr>
        <p:spPr>
          <a:xfrm>
            <a:off x="838202" y="36512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18" name="Google Shape;12918;p102"/>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19" name="Google Shape;12919;p102"/>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20" name="Google Shape;12920;p102"/>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21"/>
        <p:cNvGrpSpPr/>
        <p:nvPr/>
      </p:nvGrpSpPr>
      <p:grpSpPr>
        <a:xfrm>
          <a:off x="0" y="0"/>
          <a:ext cx="0" cy="0"/>
          <a:chOff x="0" y="0"/>
          <a:chExt cx="0" cy="0"/>
        </a:xfrm>
      </p:grpSpPr>
      <p:sp>
        <p:nvSpPr>
          <p:cNvPr id="12922" name="Google Shape;12922;p103"/>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23" name="Google Shape;12923;p103"/>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24" name="Google Shape;12924;p103"/>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ags" Target="../tags/tag1.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6" Type="http://schemas.openxmlformats.org/officeDocument/2006/relationships/image" Target="../media/image27.emf"/><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26.emf"/><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oleObject" Target="../embeddings/oleObject1.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ags" Target="../tags/tag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28.emf"/><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oleObject" Target="../embeddings/oleObject2.bin"/></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5.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5.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5.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heme" Target="../theme/theme8.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03"/>
        <p:cNvGrpSpPr/>
        <p:nvPr/>
      </p:nvGrpSpPr>
      <p:grpSpPr>
        <a:xfrm>
          <a:off x="0" y="0"/>
          <a:ext cx="0" cy="0"/>
          <a:chOff x="0" y="0"/>
          <a:chExt cx="0" cy="0"/>
        </a:xfrm>
      </p:grpSpPr>
      <p:sp>
        <p:nvSpPr>
          <p:cNvPr id="12304" name="Google Shape;12304;p1"/>
          <p:cNvSpPr txBox="1">
            <a:spLocks noGrp="1"/>
          </p:cNvSpPr>
          <p:nvPr>
            <p:ph type="body" idx="1"/>
          </p:nvPr>
        </p:nvSpPr>
        <p:spPr>
          <a:xfrm>
            <a:off x="446912" y="1801368"/>
            <a:ext cx="11295900" cy="3950100"/>
          </a:xfrm>
          <a:prstGeom prst="rect">
            <a:avLst/>
          </a:prstGeom>
          <a:noFill/>
          <a:ln>
            <a:noFill/>
          </a:ln>
        </p:spPr>
        <p:txBody>
          <a:bodyPr spcFirstLastPara="1" wrap="square" lIns="45700" tIns="45700" rIns="45700" bIns="45700" anchor="t" anchorCtr="0">
            <a:noAutofit/>
          </a:bodyPr>
          <a:lstStyle>
            <a:lvl1pPr marL="457200" marR="0" lvl="0" indent="-355600" algn="l" rtl="0">
              <a:lnSpc>
                <a:spcPct val="90000"/>
              </a:lnSpc>
              <a:spcBef>
                <a:spcPts val="2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305" name="Google Shape;12305;p1"/>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marR="0" lvl="0" algn="l" rtl="0">
              <a:lnSpc>
                <a:spcPct val="85000"/>
              </a:lnSpc>
              <a:spcBef>
                <a:spcPts val="0"/>
              </a:spcBef>
              <a:spcAft>
                <a:spcPts val="0"/>
              </a:spcAft>
              <a:buClr>
                <a:schemeClr val="dk1"/>
              </a:buClr>
              <a:buSzPts val="2700"/>
              <a:buFont typeface="Arial"/>
              <a:buNone/>
              <a:defRPr sz="27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grpSp>
        <p:nvGrpSpPr>
          <p:cNvPr id="12306" name="Google Shape;12306;p1"/>
          <p:cNvGrpSpPr/>
          <p:nvPr/>
        </p:nvGrpSpPr>
        <p:grpSpPr>
          <a:xfrm>
            <a:off x="446939" y="326296"/>
            <a:ext cx="587884" cy="45600"/>
            <a:chOff x="616542" y="591197"/>
            <a:chExt cx="587708" cy="45600"/>
          </a:xfrm>
        </p:grpSpPr>
        <p:sp>
          <p:nvSpPr>
            <p:cNvPr id="12307" name="Google Shape;12307;p1"/>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b="0" i="0" u="none" strike="noStrike" cap="none">
                <a:solidFill>
                  <a:schemeClr val="dk1"/>
                </a:solidFill>
                <a:latin typeface="Arial"/>
                <a:ea typeface="Arial"/>
                <a:cs typeface="Arial"/>
                <a:sym typeface="Arial"/>
              </a:endParaRPr>
            </a:p>
          </p:txBody>
        </p:sp>
        <p:sp>
          <p:nvSpPr>
            <p:cNvPr id="12308" name="Google Shape;12308;p1"/>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b="0" i="0" u="none" strike="noStrike" cap="none">
                <a:solidFill>
                  <a:schemeClr val="dk1"/>
                </a:solidFill>
                <a:latin typeface="Arial"/>
                <a:ea typeface="Arial"/>
                <a:cs typeface="Arial"/>
                <a:sym typeface="Arial"/>
              </a:endParaRPr>
            </a:p>
          </p:txBody>
        </p:sp>
      </p:grpSp>
      <p:pic>
        <p:nvPicPr>
          <p:cNvPr id="12309" name="Google Shape;12309;p1"/>
          <p:cNvPicPr preferRelativeResize="0"/>
          <p:nvPr/>
        </p:nvPicPr>
        <p:blipFill/>
        <p:spPr>
          <a:xfrm>
            <a:off x="446914" y="6346663"/>
            <a:ext cx="914638" cy="3718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86"/>
        <p:cNvGrpSpPr/>
        <p:nvPr/>
      </p:nvGrpSpPr>
      <p:grpSpPr>
        <a:xfrm>
          <a:off x="0" y="0"/>
          <a:ext cx="0" cy="0"/>
          <a:chOff x="0" y="0"/>
          <a:chExt cx="0" cy="0"/>
        </a:xfrm>
      </p:grpSpPr>
      <p:pic>
        <p:nvPicPr>
          <p:cNvPr id="12987" name="Google Shape;12987;p114"/>
          <p:cNvPicPr preferRelativeResize="0"/>
          <p:nvPr/>
        </p:nvPicPr>
        <p:blipFill/>
        <p:spPr>
          <a:xfrm>
            <a:off x="612281" y="6416506"/>
            <a:ext cx="723405" cy="295745"/>
          </a:xfrm>
          <a:prstGeom prst="rect">
            <a:avLst/>
          </a:prstGeom>
          <a:noFill/>
          <a:ln>
            <a:noFill/>
          </a:ln>
        </p:spPr>
      </p:pic>
      <p:sp>
        <p:nvSpPr>
          <p:cNvPr id="12988" name="Google Shape;12988;p114"/>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00" b="1" i="0">
                <a:solidFill>
                  <a:schemeClr val="accent1"/>
                </a:solidFill>
                <a:latin typeface="Arial"/>
                <a:ea typeface="Arial"/>
                <a:cs typeface="Arial"/>
                <a:sym typeface="Arial"/>
              </a:defRPr>
            </a:lvl1pPr>
            <a:lvl2pPr marL="0" marR="0" lvl="1" indent="0" algn="r" rtl="0">
              <a:spcBef>
                <a:spcPts val="0"/>
              </a:spcBef>
              <a:buNone/>
              <a:defRPr sz="700" b="1" i="0">
                <a:solidFill>
                  <a:schemeClr val="accent1"/>
                </a:solidFill>
                <a:latin typeface="Arial"/>
                <a:ea typeface="Arial"/>
                <a:cs typeface="Arial"/>
                <a:sym typeface="Arial"/>
              </a:defRPr>
            </a:lvl2pPr>
            <a:lvl3pPr marL="0" marR="0" lvl="2" indent="0" algn="r" rtl="0">
              <a:spcBef>
                <a:spcPts val="0"/>
              </a:spcBef>
              <a:buNone/>
              <a:defRPr sz="700" b="1" i="0">
                <a:solidFill>
                  <a:schemeClr val="accent1"/>
                </a:solidFill>
                <a:latin typeface="Arial"/>
                <a:ea typeface="Arial"/>
                <a:cs typeface="Arial"/>
                <a:sym typeface="Arial"/>
              </a:defRPr>
            </a:lvl3pPr>
            <a:lvl4pPr marL="0" marR="0" lvl="3" indent="0" algn="r" rtl="0">
              <a:spcBef>
                <a:spcPts val="0"/>
              </a:spcBef>
              <a:buNone/>
              <a:defRPr sz="700" b="1" i="0">
                <a:solidFill>
                  <a:schemeClr val="accent1"/>
                </a:solidFill>
                <a:latin typeface="Arial"/>
                <a:ea typeface="Arial"/>
                <a:cs typeface="Arial"/>
                <a:sym typeface="Arial"/>
              </a:defRPr>
            </a:lvl4pPr>
            <a:lvl5pPr marL="0" marR="0" lvl="4" indent="0" algn="r" rtl="0">
              <a:spcBef>
                <a:spcPts val="0"/>
              </a:spcBef>
              <a:buNone/>
              <a:defRPr sz="700" b="1" i="0">
                <a:solidFill>
                  <a:schemeClr val="accent1"/>
                </a:solidFill>
                <a:latin typeface="Arial"/>
                <a:ea typeface="Arial"/>
                <a:cs typeface="Arial"/>
                <a:sym typeface="Arial"/>
              </a:defRPr>
            </a:lvl5pPr>
            <a:lvl6pPr marL="0" marR="0" lvl="5" indent="0" algn="r" rtl="0">
              <a:spcBef>
                <a:spcPts val="0"/>
              </a:spcBef>
              <a:buNone/>
              <a:defRPr sz="700" b="1" i="0">
                <a:solidFill>
                  <a:schemeClr val="accent1"/>
                </a:solidFill>
                <a:latin typeface="Arial"/>
                <a:ea typeface="Arial"/>
                <a:cs typeface="Arial"/>
                <a:sym typeface="Arial"/>
              </a:defRPr>
            </a:lvl6pPr>
            <a:lvl7pPr marL="0" marR="0" lvl="6" indent="0" algn="r" rtl="0">
              <a:spcBef>
                <a:spcPts val="0"/>
              </a:spcBef>
              <a:buNone/>
              <a:defRPr sz="700" b="1" i="0">
                <a:solidFill>
                  <a:schemeClr val="accent1"/>
                </a:solidFill>
                <a:latin typeface="Arial"/>
                <a:ea typeface="Arial"/>
                <a:cs typeface="Arial"/>
                <a:sym typeface="Arial"/>
              </a:defRPr>
            </a:lvl7pPr>
            <a:lvl8pPr marL="0" marR="0" lvl="7" indent="0" algn="r" rtl="0">
              <a:spcBef>
                <a:spcPts val="0"/>
              </a:spcBef>
              <a:buNone/>
              <a:defRPr sz="700" b="1" i="0">
                <a:solidFill>
                  <a:schemeClr val="accent1"/>
                </a:solidFill>
                <a:latin typeface="Arial"/>
                <a:ea typeface="Arial"/>
                <a:cs typeface="Arial"/>
                <a:sym typeface="Arial"/>
              </a:defRPr>
            </a:lvl8pPr>
            <a:lvl9pPr marL="0" marR="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989" name="Google Shape;12989;p114"/>
          <p:cNvSpPr txBox="1"/>
          <p:nvPr/>
        </p:nvSpPr>
        <p:spPr>
          <a:xfrm>
            <a:off x="8884349" y="6506098"/>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a:solidFill>
                  <a:srgbClr val="7F7F7F"/>
                </a:solidFill>
                <a:latin typeface="Arial"/>
                <a:ea typeface="Arial"/>
                <a:cs typeface="Arial"/>
                <a:sym typeface="Arial"/>
              </a:rPr>
              <a:t>Pfizer 2025 | Confidential and Proprietary</a:t>
            </a:r>
            <a:endParaRPr/>
          </a:p>
        </p:txBody>
      </p:sp>
      <p:grpSp>
        <p:nvGrpSpPr>
          <p:cNvPr id="12990" name="Google Shape;12990;p114"/>
          <p:cNvGrpSpPr/>
          <p:nvPr/>
        </p:nvGrpSpPr>
        <p:grpSpPr>
          <a:xfrm>
            <a:off x="446939" y="326296"/>
            <a:ext cx="587884" cy="45600"/>
            <a:chOff x="616542" y="591197"/>
            <a:chExt cx="587708" cy="45600"/>
          </a:xfrm>
        </p:grpSpPr>
        <p:sp>
          <p:nvSpPr>
            <p:cNvPr id="12991" name="Google Shape;12991;p114"/>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sp>
          <p:nvSpPr>
            <p:cNvPr id="12992" name="Google Shape;12992;p114"/>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88">
          <p15:clr>
            <a:srgbClr val="F26B43"/>
          </p15:clr>
        </p15:guide>
        <p15:guide id="2" pos="384">
          <p15:clr>
            <a:srgbClr val="F26B43"/>
          </p15:clr>
        </p15:guide>
        <p15:guide id="3" pos="7296">
          <p15:clr>
            <a:srgbClr val="F26B43"/>
          </p15:clr>
        </p15:guide>
        <p15:guide id="4" orient="horz" pos="432">
          <p15:clr>
            <a:srgbClr val="F26B43"/>
          </p15:clr>
        </p15:guide>
        <p15:guide id="5" orient="horz" pos="417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E8BDD4B-C924-2FDB-DD47-008DF8D443B5}"/>
              </a:ext>
            </a:extLst>
          </p:cNvPr>
          <p:cNvGraphicFramePr>
            <a:graphicFrameLocks noChangeAspect="1"/>
          </p:cNvGraphicFramePr>
          <p:nvPr userDrawn="1">
            <p:custDataLst>
              <p:tags r:id="rId13"/>
            </p:custDataLst>
            <p:extLst>
              <p:ext uri="{D42A27DB-BD31-4B8C-83A1-F6EECF244321}">
                <p14:modId xmlns:p14="http://schemas.microsoft.com/office/powerpoint/2010/main" val="4290594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14" imgW="333" imgH="332" progId="TCLayout.ActiveDocument.1">
                  <p:embed/>
                </p:oleObj>
              </mc:Choice>
              <mc:Fallback>
                <p:oleObj name="Slide do think-cell" r:id="rId14" imgW="333" imgH="332" progId="TCLayout.ActiveDocument.1">
                  <p:embed/>
                  <p:pic>
                    <p:nvPicPr>
                      <p:cNvPr id="8" name="think-cell data - do not delete" hidden="1">
                        <a:extLst>
                          <a:ext uri="{FF2B5EF4-FFF2-40B4-BE49-F238E27FC236}">
                            <a16:creationId xmlns:a16="http://schemas.microsoft.com/office/drawing/2014/main" id="{5E8BDD4B-C924-2FDB-DD47-008DF8D443B5}"/>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5064C46F-9A9A-E545-B0F4-8BF86B894759}" type="datetimeFigureOut">
              <a:rPr lang="en-US" smtClean="0"/>
              <a:t>1/30/2026</a:t>
            </a:fld>
            <a:endParaRPr lang="en-US"/>
          </a:p>
        </p:txBody>
      </p:sp>
      <p:sp>
        <p:nvSpPr>
          <p:cNvPr id="5" name="Footer Placeholder 4"/>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01EFAC65-7B25-0E40-A0A7-B99FEE65B5DE}" type="slidenum">
              <a:rPr lang="en-US" smtClean="0"/>
              <a:t>‹nº›</a:t>
            </a:fld>
            <a:endParaRPr lang="en-US"/>
          </a:p>
        </p:txBody>
      </p:sp>
      <p:grpSp>
        <p:nvGrpSpPr>
          <p:cNvPr id="7" name="Group 11">
            <a:extLst>
              <a:ext uri="{FF2B5EF4-FFF2-40B4-BE49-F238E27FC236}">
                <a16:creationId xmlns:a16="http://schemas.microsoft.com/office/drawing/2014/main" id="{D449D385-A479-87AB-34FC-44AFD993DAAB}"/>
              </a:ext>
            </a:extLst>
          </p:cNvPr>
          <p:cNvGrpSpPr/>
          <p:nvPr userDrawn="1"/>
        </p:nvGrpSpPr>
        <p:grpSpPr bwMode="gray">
          <a:xfrm>
            <a:off x="446915" y="326296"/>
            <a:ext cx="587784" cy="45600"/>
            <a:chOff x="616542" y="591197"/>
            <a:chExt cx="587631" cy="45600"/>
          </a:xfrm>
        </p:grpSpPr>
        <p:sp>
          <p:nvSpPr>
            <p:cNvPr id="9" name="Google Shape;17;p2">
              <a:extLst>
                <a:ext uri="{FF2B5EF4-FFF2-40B4-BE49-F238E27FC236}">
                  <a16:creationId xmlns:a16="http://schemas.microsoft.com/office/drawing/2014/main" id="{48BE293B-17AC-40C2-7FE0-0F3A52065BCF}"/>
                </a:ext>
              </a:extLst>
            </p:cNvPr>
            <p:cNvSpPr/>
            <p:nvPr userDrawn="1"/>
          </p:nvSpPr>
          <p:spPr bwMode="gray">
            <a:xfrm>
              <a:off x="616542" y="591197"/>
              <a:ext cx="293923" cy="45600"/>
            </a:xfrm>
            <a:prstGeom prst="rect">
              <a:avLst/>
            </a:prstGeom>
            <a:solidFill>
              <a:srgbClr val="0000C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Google Shape;18;p2">
              <a:extLst>
                <a:ext uri="{FF2B5EF4-FFF2-40B4-BE49-F238E27FC236}">
                  <a16:creationId xmlns:a16="http://schemas.microsoft.com/office/drawing/2014/main" id="{87690FBA-F66D-03AA-369C-D4E2593CF671}"/>
                </a:ext>
              </a:extLst>
            </p:cNvPr>
            <p:cNvSpPr/>
            <p:nvPr userDrawn="1"/>
          </p:nvSpPr>
          <p:spPr bwMode="gray">
            <a:xfrm>
              <a:off x="910250" y="591197"/>
              <a:ext cx="293923" cy="45600"/>
            </a:xfrm>
            <a:prstGeom prst="rect">
              <a:avLst/>
            </a:prstGeom>
            <a:solidFill>
              <a:srgbClr val="0095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pic>
        <p:nvPicPr>
          <p:cNvPr id="11" name="Google Shape;53;p7">
            <a:extLst>
              <a:ext uri="{FF2B5EF4-FFF2-40B4-BE49-F238E27FC236}">
                <a16:creationId xmlns:a16="http://schemas.microsoft.com/office/drawing/2014/main" id="{54252A50-6F7C-7E69-3C30-244A4B068C74}"/>
              </a:ext>
            </a:extLst>
          </p:cNvPr>
          <p:cNvPicPr preferRelativeResize="0">
            <a:picLocks noChangeAspect="1"/>
          </p:cNvPicPr>
          <p:nvPr userDrawn="1"/>
        </p:nvPicPr>
        <p:blipFill>
          <a:blip r:embed="rId16" cstate="email">
            <a:extLst>
              <a:ext uri="{28A0092B-C50C-407E-A947-70E740481C1C}">
                <a14:useLocalDpi xmlns:a14="http://schemas.microsoft.com/office/drawing/2010/main"/>
              </a:ext>
            </a:extLst>
          </a:blip>
          <a:srcRect t="787" b="787"/>
          <a:stretch/>
        </p:blipFill>
        <p:spPr bwMode="gray">
          <a:xfrm>
            <a:off x="446914" y="6346663"/>
            <a:ext cx="914638" cy="371811"/>
          </a:xfrm>
          <a:prstGeom prst="rect">
            <a:avLst/>
          </a:prstGeom>
          <a:noFill/>
          <a:ln>
            <a:noFill/>
          </a:ln>
        </p:spPr>
      </p:pic>
    </p:spTree>
    <p:extLst>
      <p:ext uri="{BB962C8B-B14F-4D97-AF65-F5344CB8AC3E}">
        <p14:creationId xmlns:p14="http://schemas.microsoft.com/office/powerpoint/2010/main" val="410578501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0203458-57DF-8DAE-2884-DEDBA4FCE8BD}"/>
              </a:ext>
            </a:extLst>
          </p:cNvPr>
          <p:cNvGraphicFramePr>
            <a:graphicFrameLocks noChangeAspect="1"/>
          </p:cNvGraphicFramePr>
          <p:nvPr userDrawn="1">
            <p:custDataLst>
              <p:tags r:id="rId13"/>
            </p:custDataLst>
            <p:extLst>
              <p:ext uri="{D42A27DB-BD31-4B8C-83A1-F6EECF244321}">
                <p14:modId xmlns:p14="http://schemas.microsoft.com/office/powerpoint/2010/main" val="228066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14" imgW="395" imgH="396" progId="TCLayout.ActiveDocument.1">
                  <p:embed/>
                </p:oleObj>
              </mc:Choice>
              <mc:Fallback>
                <p:oleObj name="Slide do think-cell" r:id="rId14" imgW="395" imgH="396" progId="TCLayout.ActiveDocument.1">
                  <p:embed/>
                  <p:pic>
                    <p:nvPicPr>
                      <p:cNvPr id="8" name="think-cell data - do not delete" hidden="1">
                        <a:extLst>
                          <a:ext uri="{FF2B5EF4-FFF2-40B4-BE49-F238E27FC236}">
                            <a16:creationId xmlns:a16="http://schemas.microsoft.com/office/drawing/2014/main" id="{C0203458-57DF-8DAE-2884-DEDBA4FCE8BD}"/>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Espaço Reservado para Título 1">
            <a:extLst>
              <a:ext uri="{FF2B5EF4-FFF2-40B4-BE49-F238E27FC236}">
                <a16:creationId xmlns:a16="http://schemas.microsoft.com/office/drawing/2014/main" id="{631726A6-364C-270E-2475-092E1C65D3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B0698BA5-0708-2259-46EE-44026501D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518DDAAC-0ABB-6866-08F2-38DCF249F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4D9CDD-D8D1-44EF-B424-7912D25987F4}" type="datetimeFigureOut">
              <a:rPr lang="en-US" smtClean="0"/>
              <a:t>1/30/2026</a:t>
            </a:fld>
            <a:endParaRPr lang="en-US"/>
          </a:p>
        </p:txBody>
      </p:sp>
      <p:sp>
        <p:nvSpPr>
          <p:cNvPr id="5" name="Espaço Reservado para Rodapé 4">
            <a:extLst>
              <a:ext uri="{FF2B5EF4-FFF2-40B4-BE49-F238E27FC236}">
                <a16:creationId xmlns:a16="http://schemas.microsoft.com/office/drawing/2014/main" id="{EFA7B7DF-A234-BF9F-D287-0A0DC8A92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Espaço Reservado para Número de Slide 5">
            <a:extLst>
              <a:ext uri="{FF2B5EF4-FFF2-40B4-BE49-F238E27FC236}">
                <a16:creationId xmlns:a16="http://schemas.microsoft.com/office/drawing/2014/main" id="{575B399B-A43A-5047-F1AA-EBE4CEDA3E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3EF128-CD81-4CAE-B8C4-4CC8C8D33F20}" type="slidenum">
              <a:rPr lang="en-US" smtClean="0"/>
              <a:t>‹nº›</a:t>
            </a:fld>
            <a:endParaRPr lang="en-US"/>
          </a:p>
        </p:txBody>
      </p:sp>
    </p:spTree>
    <p:extLst>
      <p:ext uri="{BB962C8B-B14F-4D97-AF65-F5344CB8AC3E}">
        <p14:creationId xmlns:p14="http://schemas.microsoft.com/office/powerpoint/2010/main" val="216102647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17"/>
        <p:cNvGrpSpPr/>
        <p:nvPr/>
      </p:nvGrpSpPr>
      <p:grpSpPr>
        <a:xfrm>
          <a:off x="0" y="0"/>
          <a:ext cx="0" cy="0"/>
          <a:chOff x="0" y="0"/>
          <a:chExt cx="0" cy="0"/>
        </a:xfrm>
      </p:grpSpPr>
      <p:sp>
        <p:nvSpPr>
          <p:cNvPr id="12418" name="Google Shape;12418;p17"/>
          <p:cNvSpPr txBox="1">
            <a:spLocks noGrp="1"/>
          </p:cNvSpPr>
          <p:nvPr>
            <p:ph type="body" idx="1"/>
          </p:nvPr>
        </p:nvSpPr>
        <p:spPr>
          <a:xfrm>
            <a:off x="446912" y="1801368"/>
            <a:ext cx="11295900" cy="3950100"/>
          </a:xfrm>
          <a:prstGeom prst="rect">
            <a:avLst/>
          </a:prstGeom>
          <a:noFill/>
          <a:ln>
            <a:noFill/>
          </a:ln>
        </p:spPr>
        <p:txBody>
          <a:bodyPr spcFirstLastPara="1" wrap="square" lIns="45700" tIns="45700" rIns="45700" bIns="45700" anchor="t" anchorCtr="0">
            <a:noAutofit/>
          </a:bodyPr>
          <a:lstStyle>
            <a:lvl1pPr marL="457200" marR="0" lvl="0" indent="-355600" algn="l" rtl="0">
              <a:lnSpc>
                <a:spcPct val="90000"/>
              </a:lnSpc>
              <a:spcBef>
                <a:spcPts val="2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419" name="Google Shape;12419;p17"/>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marR="0" lvl="0" algn="l" rtl="0">
              <a:lnSpc>
                <a:spcPct val="85000"/>
              </a:lnSpc>
              <a:spcBef>
                <a:spcPts val="0"/>
              </a:spcBef>
              <a:spcAft>
                <a:spcPts val="0"/>
              </a:spcAft>
              <a:buClr>
                <a:schemeClr val="dk1"/>
              </a:buClr>
              <a:buSzPts val="2700"/>
              <a:buFont typeface="Arial"/>
              <a:buNone/>
              <a:defRPr sz="27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2420" name="Google Shape;12420;p17"/>
          <p:cNvPicPr preferRelativeResize="0"/>
          <p:nvPr/>
        </p:nvPicPr>
        <p:blipFill rotWithShape="1">
          <a:blip r:embed="rId6">
            <a:alphaModFix/>
          </a:blip>
          <a:srcRect/>
          <a:stretch/>
        </p:blipFill>
        <p:spPr>
          <a:xfrm>
            <a:off x="11314771" y="6454107"/>
            <a:ext cx="706245" cy="27847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04"/>
        <p:cNvGrpSpPr/>
        <p:nvPr/>
      </p:nvGrpSpPr>
      <p:grpSpPr>
        <a:xfrm>
          <a:off x="0" y="0"/>
          <a:ext cx="0" cy="0"/>
          <a:chOff x="0" y="0"/>
          <a:chExt cx="0" cy="0"/>
        </a:xfrm>
      </p:grpSpPr>
      <p:sp>
        <p:nvSpPr>
          <p:cNvPr id="12705" name="Google Shape;12705;p63"/>
          <p:cNvSpPr txBox="1">
            <a:spLocks noGrp="1"/>
          </p:cNvSpPr>
          <p:nvPr>
            <p:ph type="title"/>
          </p:nvPr>
        </p:nvSpPr>
        <p:spPr>
          <a:xfrm>
            <a:off x="630001" y="622802"/>
            <a:ext cx="10933500" cy="369300"/>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2667"/>
              <a:buFont typeface="Arial"/>
              <a:buNone/>
              <a:defRPr sz="2667" b="0" i="0" u="none" strike="noStrike" cap="none">
                <a:solidFill>
                  <a:schemeClr val="dk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706" name="Google Shape;12706;p63"/>
          <p:cNvSpPr txBox="1">
            <a:spLocks noGrp="1"/>
          </p:cNvSpPr>
          <p:nvPr>
            <p:ph type="body" idx="1"/>
          </p:nvPr>
        </p:nvSpPr>
        <p:spPr>
          <a:xfrm>
            <a:off x="630001" y="1825625"/>
            <a:ext cx="10933500" cy="4351200"/>
          </a:xfrm>
          <a:prstGeom prst="rect">
            <a:avLst/>
          </a:prstGeom>
          <a:noFill/>
          <a:ln>
            <a:noFill/>
          </a:ln>
        </p:spPr>
        <p:txBody>
          <a:bodyPr spcFirstLastPara="1" wrap="square" lIns="0" tIns="0" rIns="0" bIns="0" anchor="t" anchorCtr="0">
            <a:noAutofit/>
          </a:bodyPr>
          <a:lstStyle>
            <a:lvl1pPr marL="457200" marR="0" lvl="0" indent="-313245" algn="l" rtl="0">
              <a:lnSpc>
                <a:spcPct val="110000"/>
              </a:lnSpc>
              <a:spcBef>
                <a:spcPts val="600"/>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1pPr>
            <a:lvl2pPr marL="914400" marR="0" lvl="1" indent="-313245" algn="l" rtl="0">
              <a:lnSpc>
                <a:spcPct val="90000"/>
              </a:lnSpc>
              <a:spcBef>
                <a:spcPts val="300"/>
              </a:spcBef>
              <a:spcAft>
                <a:spcPts val="0"/>
              </a:spcAft>
              <a:buClr>
                <a:schemeClr val="dk2"/>
              </a:buClr>
              <a:buSzPts val="1333"/>
              <a:buFont typeface="Arial"/>
              <a:buChar char="•"/>
              <a:defRPr sz="1333" b="0" i="0" u="none" strike="noStrike" cap="none">
                <a:solidFill>
                  <a:schemeClr val="dk1"/>
                </a:solidFill>
                <a:latin typeface="Arial"/>
                <a:ea typeface="Arial"/>
                <a:cs typeface="Arial"/>
                <a:sym typeface="Arial"/>
              </a:defRPr>
            </a:lvl2pPr>
            <a:lvl3pPr marL="1371600" marR="0" lvl="2" indent="-313245" algn="l" rtl="0">
              <a:lnSpc>
                <a:spcPct val="90000"/>
              </a:lnSpc>
              <a:spcBef>
                <a:spcPts val="300"/>
              </a:spcBef>
              <a:spcAft>
                <a:spcPts val="0"/>
              </a:spcAft>
              <a:buClr>
                <a:schemeClr val="dk2"/>
              </a:buClr>
              <a:buSzPts val="1333"/>
              <a:buFont typeface="Trebuchet MS"/>
              <a:buChar char="–"/>
              <a:defRPr sz="1333" b="0" i="0" u="none" strike="noStrike" cap="none">
                <a:solidFill>
                  <a:schemeClr val="dk1"/>
                </a:solidFill>
                <a:latin typeface="Arial"/>
                <a:ea typeface="Arial"/>
                <a:cs typeface="Arial"/>
                <a:sym typeface="Arial"/>
              </a:defRPr>
            </a:lvl3pPr>
            <a:lvl4pPr marL="1828800" marR="0" lvl="3" indent="-330200" algn="l" rtl="0">
              <a:lnSpc>
                <a:spcPct val="110000"/>
              </a:lnSpc>
              <a:spcBef>
                <a:spcPts val="3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5pPr>
            <a:lvl6pPr marL="2743200" marR="0" lvl="5" indent="-330200" algn="l" rtl="0">
              <a:lnSpc>
                <a:spcPct val="90000"/>
              </a:lnSpc>
              <a:spcBef>
                <a:spcPts val="3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533400" algn="l" rtl="0">
              <a:lnSpc>
                <a:spcPct val="90000"/>
              </a:lnSpc>
              <a:spcBef>
                <a:spcPts val="90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7pPr>
            <a:lvl8pPr marL="3657600" marR="0" lvl="7" indent="-601154" algn="l" rtl="0">
              <a:lnSpc>
                <a:spcPct val="90000"/>
              </a:lnSpc>
              <a:spcBef>
                <a:spcPts val="900"/>
              </a:spcBef>
              <a:spcAft>
                <a:spcPts val="0"/>
              </a:spcAft>
              <a:buClr>
                <a:schemeClr val="dk2"/>
              </a:buClr>
              <a:buSzPts val="5867"/>
              <a:buFont typeface="Arial"/>
              <a:buChar char="​"/>
              <a:defRPr sz="5867" b="0" i="0" u="none" strike="noStrike" cap="none">
                <a:solidFill>
                  <a:schemeClr val="dk2"/>
                </a:solidFill>
                <a:latin typeface="Arial"/>
                <a:ea typeface="Arial"/>
                <a:cs typeface="Arial"/>
                <a:sym typeface="Arial"/>
              </a:defRPr>
            </a:lvl8pPr>
            <a:lvl9pPr marL="4114800" marR="0" lvl="8" indent="-397954" algn="l" rtl="0">
              <a:lnSpc>
                <a:spcPct val="100000"/>
              </a:lnSpc>
              <a:spcBef>
                <a:spcPts val="0"/>
              </a:spcBef>
              <a:spcAft>
                <a:spcPts val="900"/>
              </a:spcAft>
              <a:buClr>
                <a:schemeClr val="dk2"/>
              </a:buClr>
              <a:buSzPts val="2667"/>
              <a:buFont typeface="Arial"/>
              <a:buChar char="​"/>
              <a:defRPr sz="2667"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78" r:id="rId18"/>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983">
          <p15:clr>
            <a:srgbClr val="F26B43"/>
          </p15:clr>
        </p15:guide>
        <p15:guide id="2" pos="297">
          <p15:clr>
            <a:srgbClr val="F26B43"/>
          </p15:clr>
        </p15:guide>
        <p15:guide id="3" pos="5463">
          <p15:clr>
            <a:srgbClr val="F26B43"/>
          </p15:clr>
        </p15:guide>
        <p15:guide id="4" orient="horz" pos="291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08"/>
        <p:cNvGrpSpPr/>
        <p:nvPr/>
      </p:nvGrpSpPr>
      <p:grpSpPr>
        <a:xfrm>
          <a:off x="0" y="0"/>
          <a:ext cx="0" cy="0"/>
          <a:chOff x="0" y="0"/>
          <a:chExt cx="0" cy="0"/>
        </a:xfrm>
      </p:grpSpPr>
      <p:pic>
        <p:nvPicPr>
          <p:cNvPr id="12809" name="Google Shape;12809;p82"/>
          <p:cNvPicPr preferRelativeResize="0"/>
          <p:nvPr/>
        </p:nvPicPr>
        <p:blipFill/>
        <p:spPr>
          <a:xfrm>
            <a:off x="612281" y="6409856"/>
            <a:ext cx="723405" cy="2957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88">
          <p15:clr>
            <a:srgbClr val="F26B43"/>
          </p15:clr>
        </p15:guide>
        <p15:guide id="2" pos="384">
          <p15:clr>
            <a:srgbClr val="F26B43"/>
          </p15:clr>
        </p15:guide>
        <p15:guide id="3" pos="7296">
          <p15:clr>
            <a:srgbClr val="F26B43"/>
          </p15:clr>
        </p15:guide>
        <p15:guide id="4" orient="horz" pos="432">
          <p15:clr>
            <a:srgbClr val="F26B43"/>
          </p15:clr>
        </p15:guide>
        <p15:guide id="5"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51"/>
        <p:cNvGrpSpPr/>
        <p:nvPr/>
      </p:nvGrpSpPr>
      <p:grpSpPr>
        <a:xfrm>
          <a:off x="0" y="0"/>
          <a:ext cx="0" cy="0"/>
          <a:chOff x="0" y="0"/>
          <a:chExt cx="0" cy="0"/>
        </a:xfrm>
      </p:grpSpPr>
      <p:sp>
        <p:nvSpPr>
          <p:cNvPr id="12952" name="Google Shape;12952;p108"/>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00" b="1" i="0">
                <a:solidFill>
                  <a:schemeClr val="accent1"/>
                </a:solidFill>
                <a:latin typeface="Arial"/>
                <a:ea typeface="Arial"/>
                <a:cs typeface="Arial"/>
                <a:sym typeface="Arial"/>
              </a:defRPr>
            </a:lvl1pPr>
            <a:lvl2pPr marL="0" marR="0" lvl="1" indent="0" algn="r" rtl="0">
              <a:spcBef>
                <a:spcPts val="0"/>
              </a:spcBef>
              <a:buNone/>
              <a:defRPr sz="700" b="1" i="0">
                <a:solidFill>
                  <a:schemeClr val="accent1"/>
                </a:solidFill>
                <a:latin typeface="Arial"/>
                <a:ea typeface="Arial"/>
                <a:cs typeface="Arial"/>
                <a:sym typeface="Arial"/>
              </a:defRPr>
            </a:lvl2pPr>
            <a:lvl3pPr marL="0" marR="0" lvl="2" indent="0" algn="r" rtl="0">
              <a:spcBef>
                <a:spcPts val="0"/>
              </a:spcBef>
              <a:buNone/>
              <a:defRPr sz="700" b="1" i="0">
                <a:solidFill>
                  <a:schemeClr val="accent1"/>
                </a:solidFill>
                <a:latin typeface="Arial"/>
                <a:ea typeface="Arial"/>
                <a:cs typeface="Arial"/>
                <a:sym typeface="Arial"/>
              </a:defRPr>
            </a:lvl3pPr>
            <a:lvl4pPr marL="0" marR="0" lvl="3" indent="0" algn="r" rtl="0">
              <a:spcBef>
                <a:spcPts val="0"/>
              </a:spcBef>
              <a:buNone/>
              <a:defRPr sz="700" b="1" i="0">
                <a:solidFill>
                  <a:schemeClr val="accent1"/>
                </a:solidFill>
                <a:latin typeface="Arial"/>
                <a:ea typeface="Arial"/>
                <a:cs typeface="Arial"/>
                <a:sym typeface="Arial"/>
              </a:defRPr>
            </a:lvl4pPr>
            <a:lvl5pPr marL="0" marR="0" lvl="4" indent="0" algn="r" rtl="0">
              <a:spcBef>
                <a:spcPts val="0"/>
              </a:spcBef>
              <a:buNone/>
              <a:defRPr sz="700" b="1" i="0">
                <a:solidFill>
                  <a:schemeClr val="accent1"/>
                </a:solidFill>
                <a:latin typeface="Arial"/>
                <a:ea typeface="Arial"/>
                <a:cs typeface="Arial"/>
                <a:sym typeface="Arial"/>
              </a:defRPr>
            </a:lvl5pPr>
            <a:lvl6pPr marL="0" marR="0" lvl="5" indent="0" algn="r" rtl="0">
              <a:spcBef>
                <a:spcPts val="0"/>
              </a:spcBef>
              <a:buNone/>
              <a:defRPr sz="700" b="1" i="0">
                <a:solidFill>
                  <a:schemeClr val="accent1"/>
                </a:solidFill>
                <a:latin typeface="Arial"/>
                <a:ea typeface="Arial"/>
                <a:cs typeface="Arial"/>
                <a:sym typeface="Arial"/>
              </a:defRPr>
            </a:lvl6pPr>
            <a:lvl7pPr marL="0" marR="0" lvl="6" indent="0" algn="r" rtl="0">
              <a:spcBef>
                <a:spcPts val="0"/>
              </a:spcBef>
              <a:buNone/>
              <a:defRPr sz="700" b="1" i="0">
                <a:solidFill>
                  <a:schemeClr val="accent1"/>
                </a:solidFill>
                <a:latin typeface="Arial"/>
                <a:ea typeface="Arial"/>
                <a:cs typeface="Arial"/>
                <a:sym typeface="Arial"/>
              </a:defRPr>
            </a:lvl7pPr>
            <a:lvl8pPr marL="0" marR="0" lvl="7" indent="0" algn="r" rtl="0">
              <a:spcBef>
                <a:spcPts val="0"/>
              </a:spcBef>
              <a:buNone/>
              <a:defRPr sz="700" b="1" i="0">
                <a:solidFill>
                  <a:schemeClr val="accent1"/>
                </a:solidFill>
                <a:latin typeface="Arial"/>
                <a:ea typeface="Arial"/>
                <a:cs typeface="Arial"/>
                <a:sym typeface="Arial"/>
              </a:defRPr>
            </a:lvl8pPr>
            <a:lvl9pPr marL="0" marR="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953" name="Google Shape;12953;p108"/>
          <p:cNvSpPr txBox="1"/>
          <p:nvPr/>
        </p:nvSpPr>
        <p:spPr>
          <a:xfrm>
            <a:off x="8884349" y="6506098"/>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a:solidFill>
                  <a:srgbClr val="7F7F7F"/>
                </a:solidFill>
                <a:latin typeface="Arial"/>
                <a:ea typeface="Arial"/>
                <a:cs typeface="Arial"/>
                <a:sym typeface="Arial"/>
              </a:rPr>
              <a:t>Pfizer 2025 | Confidential and Proprietary</a:t>
            </a:r>
            <a:endParaRPr/>
          </a:p>
        </p:txBody>
      </p:sp>
      <p:pic>
        <p:nvPicPr>
          <p:cNvPr id="12954" name="Google Shape;12954;p108"/>
          <p:cNvPicPr preferRelativeResize="0"/>
          <p:nvPr/>
        </p:nvPicPr>
        <p:blipFill/>
        <p:spPr>
          <a:xfrm>
            <a:off x="612281" y="6416506"/>
            <a:ext cx="723405" cy="2957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88">
          <p15:clr>
            <a:srgbClr val="F26B43"/>
          </p15:clr>
        </p15:guide>
        <p15:guide id="2" pos="384">
          <p15:clr>
            <a:srgbClr val="F26B43"/>
          </p15:clr>
        </p15:guide>
        <p15:guide id="3" pos="7296">
          <p15:clr>
            <a:srgbClr val="F26B43"/>
          </p15:clr>
        </p15:guide>
        <p15:guide id="4" orient="horz" pos="432">
          <p15:clr>
            <a:srgbClr val="F26B43"/>
          </p15:clr>
        </p15:guide>
        <p15:guide id="5"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16"/>
        <p:cNvGrpSpPr/>
        <p:nvPr/>
      </p:nvGrpSpPr>
      <p:grpSpPr>
        <a:xfrm>
          <a:off x="0" y="0"/>
          <a:ext cx="0" cy="0"/>
          <a:chOff x="0" y="0"/>
          <a:chExt cx="0" cy="0"/>
        </a:xfrm>
      </p:grpSpPr>
      <p:pic>
        <p:nvPicPr>
          <p:cNvPr id="12517" name="Google Shape;12517;p36"/>
          <p:cNvPicPr preferRelativeResize="0"/>
          <p:nvPr/>
        </p:nvPicPr>
        <p:blipFill/>
        <p:spPr>
          <a:xfrm>
            <a:off x="612281" y="6416506"/>
            <a:ext cx="723405" cy="295745"/>
          </a:xfrm>
          <a:prstGeom prst="rect">
            <a:avLst/>
          </a:prstGeom>
          <a:noFill/>
          <a:ln>
            <a:noFill/>
          </a:ln>
        </p:spPr>
      </p:pic>
      <p:sp>
        <p:nvSpPr>
          <p:cNvPr id="12518" name="Google Shape;12518;p36"/>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00" b="1" i="0" u="none" strike="noStrike" cap="none">
                <a:solidFill>
                  <a:schemeClr val="accent1"/>
                </a:solidFill>
                <a:latin typeface="Arial"/>
                <a:ea typeface="Arial"/>
                <a:cs typeface="Arial"/>
                <a:sym typeface="Arial"/>
              </a:defRPr>
            </a:lvl1pPr>
            <a:lvl2pPr marL="0" marR="0" lvl="1" indent="0" algn="r" rtl="0">
              <a:spcBef>
                <a:spcPts val="0"/>
              </a:spcBef>
              <a:buNone/>
              <a:defRPr sz="700" b="1" i="0" u="none" strike="noStrike" cap="none">
                <a:solidFill>
                  <a:schemeClr val="accent1"/>
                </a:solidFill>
                <a:latin typeface="Arial"/>
                <a:ea typeface="Arial"/>
                <a:cs typeface="Arial"/>
                <a:sym typeface="Arial"/>
              </a:defRPr>
            </a:lvl2pPr>
            <a:lvl3pPr marL="0" marR="0" lvl="2" indent="0" algn="r" rtl="0">
              <a:spcBef>
                <a:spcPts val="0"/>
              </a:spcBef>
              <a:buNone/>
              <a:defRPr sz="700" b="1" i="0" u="none" strike="noStrike" cap="none">
                <a:solidFill>
                  <a:schemeClr val="accent1"/>
                </a:solidFill>
                <a:latin typeface="Arial"/>
                <a:ea typeface="Arial"/>
                <a:cs typeface="Arial"/>
                <a:sym typeface="Arial"/>
              </a:defRPr>
            </a:lvl3pPr>
            <a:lvl4pPr marL="0" marR="0" lvl="3" indent="0" algn="r" rtl="0">
              <a:spcBef>
                <a:spcPts val="0"/>
              </a:spcBef>
              <a:buNone/>
              <a:defRPr sz="700" b="1" i="0" u="none" strike="noStrike" cap="none">
                <a:solidFill>
                  <a:schemeClr val="accent1"/>
                </a:solidFill>
                <a:latin typeface="Arial"/>
                <a:ea typeface="Arial"/>
                <a:cs typeface="Arial"/>
                <a:sym typeface="Arial"/>
              </a:defRPr>
            </a:lvl4pPr>
            <a:lvl5pPr marL="0" marR="0" lvl="4" indent="0" algn="r" rtl="0">
              <a:spcBef>
                <a:spcPts val="0"/>
              </a:spcBef>
              <a:buNone/>
              <a:defRPr sz="700" b="1" i="0" u="none" strike="noStrike" cap="none">
                <a:solidFill>
                  <a:schemeClr val="accent1"/>
                </a:solidFill>
                <a:latin typeface="Arial"/>
                <a:ea typeface="Arial"/>
                <a:cs typeface="Arial"/>
                <a:sym typeface="Arial"/>
              </a:defRPr>
            </a:lvl5pPr>
            <a:lvl6pPr marL="0" marR="0" lvl="5" indent="0" algn="r" rtl="0">
              <a:spcBef>
                <a:spcPts val="0"/>
              </a:spcBef>
              <a:buNone/>
              <a:defRPr sz="700" b="1" i="0" u="none" strike="noStrike" cap="none">
                <a:solidFill>
                  <a:schemeClr val="accent1"/>
                </a:solidFill>
                <a:latin typeface="Arial"/>
                <a:ea typeface="Arial"/>
                <a:cs typeface="Arial"/>
                <a:sym typeface="Arial"/>
              </a:defRPr>
            </a:lvl6pPr>
            <a:lvl7pPr marL="0" marR="0" lvl="6" indent="0" algn="r" rtl="0">
              <a:spcBef>
                <a:spcPts val="0"/>
              </a:spcBef>
              <a:buNone/>
              <a:defRPr sz="700" b="1" i="0" u="none" strike="noStrike" cap="none">
                <a:solidFill>
                  <a:schemeClr val="accent1"/>
                </a:solidFill>
                <a:latin typeface="Arial"/>
                <a:ea typeface="Arial"/>
                <a:cs typeface="Arial"/>
                <a:sym typeface="Arial"/>
              </a:defRPr>
            </a:lvl7pPr>
            <a:lvl8pPr marL="0" marR="0" lvl="7" indent="0" algn="r" rtl="0">
              <a:spcBef>
                <a:spcPts val="0"/>
              </a:spcBef>
              <a:buNone/>
              <a:defRPr sz="700" b="1" i="0" u="none" strike="noStrike" cap="none">
                <a:solidFill>
                  <a:schemeClr val="accent1"/>
                </a:solidFill>
                <a:latin typeface="Arial"/>
                <a:ea typeface="Arial"/>
                <a:cs typeface="Arial"/>
                <a:sym typeface="Arial"/>
              </a:defRPr>
            </a:lvl8pPr>
            <a:lvl9pPr marL="0" marR="0" lvl="8" indent="0" algn="r" rtl="0">
              <a:spcBef>
                <a:spcPts val="0"/>
              </a:spcBef>
              <a:buNone/>
              <a:defRPr sz="7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519" name="Google Shape;12519;p36"/>
          <p:cNvSpPr txBox="1"/>
          <p:nvPr/>
        </p:nvSpPr>
        <p:spPr>
          <a:xfrm>
            <a:off x="8884349" y="6506098"/>
            <a:ext cx="2357700" cy="200100"/>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en-US" sz="700" b="1" i="0" u="none" strike="noStrike" cap="none">
                <a:solidFill>
                  <a:srgbClr val="7F7F7F"/>
                </a:solidFill>
                <a:latin typeface="Arial"/>
                <a:ea typeface="Arial"/>
                <a:cs typeface="Arial"/>
                <a:sym typeface="Arial"/>
              </a:rPr>
              <a:t>Pfizer 2025 | Confidential and Proprietary</a:t>
            </a:r>
            <a:endParaRPr/>
          </a:p>
        </p:txBody>
      </p:sp>
      <p:grpSp>
        <p:nvGrpSpPr>
          <p:cNvPr id="12520" name="Google Shape;12520;p36"/>
          <p:cNvGrpSpPr/>
          <p:nvPr/>
        </p:nvGrpSpPr>
        <p:grpSpPr>
          <a:xfrm>
            <a:off x="446939" y="326296"/>
            <a:ext cx="587884" cy="45600"/>
            <a:chOff x="616542" y="591197"/>
            <a:chExt cx="587708" cy="45600"/>
          </a:xfrm>
        </p:grpSpPr>
        <p:sp>
          <p:nvSpPr>
            <p:cNvPr id="12521" name="Google Shape;12521;p36"/>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b="0" i="0" u="none" strike="noStrike" cap="none">
                <a:solidFill>
                  <a:schemeClr val="dk1"/>
                </a:solidFill>
                <a:latin typeface="Arial"/>
                <a:ea typeface="Arial"/>
                <a:cs typeface="Arial"/>
                <a:sym typeface="Arial"/>
              </a:endParaRPr>
            </a:p>
          </p:txBody>
        </p:sp>
        <p:sp>
          <p:nvSpPr>
            <p:cNvPr id="12522" name="Google Shape;12522;p36"/>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b="0" i="0" u="none" strike="noStrike" cap="none">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88">
          <p15:clr>
            <a:srgbClr val="F26B43"/>
          </p15:clr>
        </p15:guide>
        <p15:guide id="2" pos="384">
          <p15:clr>
            <a:srgbClr val="F26B43"/>
          </p15:clr>
        </p15:guide>
        <p15:guide id="3" pos="7296">
          <p15:clr>
            <a:srgbClr val="F26B43"/>
          </p15:clr>
        </p15:guide>
        <p15:guide id="4" orient="horz" pos="432">
          <p15:clr>
            <a:srgbClr val="F26B43"/>
          </p15:clr>
        </p15:guide>
        <p15:guide id="5"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33"/>
        <p:cNvGrpSpPr/>
        <p:nvPr/>
      </p:nvGrpSpPr>
      <p:grpSpPr>
        <a:xfrm>
          <a:off x="0" y="0"/>
          <a:ext cx="0" cy="0"/>
          <a:chOff x="0" y="0"/>
          <a:chExt cx="0" cy="0"/>
        </a:xfrm>
      </p:grpSpPr>
      <p:sp>
        <p:nvSpPr>
          <p:cNvPr id="12434" name="Google Shape;12434;p22"/>
          <p:cNvSpPr txBox="1">
            <a:spLocks noGrp="1"/>
          </p:cNvSpPr>
          <p:nvPr>
            <p:ph type="ftr" idx="11"/>
          </p:nvPr>
        </p:nvSpPr>
        <p:spPr>
          <a:xfrm>
            <a:off x="446912" y="5805719"/>
            <a:ext cx="11295900" cy="3492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800" b="0" i="0" u="none" strike="noStrike" cap="none">
                <a:solidFill>
                  <a:srgbClr val="A1AAB1"/>
                </a:solidFill>
                <a:latin typeface="Arial"/>
                <a:ea typeface="Arial"/>
                <a:cs typeface="Arial"/>
                <a:sym typeface="Arial"/>
              </a:defRPr>
            </a:lvl1pPr>
            <a:lvl2pPr marR="0" lvl="1"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12435" name="Google Shape;12435;p22"/>
          <p:cNvSpPr txBox="1">
            <a:spLocks noGrp="1"/>
          </p:cNvSpPr>
          <p:nvPr>
            <p:ph type="body" idx="1"/>
          </p:nvPr>
        </p:nvSpPr>
        <p:spPr>
          <a:xfrm>
            <a:off x="446912" y="1801368"/>
            <a:ext cx="11295900" cy="3950100"/>
          </a:xfrm>
          <a:prstGeom prst="rect">
            <a:avLst/>
          </a:prstGeom>
          <a:noFill/>
          <a:ln>
            <a:noFill/>
          </a:ln>
        </p:spPr>
        <p:txBody>
          <a:bodyPr spcFirstLastPara="1" wrap="square" lIns="45700" tIns="45700" rIns="45700" bIns="45700" anchor="t" anchorCtr="0">
            <a:noAutofit/>
          </a:bodyPr>
          <a:lstStyle>
            <a:lvl1pPr marL="457200" marR="0" lvl="0" indent="-355600" algn="l" rtl="0">
              <a:lnSpc>
                <a:spcPct val="90000"/>
              </a:lnSpc>
              <a:spcBef>
                <a:spcPts val="2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436" name="Google Shape;12436;p22"/>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marR="0" lvl="0" algn="l" rtl="0">
              <a:lnSpc>
                <a:spcPct val="85000"/>
              </a:lnSpc>
              <a:spcBef>
                <a:spcPts val="0"/>
              </a:spcBef>
              <a:spcAft>
                <a:spcPts val="0"/>
              </a:spcAft>
              <a:buClr>
                <a:schemeClr val="dk1"/>
              </a:buClr>
              <a:buSzPts val="2700"/>
              <a:buFont typeface="Inter"/>
              <a:buNone/>
              <a:defRPr sz="2700" b="0" i="0" u="none" strike="noStrike" cap="none">
                <a:solidFill>
                  <a:schemeClr val="dk1"/>
                </a:solidFill>
                <a:latin typeface="Inter"/>
                <a:ea typeface="Inter"/>
                <a:cs typeface="Inter"/>
                <a:sym typeface="Inter"/>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2437" name="Google Shape;12437;p22"/>
          <p:cNvPicPr preferRelativeResize="0"/>
          <p:nvPr/>
        </p:nvPicPr>
        <p:blipFill rotWithShape="1">
          <a:blip r:embed="rId15">
            <a:alphaModFix/>
          </a:blip>
          <a:srcRect/>
          <a:stretch/>
        </p:blipFill>
        <p:spPr>
          <a:xfrm>
            <a:off x="11314771" y="6454107"/>
            <a:ext cx="706245" cy="278478"/>
          </a:xfrm>
          <a:prstGeom prst="rect">
            <a:avLst/>
          </a:prstGeom>
          <a:noFill/>
          <a:ln>
            <a:noFill/>
          </a:ln>
        </p:spPr>
      </p:pic>
      <p:pic>
        <p:nvPicPr>
          <p:cNvPr id="12438" name="Google Shape;12438;p22"/>
          <p:cNvPicPr preferRelativeResize="0"/>
          <p:nvPr/>
        </p:nvPicPr>
        <p:blipFill rotWithShape="1">
          <a:blip r:embed="rId16">
            <a:alphaModFix/>
          </a:blip>
          <a:srcRect t="14392" r="50283" b="5156"/>
          <a:stretch/>
        </p:blipFill>
        <p:spPr>
          <a:xfrm rot="-5400000">
            <a:off x="10759637" y="-976301"/>
            <a:ext cx="464647" cy="23726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ransition>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1">
          <p15:clr>
            <a:srgbClr val="F26B43"/>
          </p15:clr>
        </p15:guide>
        <p15:guide id="2" pos="3839">
          <p15:clr>
            <a:srgbClr val="F26B43"/>
          </p15:clr>
        </p15:guide>
        <p15:guide id="3" pos="279">
          <p15:clr>
            <a:srgbClr val="F26B43"/>
          </p15:clr>
        </p15:guide>
        <p15:guide id="4" pos="7401">
          <p15:clr>
            <a:srgbClr val="F26B43"/>
          </p15:clr>
        </p15:guide>
        <p15:guide id="5" pos="3772">
          <p15:clr>
            <a:srgbClr val="F26B43"/>
          </p15:clr>
        </p15:guide>
        <p15:guide id="6" pos="3908">
          <p15:clr>
            <a:srgbClr val="F26B43"/>
          </p15:clr>
        </p15:guide>
        <p15:guide id="7" orient="horz" pos="1139">
          <p15:clr>
            <a:srgbClr val="F26B43"/>
          </p15:clr>
        </p15:guide>
        <p15:guide id="8" orient="horz" pos="504">
          <p15:clr>
            <a:srgbClr val="F26B43"/>
          </p15:clr>
        </p15:guide>
        <p15:guide id="9" orient="horz" pos="41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47"/>
        <p:cNvGrpSpPr/>
        <p:nvPr/>
      </p:nvGrpSpPr>
      <p:grpSpPr>
        <a:xfrm>
          <a:off x="0" y="0"/>
          <a:ext cx="0" cy="0"/>
          <a:chOff x="0" y="0"/>
          <a:chExt cx="0" cy="0"/>
        </a:xfrm>
      </p:grpSpPr>
      <p:sp>
        <p:nvSpPr>
          <p:cNvPr id="12548" name="Google Shape;12548;p42"/>
          <p:cNvSpPr txBox="1">
            <a:spLocks noGrp="1"/>
          </p:cNvSpPr>
          <p:nvPr>
            <p:ph type="body" idx="1"/>
          </p:nvPr>
        </p:nvSpPr>
        <p:spPr>
          <a:xfrm>
            <a:off x="446912" y="1801368"/>
            <a:ext cx="11295900" cy="3950100"/>
          </a:xfrm>
          <a:prstGeom prst="rect">
            <a:avLst/>
          </a:prstGeom>
          <a:noFill/>
          <a:ln>
            <a:noFill/>
          </a:ln>
        </p:spPr>
        <p:txBody>
          <a:bodyPr spcFirstLastPara="1" wrap="square" lIns="45700" tIns="45700" rIns="45700" bIns="45700" anchor="t" anchorCtr="0">
            <a:noAutofit/>
          </a:bodyPr>
          <a:lstStyle>
            <a:lvl1pPr marL="457200" marR="0" lvl="0" indent="-355600" algn="l" rtl="0">
              <a:lnSpc>
                <a:spcPct val="90000"/>
              </a:lnSpc>
              <a:spcBef>
                <a:spcPts val="2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549" name="Google Shape;12549;p42"/>
          <p:cNvSpPr txBox="1">
            <a:spLocks noGrp="1"/>
          </p:cNvSpPr>
          <p:nvPr>
            <p:ph type="title"/>
          </p:nvPr>
        </p:nvSpPr>
        <p:spPr>
          <a:xfrm>
            <a:off x="446914" y="484632"/>
            <a:ext cx="11295900" cy="850500"/>
          </a:xfrm>
          <a:prstGeom prst="rect">
            <a:avLst/>
          </a:prstGeom>
          <a:noFill/>
          <a:ln>
            <a:noFill/>
          </a:ln>
        </p:spPr>
        <p:txBody>
          <a:bodyPr spcFirstLastPara="1" wrap="square" lIns="0" tIns="45700" rIns="0" bIns="45700" anchor="t" anchorCtr="0">
            <a:noAutofit/>
          </a:bodyPr>
          <a:lstStyle>
            <a:lvl1pPr marR="0" lvl="0" algn="l" rtl="0">
              <a:lnSpc>
                <a:spcPct val="85000"/>
              </a:lnSpc>
              <a:spcBef>
                <a:spcPts val="0"/>
              </a:spcBef>
              <a:spcAft>
                <a:spcPts val="0"/>
              </a:spcAft>
              <a:buClr>
                <a:schemeClr val="dk1"/>
              </a:buClr>
              <a:buSzPts val="2700"/>
              <a:buFont typeface="Arial"/>
              <a:buNone/>
              <a:defRPr sz="27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grpSp>
        <p:nvGrpSpPr>
          <p:cNvPr id="12550" name="Google Shape;12550;p42"/>
          <p:cNvGrpSpPr/>
          <p:nvPr/>
        </p:nvGrpSpPr>
        <p:grpSpPr>
          <a:xfrm>
            <a:off x="446939" y="326296"/>
            <a:ext cx="587884" cy="45600"/>
            <a:chOff x="616542" y="591197"/>
            <a:chExt cx="587708" cy="45600"/>
          </a:xfrm>
        </p:grpSpPr>
        <p:sp>
          <p:nvSpPr>
            <p:cNvPr id="12551" name="Google Shape;12551;p42"/>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sp>
          <p:nvSpPr>
            <p:cNvPr id="12552" name="Google Shape;12552;p42"/>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Arial"/>
                <a:buNone/>
              </a:pPr>
              <a:endParaRPr sz="2487">
                <a:solidFill>
                  <a:schemeClr val="dk1"/>
                </a:solidFill>
                <a:latin typeface="Arial"/>
                <a:ea typeface="Arial"/>
                <a:cs typeface="Arial"/>
                <a:sym typeface="Arial"/>
              </a:endParaRPr>
            </a:p>
          </p:txBody>
        </p:sp>
      </p:grpSp>
      <p:pic>
        <p:nvPicPr>
          <p:cNvPr id="12553" name="Google Shape;12553;p42"/>
          <p:cNvPicPr preferRelativeResize="0"/>
          <p:nvPr/>
        </p:nvPicPr>
        <p:blipFill/>
        <p:spPr>
          <a:xfrm>
            <a:off x="446914" y="6346663"/>
            <a:ext cx="914638" cy="3718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72"/>
        <p:cNvGrpSpPr/>
        <p:nvPr/>
      </p:nvGrpSpPr>
      <p:grpSpPr>
        <a:xfrm>
          <a:off x="0" y="0"/>
          <a:ext cx="0" cy="0"/>
          <a:chOff x="0" y="0"/>
          <a:chExt cx="0" cy="0"/>
        </a:xfrm>
      </p:grpSpPr>
      <p:sp>
        <p:nvSpPr>
          <p:cNvPr id="12873" name="Google Shape;12873;p96"/>
          <p:cNvSpPr txBox="1">
            <a:spLocks noGrp="1"/>
          </p:cNvSpPr>
          <p:nvPr>
            <p:ph type="title"/>
          </p:nvPr>
        </p:nvSpPr>
        <p:spPr>
          <a:xfrm>
            <a:off x="838202" y="365127"/>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75"/>
              <a:buFont typeface="Calibri"/>
              <a:buNone/>
              <a:defRPr sz="2475"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874" name="Google Shape;12874;p96"/>
          <p:cNvSpPr txBox="1">
            <a:spLocks noGrp="1"/>
          </p:cNvSpPr>
          <p:nvPr>
            <p:ph type="body" idx="1"/>
          </p:nvPr>
        </p:nvSpPr>
        <p:spPr>
          <a:xfrm>
            <a:off x="838202"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28612"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2875" name="Google Shape;12875;p96"/>
          <p:cNvSpPr txBox="1">
            <a:spLocks noGrp="1"/>
          </p:cNvSpPr>
          <p:nvPr>
            <p:ph type="dt" idx="10"/>
          </p:nvPr>
        </p:nvSpPr>
        <p:spPr>
          <a:xfrm>
            <a:off x="838201" y="6356352"/>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2876" name="Google Shape;12876;p96"/>
          <p:cNvSpPr txBox="1">
            <a:spLocks noGrp="1"/>
          </p:cNvSpPr>
          <p:nvPr>
            <p:ph type="ftr" idx="11"/>
          </p:nvPr>
        </p:nvSpPr>
        <p:spPr>
          <a:xfrm>
            <a:off x="4038602" y="6356352"/>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2877" name="Google Shape;12877;p96"/>
          <p:cNvSpPr txBox="1">
            <a:spLocks noGrp="1"/>
          </p:cNvSpPr>
          <p:nvPr>
            <p:ph type="sldNum" idx="12"/>
          </p:nvPr>
        </p:nvSpPr>
        <p:spPr>
          <a:xfrm>
            <a:off x="8610601"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grpSp>
        <p:nvGrpSpPr>
          <p:cNvPr id="12878" name="Google Shape;12878;p96"/>
          <p:cNvGrpSpPr/>
          <p:nvPr/>
        </p:nvGrpSpPr>
        <p:grpSpPr>
          <a:xfrm>
            <a:off x="446939" y="326296"/>
            <a:ext cx="587884" cy="45600"/>
            <a:chOff x="616542" y="591197"/>
            <a:chExt cx="587708" cy="45600"/>
          </a:xfrm>
        </p:grpSpPr>
        <p:sp>
          <p:nvSpPr>
            <p:cNvPr id="12879" name="Google Shape;12879;p96"/>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Calibri"/>
                <a:buNone/>
              </a:pPr>
              <a:endParaRPr sz="2487">
                <a:solidFill>
                  <a:schemeClr val="dk1"/>
                </a:solidFill>
                <a:latin typeface="Calibri"/>
                <a:ea typeface="Calibri"/>
                <a:cs typeface="Calibri"/>
                <a:sym typeface="Calibri"/>
              </a:endParaRPr>
            </a:p>
          </p:txBody>
        </p:sp>
        <p:sp>
          <p:nvSpPr>
            <p:cNvPr id="12880" name="Google Shape;12880;p96"/>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487"/>
                <a:buFont typeface="Calibri"/>
                <a:buNone/>
              </a:pPr>
              <a:endParaRPr sz="2487">
                <a:solidFill>
                  <a:schemeClr val="dk1"/>
                </a:solidFill>
                <a:latin typeface="Calibri"/>
                <a:ea typeface="Calibri"/>
                <a:cs typeface="Calibri"/>
                <a:sym typeface="Calibri"/>
              </a:endParaRPr>
            </a:p>
          </p:txBody>
        </p:sp>
      </p:grpSp>
      <p:pic>
        <p:nvPicPr>
          <p:cNvPr id="12881" name="Google Shape;12881;p96"/>
          <p:cNvPicPr preferRelativeResize="0"/>
          <p:nvPr/>
        </p:nvPicPr>
        <p:blipFill/>
        <p:spPr>
          <a:xfrm>
            <a:off x="446914" y="6346663"/>
            <a:ext cx="914638" cy="3718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6"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50.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hyperlink" Target="http://www.ncbi.nlm.nih.gov/books/NBK459215/"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hyperlink" Target="https://ideiasus.fiocruz.br/postagem/menos-antibioticos-mais-vacinas/" TargetMode="External"/><Relationship Id="rId4" Type="http://schemas.openxmlformats.org/officeDocument/2006/relationships/hyperlink" Target="https://butantan.gov.br/noticias/o-mundo-antes-e-depois-das-vacinas-a-historia-comprova-que-o-caminho-para-a-erradicacao-de-doencas-e-a-imunizaca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image" Target="../media/image5.png"/><Relationship Id="rId5" Type="http://schemas.openxmlformats.org/officeDocument/2006/relationships/hyperlink" Target="http://tabnet.datasus.gov.br/cgi/dhdat.exe?bd_pni/cpnibr.def" TargetMode="Externa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5.png"/><Relationship Id="rId4" Type="http://schemas.openxmlformats.org/officeDocument/2006/relationships/image" Target="../media/image64.png"/><Relationship Id="rId9" Type="http://schemas.openxmlformats.org/officeDocument/2006/relationships/hyperlink" Target="https://www.gov.br/saude/pt-br/vacinacao/arquivos/manual-dos-centros-de-referencia-para-imunobiologicos-especiais_6a-edicao_2023.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v.br/saude/pt-br/vacinacao/arquivos/manual-dos-centros-de-referencia-para-imunobiologicos-especiais_6a-edicao_2023.pdf"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v.br/saude/pt-br/vacinacao/arquivos/manual-dos-centros-de-referencia-para-imunobiologicos-especiais_6a-edicao_2023.pdf"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6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hyperlink" Target="https://www.gov.br/saude/pt-br/vacinacao/arquivos/manual-dos-centros-de-referencia-para-imunobiologicos-especiais_6a-edicao_2023.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7.png"/><Relationship Id="rId7" Type="http://schemas.openxmlformats.org/officeDocument/2006/relationships/image" Target="../media/image78.emf"/><Relationship Id="rId2" Type="http://schemas.openxmlformats.org/officeDocument/2006/relationships/notesSlide" Target="../notesSlides/notesSlide28.xml"/><Relationship Id="rId1" Type="http://schemas.openxmlformats.org/officeDocument/2006/relationships/slideLayout" Target="../slideLayouts/slideLayout74.xml"/><Relationship Id="rId6" Type="http://schemas.openxmlformats.org/officeDocument/2006/relationships/image" Target="../media/image5.png"/><Relationship Id="rId5" Type="http://schemas.openxmlformats.org/officeDocument/2006/relationships/hyperlink" Target="http://tabnet.datasus.gov.br/cgi/dhdat.exe?bd_pni/cpnibr.def" TargetMode="Externa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br/saude/pt-br/vacinacao/arquivos/manual-dos-centros-de-referencia-para-imunobiologicos-especiais_6a-edicao_2023.pdf"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31.xml"/><Relationship Id="rId16"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56.xml"/><Relationship Id="rId5" Type="http://schemas.openxmlformats.org/officeDocument/2006/relationships/image" Target="../media/image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56.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9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hyperlink" Target="https://familia.sbim.org.br/doencas/virus-sincicial-respiratorio-vsr" TargetMode="External"/><Relationship Id="rId2" Type="http://schemas.openxmlformats.org/officeDocument/2006/relationships/notesSlide" Target="../notesSlides/notesSlide36.xml"/><Relationship Id="rId1" Type="http://schemas.openxmlformats.org/officeDocument/2006/relationships/slideLayout" Target="../slideLayouts/slideLayout56.xml"/><Relationship Id="rId6" Type="http://schemas.openxmlformats.org/officeDocument/2006/relationships/image" Target="../media/image5.png"/><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rsv/hcp/vaccine-clinical-guidance/infants-young-children.html" TargetMode="External"/><Relationship Id="rId2" Type="http://schemas.openxmlformats.org/officeDocument/2006/relationships/notesSlide" Target="../notesSlides/notesSlide37.xml"/><Relationship Id="rId1" Type="http://schemas.openxmlformats.org/officeDocument/2006/relationships/slideLayout" Target="../slideLayouts/slideLayout56.xml"/><Relationship Id="rId6" Type="http://schemas.openxmlformats.org/officeDocument/2006/relationships/image" Target="../media/image5.png"/><Relationship Id="rId5" Type="http://schemas.openxmlformats.org/officeDocument/2006/relationships/image" Target="../media/image107.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76.xml"/><Relationship Id="rId5" Type="http://schemas.openxmlformats.org/officeDocument/2006/relationships/image" Target="../media/image5.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hyperlink" Target="https://www.gov.br/saude/pt-br/acesso-a-informacao/acoes-e-programas/pni" TargetMode="External"/><Relationship Id="rId2" Type="http://schemas.openxmlformats.org/officeDocument/2006/relationships/hyperlink" Target="https://sbim.org.br/images/gestante-Calend-SBIm-2025-251124-web.pdf_2025-11-24.pdf" TargetMode="External"/><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0.png"/><Relationship Id="rId1" Type="http://schemas.openxmlformats.org/officeDocument/2006/relationships/slideLayout" Target="../slideLayouts/slideLayout76.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1.png"/><Relationship Id="rId1" Type="http://schemas.openxmlformats.org/officeDocument/2006/relationships/slideLayout" Target="../slideLayouts/slideLayout76.xml"/><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oleObject" Target="../embeddings/oleObject3.bin"/><Relationship Id="rId7" Type="http://schemas.openxmlformats.org/officeDocument/2006/relationships/image" Target="../media/image115.png"/><Relationship Id="rId2" Type="http://schemas.openxmlformats.org/officeDocument/2006/relationships/slideLayout" Target="../slideLayouts/slideLayout124.xml"/><Relationship Id="rId1" Type="http://schemas.openxmlformats.org/officeDocument/2006/relationships/tags" Target="../tags/tag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28.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7.xml"/><Relationship Id="rId1" Type="http://schemas.openxmlformats.org/officeDocument/2006/relationships/tags" Target="../tags/tag4.xml"/><Relationship Id="rId5" Type="http://schemas.openxmlformats.org/officeDocument/2006/relationships/image" Target="../media/image117.png"/><Relationship Id="rId4" Type="http://schemas.openxmlformats.org/officeDocument/2006/relationships/image" Target="../media/image28.emf"/></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8.png"/><Relationship Id="rId1" Type="http://schemas.openxmlformats.org/officeDocument/2006/relationships/slideLayout" Target="../slideLayouts/slideLayout76.xml"/><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0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gov.br/saude/pt-br/assuntos/saude-de-a-a-z/c/covid-19/atualizacao-de-casos/informe-se-52-de-2024.pdf/view" TargetMode="External"/><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09"/>
        <p:cNvGrpSpPr/>
        <p:nvPr/>
      </p:nvGrpSpPr>
      <p:grpSpPr>
        <a:xfrm>
          <a:off x="0" y="0"/>
          <a:ext cx="0" cy="0"/>
          <a:chOff x="0" y="0"/>
          <a:chExt cx="0" cy="0"/>
        </a:xfrm>
      </p:grpSpPr>
      <p:sp>
        <p:nvSpPr>
          <p:cNvPr id="13010" name="Google Shape;13010;p118"/>
          <p:cNvSpPr/>
          <p:nvPr/>
        </p:nvSpPr>
        <p:spPr>
          <a:xfrm>
            <a:off x="10769600" y="6495177"/>
            <a:ext cx="1054200" cy="2484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i="0" u="none" strike="noStrike" cap="none">
              <a:solidFill>
                <a:schemeClr val="accent1"/>
              </a:solidFill>
              <a:latin typeface="Arial"/>
              <a:ea typeface="Arial"/>
              <a:cs typeface="Arial"/>
              <a:sym typeface="Arial"/>
            </a:endParaRPr>
          </a:p>
        </p:txBody>
      </p:sp>
      <p:sp>
        <p:nvSpPr>
          <p:cNvPr id="13011" name="Google Shape;13011;p118"/>
          <p:cNvSpPr txBox="1">
            <a:spLocks noGrp="1"/>
          </p:cNvSpPr>
          <p:nvPr>
            <p:ph type="ctrTitle"/>
          </p:nvPr>
        </p:nvSpPr>
        <p:spPr>
          <a:xfrm>
            <a:off x="439028" y="2253343"/>
            <a:ext cx="4860759" cy="1540474"/>
          </a:xfrm>
          <a:prstGeom prst="rect">
            <a:avLst/>
          </a:prstGeom>
          <a:noFill/>
          <a:ln>
            <a:noFill/>
          </a:ln>
        </p:spPr>
        <p:txBody>
          <a:bodyPr spcFirstLastPara="1" wrap="square" lIns="0" tIns="0" rIns="0" bIns="0" anchor="b" anchorCtr="0">
            <a:noAutofit/>
          </a:bodyPr>
          <a:lstStyle/>
          <a:p>
            <a:pPr marL="25400" marR="17780" lvl="0" algn="ctr">
              <a:lnSpc>
                <a:spcPct val="90000"/>
              </a:lnSpc>
              <a:buClr>
                <a:srgbClr val="0000CA"/>
              </a:buClr>
            </a:pPr>
            <a:r>
              <a:rPr lang="en-US" sz="3000" b="1" dirty="0">
                <a:solidFill>
                  <a:srgbClr val="0000CA"/>
                </a:solidFill>
              </a:rPr>
              <a:t>Modos de Prevenção VSR e Calendário Vacinal</a:t>
            </a:r>
            <a:endParaRPr sz="3000" dirty="0"/>
          </a:p>
        </p:txBody>
      </p:sp>
      <p:sp>
        <p:nvSpPr>
          <p:cNvPr id="3" name="CaixaDeTexto 2">
            <a:extLst>
              <a:ext uri="{FF2B5EF4-FFF2-40B4-BE49-F238E27FC236}">
                <a16:creationId xmlns:a16="http://schemas.microsoft.com/office/drawing/2014/main" id="{37619DC3-1C1F-BBDF-67FE-ADE05E0F971B}"/>
              </a:ext>
            </a:extLst>
          </p:cNvPr>
          <p:cNvSpPr txBox="1"/>
          <p:nvPr/>
        </p:nvSpPr>
        <p:spPr>
          <a:xfrm>
            <a:off x="432966" y="4243594"/>
            <a:ext cx="6129759" cy="1892826"/>
          </a:xfrm>
          <a:prstGeom prst="rect">
            <a:avLst/>
          </a:prstGeom>
          <a:noFill/>
        </p:spPr>
        <p:txBody>
          <a:bodyPr wrap="square">
            <a:spAutoFit/>
          </a:bodyPr>
          <a:lstStyle/>
          <a:p>
            <a:pPr>
              <a:spcAft>
                <a:spcPts val="600"/>
              </a:spcAft>
              <a:buNone/>
            </a:pPr>
            <a:r>
              <a:rPr lang="pt-BR" sz="1600" b="1" i="0" dirty="0" err="1">
                <a:solidFill>
                  <a:schemeClr val="accent1"/>
                </a:solidFill>
                <a:effectLst/>
                <a:latin typeface="+mn-lt"/>
              </a:rPr>
              <a:t>Evelin</a:t>
            </a:r>
            <a:r>
              <a:rPr lang="pt-BR" sz="1600" b="1" i="0" dirty="0">
                <a:solidFill>
                  <a:schemeClr val="accent1"/>
                </a:solidFill>
                <a:effectLst/>
                <a:latin typeface="+mn-lt"/>
              </a:rPr>
              <a:t> Placido dos Santos</a:t>
            </a:r>
            <a:endParaRPr lang="pt-BR" sz="1600" dirty="0">
              <a:solidFill>
                <a:schemeClr val="accent1"/>
              </a:solidFill>
              <a:effectLst/>
              <a:latin typeface="+mn-lt"/>
            </a:endParaRPr>
          </a:p>
          <a:p>
            <a:pPr>
              <a:buNone/>
            </a:pPr>
            <a:r>
              <a:rPr lang="pt-BR" sz="1200" i="0" dirty="0">
                <a:solidFill>
                  <a:schemeClr val="accent1"/>
                </a:solidFill>
                <a:effectLst/>
                <a:latin typeface="+mn-lt"/>
              </a:rPr>
              <a:t>COREN-SP 144.982</a:t>
            </a:r>
            <a:endParaRPr lang="pt-BR" sz="1200" dirty="0">
              <a:solidFill>
                <a:schemeClr val="accent1"/>
              </a:solidFill>
              <a:effectLst/>
              <a:latin typeface="+mn-lt"/>
            </a:endParaRPr>
          </a:p>
          <a:p>
            <a:pPr>
              <a:buNone/>
            </a:pPr>
            <a:r>
              <a:rPr lang="pt-BR" sz="1200" b="0" i="0" dirty="0">
                <a:solidFill>
                  <a:schemeClr val="accent1"/>
                </a:solidFill>
                <a:effectLst/>
                <a:latin typeface="+mn-lt"/>
              </a:rPr>
              <a:t>Enfermeira, Cofundadora e CEO da </a:t>
            </a:r>
            <a:r>
              <a:rPr lang="pt-BR" sz="1200" b="0" i="0" dirty="0" err="1">
                <a:solidFill>
                  <a:schemeClr val="accent1"/>
                </a:solidFill>
                <a:effectLst/>
                <a:latin typeface="+mn-lt"/>
              </a:rPr>
              <a:t>CapacitaImune</a:t>
            </a:r>
            <a:r>
              <a:rPr lang="pt-BR" sz="1200" b="0" i="0" dirty="0">
                <a:solidFill>
                  <a:schemeClr val="accent1"/>
                </a:solidFill>
                <a:effectLst/>
                <a:latin typeface="+mn-lt"/>
              </a:rPr>
              <a:t>, edtech especializada em Imunizações. </a:t>
            </a:r>
            <a:endParaRPr lang="pt-BR" sz="1200" dirty="0">
              <a:solidFill>
                <a:schemeClr val="accent1"/>
              </a:solidFill>
              <a:effectLst/>
              <a:latin typeface="+mn-lt"/>
            </a:endParaRPr>
          </a:p>
          <a:p>
            <a:pPr>
              <a:buNone/>
            </a:pPr>
            <a:r>
              <a:rPr lang="pt-BR" sz="1200" b="0" i="0" dirty="0">
                <a:solidFill>
                  <a:schemeClr val="accent1"/>
                </a:solidFill>
                <a:effectLst/>
                <a:latin typeface="+mn-lt"/>
              </a:rPr>
              <a:t>Mestre em Ciências da Saúde pela Escola de Enfermagem da Universidade de São Paulo (EE-USP). </a:t>
            </a:r>
            <a:endParaRPr lang="pt-BR" sz="1200" dirty="0">
              <a:solidFill>
                <a:schemeClr val="accent1"/>
              </a:solidFill>
              <a:effectLst/>
              <a:latin typeface="+mn-lt"/>
            </a:endParaRPr>
          </a:p>
          <a:p>
            <a:pPr>
              <a:buNone/>
            </a:pPr>
            <a:r>
              <a:rPr lang="pt-BR" sz="1200" b="0" i="0" dirty="0">
                <a:solidFill>
                  <a:schemeClr val="accent1"/>
                </a:solidFill>
                <a:effectLst/>
                <a:latin typeface="+mn-lt"/>
              </a:rPr>
              <a:t>Diretora da Sociedade Brasileira de Imunizações (SBIm), Regional São Paulo.</a:t>
            </a:r>
            <a:endParaRPr lang="pt-BR" sz="1200" dirty="0">
              <a:solidFill>
                <a:schemeClr val="accent1"/>
              </a:solidFill>
              <a:effectLst/>
              <a:latin typeface="+mn-lt"/>
            </a:endParaRPr>
          </a:p>
          <a:p>
            <a:pPr>
              <a:buNone/>
            </a:pPr>
            <a:r>
              <a:rPr lang="pt-BR" sz="1200" b="0" i="0" dirty="0">
                <a:solidFill>
                  <a:schemeClr val="accent1"/>
                </a:solidFill>
                <a:effectLst/>
                <a:latin typeface="+mn-lt"/>
              </a:rPr>
              <a:t>Membro do GT de Imunizações da ABEFACO.</a:t>
            </a:r>
            <a:endParaRPr lang="pt-BR" sz="1200" dirty="0">
              <a:solidFill>
                <a:schemeClr val="accent1"/>
              </a:solidFill>
              <a:effectLst/>
              <a:latin typeface="+mn-lt"/>
            </a:endParaRPr>
          </a:p>
          <a:p>
            <a:pPr>
              <a:buNone/>
            </a:pPr>
            <a:r>
              <a:rPr lang="pt-BR" sz="1200" b="0" i="0" dirty="0">
                <a:solidFill>
                  <a:schemeClr val="accent1"/>
                </a:solidFill>
                <a:effectLst/>
                <a:latin typeface="+mn-lt"/>
              </a:rPr>
              <a:t>Membro da Câmara Técnica de Atenção Primária do COREN-SP.</a:t>
            </a:r>
            <a:endParaRPr lang="pt-BR" sz="1200" dirty="0">
              <a:solidFill>
                <a:schemeClr val="accent1"/>
              </a:solidFill>
              <a:effectLst/>
              <a:latin typeface="+mn-lt"/>
            </a:endParaRPr>
          </a:p>
        </p:txBody>
      </p:sp>
      <p:sp>
        <p:nvSpPr>
          <p:cNvPr id="2" name="Retângulo 1">
            <a:extLst>
              <a:ext uri="{FF2B5EF4-FFF2-40B4-BE49-F238E27FC236}">
                <a16:creationId xmlns:a16="http://schemas.microsoft.com/office/drawing/2014/main" id="{96ABF713-6729-290A-72E8-8E1204154E36}"/>
              </a:ext>
            </a:extLst>
          </p:cNvPr>
          <p:cNvSpPr/>
          <p:nvPr/>
        </p:nvSpPr>
        <p:spPr>
          <a:xfrm>
            <a:off x="338328" y="6330781"/>
            <a:ext cx="1042416"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38"/>
        <p:cNvGrpSpPr/>
        <p:nvPr/>
      </p:nvGrpSpPr>
      <p:grpSpPr>
        <a:xfrm>
          <a:off x="0" y="0"/>
          <a:ext cx="0" cy="0"/>
          <a:chOff x="0" y="0"/>
          <a:chExt cx="0" cy="0"/>
        </a:xfrm>
      </p:grpSpPr>
      <p:sp>
        <p:nvSpPr>
          <p:cNvPr id="16339" name="Google Shape;16339;p148"/>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6340" name="Google Shape;16340;p148"/>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6341" name="Google Shape;16341;p148"/>
          <p:cNvSpPr txBox="1">
            <a:spLocks noGrp="1"/>
          </p:cNvSpPr>
          <p:nvPr>
            <p:ph type="title"/>
          </p:nvPr>
        </p:nvSpPr>
        <p:spPr>
          <a:xfrm>
            <a:off x="618765" y="405787"/>
            <a:ext cx="9744300" cy="738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C9"/>
              </a:buClr>
              <a:buSzPts val="2800"/>
              <a:buFont typeface="Tomorrow"/>
              <a:buNone/>
            </a:pPr>
            <a:r>
              <a:rPr lang="en-US" sz="2800">
                <a:solidFill>
                  <a:srgbClr val="0000C9"/>
                </a:solidFill>
                <a:latin typeface="Tomorrow"/>
                <a:ea typeface="Tomorrow"/>
                <a:cs typeface="Tomorrow"/>
                <a:sym typeface="Tomorrow"/>
              </a:rPr>
              <a:t>O VSR é a principal causa viral de DTRIs em crianças &lt;5 anos nos EUA e no mundo</a:t>
            </a:r>
            <a:endParaRPr sz="2800">
              <a:solidFill>
                <a:srgbClr val="0000C9"/>
              </a:solidFill>
              <a:latin typeface="Tomorrow"/>
              <a:ea typeface="Tomorrow"/>
              <a:cs typeface="Tomorrow"/>
              <a:sym typeface="Tomorrow"/>
            </a:endParaRPr>
          </a:p>
        </p:txBody>
      </p:sp>
      <p:sp>
        <p:nvSpPr>
          <p:cNvPr id="16342" name="Google Shape;16342;p148"/>
          <p:cNvSpPr txBox="1"/>
          <p:nvPr/>
        </p:nvSpPr>
        <p:spPr>
          <a:xfrm>
            <a:off x="475223" y="2370574"/>
            <a:ext cx="2981100" cy="2756700"/>
          </a:xfrm>
          <a:prstGeom prst="rect">
            <a:avLst/>
          </a:prstGeom>
          <a:solidFill>
            <a:srgbClr val="F2F2F2"/>
          </a:solidFill>
          <a:ln>
            <a:noFill/>
          </a:ln>
        </p:spPr>
        <p:txBody>
          <a:bodyPr spcFirstLastPara="1" wrap="square" lIns="182875" tIns="45700" rIns="18287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a:ea typeface="Arial"/>
                <a:cs typeface="Arial"/>
                <a:sym typeface="Arial"/>
              </a:rPr>
              <a:t>As </a:t>
            </a:r>
            <a:r>
              <a:rPr lang="en-US" sz="2000" b="1" i="0" u="none" strike="noStrike" cap="none" dirty="0" err="1">
                <a:solidFill>
                  <a:srgbClr val="000000"/>
                </a:solidFill>
                <a:latin typeface="Arial"/>
                <a:ea typeface="Arial"/>
                <a:cs typeface="Arial"/>
                <a:sym typeface="Arial"/>
              </a:rPr>
              <a:t>taxas</a:t>
            </a:r>
            <a:r>
              <a:rPr lang="en-US" sz="2000" b="1" i="0" u="none" strike="noStrike" cap="none" dirty="0">
                <a:solidFill>
                  <a:srgbClr val="000000"/>
                </a:solidFill>
                <a:latin typeface="Arial"/>
                <a:ea typeface="Arial"/>
                <a:cs typeface="Arial"/>
                <a:sym typeface="Arial"/>
              </a:rPr>
              <a:t> de </a:t>
            </a:r>
            <a:r>
              <a:rPr lang="en-US" sz="2000" b="1" i="0" u="none" strike="noStrike" cap="none" dirty="0" err="1">
                <a:solidFill>
                  <a:srgbClr val="000000"/>
                </a:solidFill>
                <a:latin typeface="Arial"/>
                <a:ea typeface="Arial"/>
                <a:cs typeface="Arial"/>
                <a:sym typeface="Arial"/>
              </a:rPr>
              <a:t>hospitalização</a:t>
            </a:r>
            <a:r>
              <a:rPr lang="en-US" sz="2000" b="1" i="0" u="none" strike="noStrike" cap="none" dirty="0">
                <a:solidFill>
                  <a:srgbClr val="000000"/>
                </a:solidFill>
                <a:latin typeface="Arial"/>
                <a:ea typeface="Arial"/>
                <a:cs typeface="Arial"/>
                <a:sym typeface="Arial"/>
              </a:rPr>
              <a:t> </a:t>
            </a:r>
            <a:r>
              <a:rPr lang="en-US" sz="2000" b="1" i="0" u="none" strike="noStrike" cap="none" dirty="0" err="1">
                <a:solidFill>
                  <a:srgbClr val="000000"/>
                </a:solidFill>
                <a:latin typeface="Arial"/>
                <a:ea typeface="Arial"/>
                <a:cs typeface="Arial"/>
                <a:sym typeface="Arial"/>
              </a:rPr>
              <a:t>associadas</a:t>
            </a:r>
            <a:r>
              <a:rPr lang="en-US" sz="2000" b="1" i="0" u="none" strike="noStrike" cap="none" dirty="0">
                <a:solidFill>
                  <a:srgbClr val="000000"/>
                </a:solidFill>
                <a:latin typeface="Arial"/>
                <a:ea typeface="Arial"/>
                <a:cs typeface="Arial"/>
                <a:sym typeface="Arial"/>
              </a:rPr>
              <a:t> </a:t>
            </a:r>
            <a:r>
              <a:rPr lang="en-US" sz="2000" b="1" i="0" u="none" strike="noStrike" cap="none" dirty="0" err="1">
                <a:solidFill>
                  <a:srgbClr val="000000"/>
                </a:solidFill>
                <a:latin typeface="Arial"/>
                <a:ea typeface="Arial"/>
                <a:cs typeface="Arial"/>
                <a:sym typeface="Arial"/>
              </a:rPr>
              <a:t>ao</a:t>
            </a:r>
            <a:r>
              <a:rPr lang="en-US" sz="2000" b="1" i="0" u="none" strike="noStrike" cap="none" dirty="0">
                <a:solidFill>
                  <a:srgbClr val="000000"/>
                </a:solidFill>
                <a:latin typeface="Arial"/>
                <a:ea typeface="Arial"/>
                <a:cs typeface="Arial"/>
                <a:sym typeface="Arial"/>
              </a:rPr>
              <a:t> </a:t>
            </a:r>
            <a:br>
              <a:rPr lang="en-US" sz="2000" b="1" i="0" u="none" strike="noStrike" cap="none" dirty="0">
                <a:solidFill>
                  <a:srgbClr val="000000"/>
                </a:solidFill>
                <a:latin typeface="Arial"/>
                <a:ea typeface="Arial"/>
                <a:cs typeface="Arial"/>
                <a:sym typeface="Arial"/>
              </a:rPr>
            </a:br>
            <a:r>
              <a:rPr lang="en-US" sz="2000" b="1" i="0" u="none" strike="noStrike" cap="none" dirty="0">
                <a:solidFill>
                  <a:srgbClr val="000000"/>
                </a:solidFill>
                <a:latin typeface="Arial"/>
                <a:ea typeface="Arial"/>
                <a:cs typeface="Arial"/>
                <a:sym typeface="Arial"/>
              </a:rPr>
              <a:t>VSR </a:t>
            </a:r>
            <a:r>
              <a:rPr lang="en-US" sz="2000" b="1" i="0" u="none" strike="noStrike" cap="none" dirty="0" err="1">
                <a:solidFill>
                  <a:srgbClr val="000000"/>
                </a:solidFill>
                <a:latin typeface="Arial"/>
                <a:ea typeface="Arial"/>
                <a:cs typeface="Arial"/>
                <a:sym typeface="Arial"/>
              </a:rPr>
              <a:t>são</a:t>
            </a:r>
            <a:r>
              <a:rPr lang="en-US" sz="2000" b="1" i="0" u="none" strike="noStrike" cap="none" dirty="0">
                <a:solidFill>
                  <a:srgbClr val="000000"/>
                </a:solidFill>
                <a:latin typeface="Arial"/>
                <a:ea typeface="Arial"/>
                <a:cs typeface="Arial"/>
                <a:sym typeface="Arial"/>
              </a:rPr>
              <a:t> </a:t>
            </a:r>
            <a:endParaRPr dirty="0"/>
          </a:p>
          <a:p>
            <a:pPr marL="0" marR="0" lvl="0" indent="0" algn="ctr" rtl="0">
              <a:lnSpc>
                <a:spcPct val="100000"/>
              </a:lnSpc>
              <a:spcBef>
                <a:spcPts val="1200"/>
              </a:spcBef>
              <a:spcAft>
                <a:spcPts val="0"/>
              </a:spcAft>
              <a:buClr>
                <a:srgbClr val="0000C9"/>
              </a:buClr>
              <a:buSzPts val="3200"/>
              <a:buFont typeface="Arial"/>
              <a:buNone/>
            </a:pPr>
            <a:r>
              <a:rPr lang="en-US" sz="3200" b="1" i="0" u="none" strike="noStrike" cap="none" dirty="0">
                <a:solidFill>
                  <a:srgbClr val="0000C9"/>
                </a:solidFill>
                <a:latin typeface="Arial"/>
                <a:ea typeface="Arial"/>
                <a:cs typeface="Arial"/>
                <a:sym typeface="Arial"/>
              </a:rPr>
              <a:t>3x </a:t>
            </a:r>
            <a:r>
              <a:rPr lang="en-US" sz="3200" b="1" i="0" u="none" strike="noStrike" cap="none" dirty="0" err="1">
                <a:solidFill>
                  <a:srgbClr val="0000C9"/>
                </a:solidFill>
                <a:latin typeface="Arial"/>
                <a:ea typeface="Arial"/>
                <a:cs typeface="Arial"/>
                <a:sym typeface="Arial"/>
              </a:rPr>
              <a:t>maiores</a:t>
            </a:r>
            <a:r>
              <a:rPr lang="en-US" sz="3200" b="1" i="0" u="none" strike="noStrike" cap="none" dirty="0">
                <a:solidFill>
                  <a:srgbClr val="0000C9"/>
                </a:solidFill>
                <a:latin typeface="Arial"/>
                <a:ea typeface="Arial"/>
                <a:cs typeface="Arial"/>
                <a:sym typeface="Arial"/>
              </a:rPr>
              <a:t> </a:t>
            </a:r>
            <a:r>
              <a:rPr lang="en-US" sz="2000" b="1" i="0" u="none" strike="noStrike" cap="none" dirty="0" err="1">
                <a:solidFill>
                  <a:srgbClr val="000000"/>
                </a:solidFill>
                <a:latin typeface="Arial"/>
                <a:ea typeface="Arial"/>
                <a:cs typeface="Arial"/>
                <a:sym typeface="Arial"/>
              </a:rPr>
              <a:t>quando</a:t>
            </a:r>
            <a:r>
              <a:rPr lang="en-US" sz="2000" b="1" i="0" u="none" strike="noStrike" cap="none" dirty="0">
                <a:solidFill>
                  <a:srgbClr val="000000"/>
                </a:solidFill>
                <a:latin typeface="Arial"/>
                <a:ea typeface="Arial"/>
                <a:cs typeface="Arial"/>
                <a:sym typeface="Arial"/>
              </a:rPr>
              <a:t> </a:t>
            </a:r>
            <a:r>
              <a:rPr lang="en-US" sz="2000" b="1" i="0" u="none" strike="noStrike" cap="none" dirty="0" err="1">
                <a:solidFill>
                  <a:srgbClr val="000000"/>
                </a:solidFill>
                <a:latin typeface="Arial"/>
                <a:ea typeface="Arial"/>
                <a:cs typeface="Arial"/>
                <a:sym typeface="Arial"/>
              </a:rPr>
              <a:t>associadas</a:t>
            </a:r>
            <a:r>
              <a:rPr lang="en-US" sz="2000" b="1" i="0" u="none" strike="noStrike" cap="none" dirty="0">
                <a:solidFill>
                  <a:srgbClr val="000000"/>
                </a:solidFill>
                <a:latin typeface="Arial"/>
                <a:ea typeface="Arial"/>
                <a:cs typeface="Arial"/>
                <a:sym typeface="Arial"/>
              </a:rPr>
              <a:t> </a:t>
            </a:r>
            <a:br>
              <a:rPr lang="en-US" sz="2000" b="1" i="0" u="none" strike="noStrike" cap="none" dirty="0">
                <a:solidFill>
                  <a:srgbClr val="000000"/>
                </a:solidFill>
                <a:latin typeface="Arial"/>
                <a:ea typeface="Arial"/>
                <a:cs typeface="Arial"/>
                <a:sym typeface="Arial"/>
              </a:rPr>
            </a:br>
            <a:r>
              <a:rPr lang="en-US" sz="2000" b="1" i="0" u="none" strike="noStrike" cap="none" dirty="0">
                <a:solidFill>
                  <a:srgbClr val="000000"/>
                </a:solidFill>
                <a:latin typeface="Arial"/>
                <a:ea typeface="Arial"/>
                <a:cs typeface="Arial"/>
                <a:sym typeface="Arial"/>
              </a:rPr>
              <a:t>com </a:t>
            </a:r>
            <a:r>
              <a:rPr lang="en-US" sz="2000" b="1" i="0" u="none" strike="noStrike" cap="none" dirty="0" err="1">
                <a:solidFill>
                  <a:srgbClr val="000000"/>
                </a:solidFill>
                <a:latin typeface="Arial"/>
                <a:ea typeface="Arial"/>
                <a:cs typeface="Arial"/>
                <a:sym typeface="Arial"/>
              </a:rPr>
              <a:t>vírus</a:t>
            </a:r>
            <a:r>
              <a:rPr lang="en-US" sz="2000" b="1" i="0" u="none" strike="noStrike" cap="none" dirty="0">
                <a:solidFill>
                  <a:srgbClr val="000000"/>
                </a:solidFill>
                <a:latin typeface="Arial"/>
                <a:ea typeface="Arial"/>
                <a:cs typeface="Arial"/>
                <a:sym typeface="Arial"/>
              </a:rPr>
              <a:t> influenza</a:t>
            </a:r>
            <a:r>
              <a:rPr lang="en-US" sz="2000" b="1" i="0" u="none" strike="noStrike" cap="none" baseline="30000" dirty="0">
                <a:solidFill>
                  <a:srgbClr val="000000"/>
                </a:solidFill>
                <a:latin typeface="Arial"/>
                <a:ea typeface="Arial"/>
                <a:cs typeface="Arial"/>
                <a:sym typeface="Arial"/>
              </a:rPr>
              <a:t>2*</a:t>
            </a:r>
            <a:endParaRPr dirty="0"/>
          </a:p>
        </p:txBody>
      </p:sp>
      <p:graphicFrame>
        <p:nvGraphicFramePr>
          <p:cNvPr id="16343" name="Google Shape;16343;p148"/>
          <p:cNvGraphicFramePr/>
          <p:nvPr/>
        </p:nvGraphicFramePr>
        <p:xfrm>
          <a:off x="3620460" y="1999329"/>
          <a:ext cx="7795200" cy="3499075"/>
        </p:xfrm>
        <a:graphic>
          <a:graphicData uri="http://schemas.openxmlformats.org/drawingml/2006/chart">
            <c:chart xmlns:c="http://schemas.openxmlformats.org/drawingml/2006/chart" xmlns:r="http://schemas.openxmlformats.org/officeDocument/2006/relationships" r:id="rId3"/>
          </a:graphicData>
        </a:graphic>
      </p:graphicFrame>
      <p:sp>
        <p:nvSpPr>
          <p:cNvPr id="16344" name="Google Shape;16344;p148"/>
          <p:cNvSpPr txBox="1"/>
          <p:nvPr/>
        </p:nvSpPr>
        <p:spPr>
          <a:xfrm>
            <a:off x="8468352" y="2006394"/>
            <a:ext cx="1554000" cy="485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Rinovírus humano </a:t>
            </a:r>
            <a:endParaRPr/>
          </a:p>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(5-25%)</a:t>
            </a:r>
            <a:endParaRPr/>
          </a:p>
        </p:txBody>
      </p:sp>
      <p:sp>
        <p:nvSpPr>
          <p:cNvPr id="16345" name="Google Shape;16345;p148"/>
          <p:cNvSpPr txBox="1"/>
          <p:nvPr/>
        </p:nvSpPr>
        <p:spPr>
          <a:xfrm>
            <a:off x="9111867" y="2950169"/>
            <a:ext cx="1536000" cy="485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Vírus da Influenza </a:t>
            </a:r>
            <a:endParaRPr/>
          </a:p>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(5-25%)</a:t>
            </a:r>
            <a:endParaRPr/>
          </a:p>
        </p:txBody>
      </p:sp>
      <p:sp>
        <p:nvSpPr>
          <p:cNvPr id="16346" name="Google Shape;16346;p148"/>
          <p:cNvSpPr txBox="1"/>
          <p:nvPr/>
        </p:nvSpPr>
        <p:spPr>
          <a:xfrm>
            <a:off x="9162792" y="3824943"/>
            <a:ext cx="2255400" cy="485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Metapneumovírus humano </a:t>
            </a:r>
            <a:endParaRPr/>
          </a:p>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(5-10%)</a:t>
            </a:r>
            <a:endParaRPr/>
          </a:p>
        </p:txBody>
      </p:sp>
      <p:sp>
        <p:nvSpPr>
          <p:cNvPr id="16347" name="Google Shape;16347;p148"/>
          <p:cNvSpPr txBox="1"/>
          <p:nvPr/>
        </p:nvSpPr>
        <p:spPr>
          <a:xfrm>
            <a:off x="9007975" y="4509549"/>
            <a:ext cx="1955300" cy="291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Coronavírus (5-10%)</a:t>
            </a:r>
            <a:endParaRPr dirty="0"/>
          </a:p>
        </p:txBody>
      </p:sp>
      <p:sp>
        <p:nvSpPr>
          <p:cNvPr id="16348" name="Google Shape;16348;p148"/>
          <p:cNvSpPr txBox="1"/>
          <p:nvPr/>
        </p:nvSpPr>
        <p:spPr>
          <a:xfrm>
            <a:off x="8585761" y="4984487"/>
            <a:ext cx="2062105" cy="291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Adenovírus</a:t>
            </a:r>
            <a:r>
              <a:rPr lang="en-US" sz="1400" b="0" i="0" u="none" strike="noStrike" cap="none" dirty="0">
                <a:solidFill>
                  <a:srgbClr val="000000"/>
                </a:solidFill>
                <a:latin typeface="Arial"/>
                <a:ea typeface="Arial"/>
                <a:cs typeface="Arial"/>
                <a:sym typeface="Arial"/>
              </a:rPr>
              <a:t> (5-10%)</a:t>
            </a:r>
            <a:endParaRPr dirty="0"/>
          </a:p>
        </p:txBody>
      </p:sp>
      <p:sp>
        <p:nvSpPr>
          <p:cNvPr id="16349" name="Google Shape;16349;p148"/>
          <p:cNvSpPr txBox="1"/>
          <p:nvPr/>
        </p:nvSpPr>
        <p:spPr>
          <a:xfrm>
            <a:off x="8230779" y="5223629"/>
            <a:ext cx="2284200" cy="291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Vírus</a:t>
            </a:r>
            <a:r>
              <a:rPr lang="en-US" sz="1400" b="0" i="0" u="none" strike="noStrike" cap="none" dirty="0">
                <a:solidFill>
                  <a:srgbClr val="000000"/>
                </a:solidFill>
                <a:latin typeface="Arial"/>
                <a:ea typeface="Arial"/>
                <a:cs typeface="Arial"/>
                <a:sym typeface="Arial"/>
              </a:rPr>
              <a:t> da gripe (1-5%)</a:t>
            </a:r>
            <a:endParaRPr dirty="0"/>
          </a:p>
        </p:txBody>
      </p:sp>
      <p:sp>
        <p:nvSpPr>
          <p:cNvPr id="16350" name="Google Shape;16350;p148"/>
          <p:cNvSpPr txBox="1"/>
          <p:nvPr/>
        </p:nvSpPr>
        <p:spPr>
          <a:xfrm>
            <a:off x="7847009" y="5432813"/>
            <a:ext cx="1782766" cy="291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Enterovírus</a:t>
            </a:r>
            <a:r>
              <a:rPr lang="en-US" sz="1400" b="0" i="0" u="none" strike="noStrike" cap="none" dirty="0">
                <a:solidFill>
                  <a:srgbClr val="000000"/>
                </a:solidFill>
                <a:latin typeface="Arial"/>
                <a:ea typeface="Arial"/>
                <a:cs typeface="Arial"/>
                <a:sym typeface="Arial"/>
              </a:rPr>
              <a:t> (1 a 5%)</a:t>
            </a:r>
            <a:endParaRPr dirty="0"/>
          </a:p>
        </p:txBody>
      </p:sp>
      <p:grpSp>
        <p:nvGrpSpPr>
          <p:cNvPr id="16351" name="Google Shape;16351;p148"/>
          <p:cNvGrpSpPr/>
          <p:nvPr/>
        </p:nvGrpSpPr>
        <p:grpSpPr>
          <a:xfrm>
            <a:off x="3905350" y="2017492"/>
            <a:ext cx="5328300" cy="3519000"/>
            <a:chOff x="3905350" y="2017492"/>
            <a:chExt cx="5328300" cy="3519000"/>
          </a:xfrm>
        </p:grpSpPr>
        <p:sp>
          <p:nvSpPr>
            <p:cNvPr id="16352" name="Google Shape;16352;p148"/>
            <p:cNvSpPr/>
            <p:nvPr/>
          </p:nvSpPr>
          <p:spPr>
            <a:xfrm>
              <a:off x="5714650" y="2017492"/>
              <a:ext cx="3519000" cy="3519000"/>
            </a:xfrm>
            <a:prstGeom prst="arc">
              <a:avLst>
                <a:gd name="adj1" fmla="val 4879588"/>
                <a:gd name="adj2" fmla="val 16213570"/>
              </a:avLst>
            </a:prstGeom>
            <a:noFill/>
            <a:ln w="19050" cap="rnd"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6353" name="Google Shape;16353;p148"/>
            <p:cNvGrpSpPr/>
            <p:nvPr/>
          </p:nvGrpSpPr>
          <p:grpSpPr>
            <a:xfrm>
              <a:off x="3905350" y="3362097"/>
              <a:ext cx="1809300" cy="978689"/>
              <a:chOff x="3905350" y="3362097"/>
              <a:chExt cx="1809300" cy="978689"/>
            </a:xfrm>
          </p:grpSpPr>
          <p:sp>
            <p:nvSpPr>
              <p:cNvPr id="16354" name="Google Shape;16354;p148"/>
              <p:cNvSpPr txBox="1"/>
              <p:nvPr/>
            </p:nvSpPr>
            <p:spPr>
              <a:xfrm>
                <a:off x="3964044" y="3362097"/>
                <a:ext cx="1668537" cy="97868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C9"/>
                  </a:buClr>
                  <a:buSzPts val="2400"/>
                  <a:buFont typeface="Arial"/>
                  <a:buNone/>
                </a:pPr>
                <a:r>
                  <a:rPr lang="en-US" sz="2400" b="1" i="0" u="none" strike="noStrike" cap="none" dirty="0">
                    <a:solidFill>
                      <a:srgbClr val="0000C9"/>
                    </a:solidFill>
                    <a:latin typeface="Arial"/>
                    <a:ea typeface="Arial"/>
                    <a:cs typeface="Arial"/>
                    <a:sym typeface="Arial"/>
                  </a:rPr>
                  <a:t>VSR</a:t>
                </a:r>
                <a:endParaRPr dirty="0"/>
              </a:p>
              <a:p>
                <a:pPr marL="0" marR="0" lvl="0" indent="0" algn="ctr" rtl="0">
                  <a:lnSpc>
                    <a:spcPct val="120000"/>
                  </a:lnSpc>
                  <a:spcBef>
                    <a:spcPts val="0"/>
                  </a:spcBef>
                  <a:spcAft>
                    <a:spcPts val="0"/>
                  </a:spcAft>
                  <a:buClr>
                    <a:srgbClr val="0000C9"/>
                  </a:buClr>
                  <a:buSzPts val="2400"/>
                  <a:buFont typeface="Arial"/>
                  <a:buNone/>
                </a:pPr>
                <a:r>
                  <a:rPr lang="en-US" sz="2400" b="1" i="0" u="none" strike="noStrike" cap="none" dirty="0">
                    <a:solidFill>
                      <a:srgbClr val="0000C9"/>
                    </a:solidFill>
                    <a:latin typeface="Arial"/>
                    <a:ea typeface="Arial"/>
                    <a:cs typeface="Arial"/>
                    <a:sym typeface="Arial"/>
                  </a:rPr>
                  <a:t>(50-80 %)*</a:t>
                </a:r>
                <a:endParaRPr dirty="0"/>
              </a:p>
            </p:txBody>
          </p:sp>
          <p:cxnSp>
            <p:nvCxnSpPr>
              <p:cNvPr id="16355" name="Google Shape;16355;p148"/>
              <p:cNvCxnSpPr/>
              <p:nvPr/>
            </p:nvCxnSpPr>
            <p:spPr>
              <a:xfrm rot="10800000">
                <a:off x="3905350" y="3824943"/>
                <a:ext cx="1809300" cy="0"/>
              </a:xfrm>
              <a:prstGeom prst="straightConnector1">
                <a:avLst/>
              </a:prstGeom>
              <a:noFill/>
              <a:ln w="19050" cap="rnd" cmpd="sng">
                <a:solidFill>
                  <a:schemeClr val="dk1"/>
                </a:solidFill>
                <a:prstDash val="solid"/>
                <a:round/>
                <a:headEnd type="none" w="med" len="med"/>
                <a:tailEnd type="none" w="med" len="med"/>
              </a:ln>
            </p:spPr>
          </p:cxnSp>
        </p:grpSp>
      </p:grpSp>
      <p:sp>
        <p:nvSpPr>
          <p:cNvPr id="16356" name="Google Shape;16356;p148"/>
          <p:cNvSpPr txBox="1"/>
          <p:nvPr/>
        </p:nvSpPr>
        <p:spPr>
          <a:xfrm>
            <a:off x="618765" y="1222148"/>
            <a:ext cx="11277600" cy="394800"/>
          </a:xfrm>
          <a:prstGeom prst="rect">
            <a:avLst/>
          </a:prstGeom>
          <a:solidFill>
            <a:schemeClr val="lt1"/>
          </a:solidFill>
          <a:ln>
            <a:noFill/>
          </a:ln>
          <a:effectLst>
            <a:outerShdw dist="12700" dir="16200000" rotWithShape="0">
              <a:srgbClr val="BFBFBF"/>
            </a:outerShdw>
          </a:effectLst>
        </p:spPr>
        <p:txBody>
          <a:bodyPr spcFirstLastPara="1" wrap="square" lIns="0" tIns="91425" rIns="0" bIns="45700" anchor="t" anchorCtr="0">
            <a:spAutoFit/>
          </a:bodyPr>
          <a:lstStyle/>
          <a:p>
            <a:pPr marL="0" marR="0" lvl="0" indent="0" algn="l" rtl="0">
              <a:lnSpc>
                <a:spcPct val="90000"/>
              </a:lnSpc>
              <a:spcBef>
                <a:spcPts val="0"/>
              </a:spcBef>
              <a:spcAft>
                <a:spcPts val="0"/>
              </a:spcAft>
              <a:buClr>
                <a:srgbClr val="0095FF"/>
              </a:buClr>
              <a:buSzPts val="1620"/>
              <a:buFont typeface="Arial"/>
              <a:buNone/>
            </a:pPr>
            <a:r>
              <a:rPr lang="en-US" sz="1800" b="1" i="0" u="none" strike="noStrike" cap="none">
                <a:solidFill>
                  <a:srgbClr val="000096"/>
                </a:solidFill>
                <a:latin typeface="Arial"/>
                <a:ea typeface="Arial"/>
                <a:cs typeface="Arial"/>
                <a:sym typeface="Arial"/>
              </a:rPr>
              <a:t>Frequência aproximada de detecção de vírus em crianças hospitalizadas com bronquiolite</a:t>
            </a:r>
            <a:r>
              <a:rPr lang="en-US" sz="1800" b="1" i="0" u="none" strike="noStrike" cap="none" baseline="30000">
                <a:solidFill>
                  <a:srgbClr val="000096"/>
                </a:solidFill>
                <a:latin typeface="Arial"/>
                <a:ea typeface="Arial"/>
                <a:cs typeface="Arial"/>
                <a:sym typeface="Arial"/>
              </a:rPr>
              <a:t>1</a:t>
            </a:r>
            <a:endParaRPr sz="1800" b="1" i="0" u="none" strike="noStrike" cap="none">
              <a:solidFill>
                <a:srgbClr val="000096"/>
              </a:solidFill>
              <a:latin typeface="Arial"/>
              <a:ea typeface="Arial"/>
              <a:cs typeface="Arial"/>
              <a:sym typeface="Arial"/>
            </a:endParaRPr>
          </a:p>
        </p:txBody>
      </p:sp>
      <p:sp>
        <p:nvSpPr>
          <p:cNvPr id="16357" name="Google Shape;16357;p148"/>
          <p:cNvSpPr/>
          <p:nvPr/>
        </p:nvSpPr>
        <p:spPr>
          <a:xfrm>
            <a:off x="0" y="32882"/>
            <a:ext cx="475200" cy="12879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6358" name="Google Shape;16358;p148"/>
          <p:cNvSpPr txBox="1"/>
          <p:nvPr/>
        </p:nvSpPr>
        <p:spPr>
          <a:xfrm>
            <a:off x="6128085" y="5797216"/>
            <a:ext cx="31041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a:solidFill>
                  <a:srgbClr val="000000"/>
                </a:solidFill>
                <a:latin typeface="Arial"/>
                <a:ea typeface="Arial"/>
                <a:cs typeface="Arial"/>
                <a:sym typeface="Arial"/>
              </a:rPr>
              <a:t>Adaptado de Meissner HC N Engl J Med 2016;374:62-72;</a:t>
            </a:r>
            <a:endParaRPr sz="900" b="1">
              <a:solidFill>
                <a:srgbClr val="000000"/>
              </a:solidFill>
              <a:latin typeface="Arial"/>
              <a:ea typeface="Arial"/>
              <a:cs typeface="Arial"/>
              <a:sym typeface="Arial"/>
            </a:endParaRPr>
          </a:p>
        </p:txBody>
      </p:sp>
      <p:sp>
        <p:nvSpPr>
          <p:cNvPr id="16359" name="Google Shape;16359;p148"/>
          <p:cNvSpPr txBox="1"/>
          <p:nvPr/>
        </p:nvSpPr>
        <p:spPr>
          <a:xfrm>
            <a:off x="1463365" y="6156880"/>
            <a:ext cx="10208700" cy="847200"/>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700">
                <a:solidFill>
                  <a:srgbClr val="415262"/>
                </a:solidFill>
                <a:latin typeface="Trebuchet MS"/>
                <a:ea typeface="Trebuchet MS"/>
                <a:cs typeface="Trebuchet MS"/>
                <a:sym typeface="Trebuchet MS"/>
              </a:rPr>
              <a:t>Existe variabilidade geográfica e anual na proporção relatada de hospitalizações por bronquiolite atribuível a cada virus Dimensionamento do gráfico de pizza com base no ponto médio de cada faixa de frequência de detecção relatada. </a:t>
            </a:r>
            <a:endParaRPr sz="900">
              <a:solidFill>
                <a:schemeClr val="dk1"/>
              </a:solidFill>
              <a:latin typeface="Arial"/>
              <a:ea typeface="Arial"/>
              <a:cs typeface="Arial"/>
              <a:sym typeface="Arial"/>
            </a:endParaRPr>
          </a:p>
          <a:p>
            <a:pPr marL="0" marR="0" lvl="0" indent="0" algn="l" rtl="0">
              <a:lnSpc>
                <a:spcPct val="85000"/>
              </a:lnSpc>
              <a:spcBef>
                <a:spcPts val="200"/>
              </a:spcBef>
              <a:spcAft>
                <a:spcPts val="0"/>
              </a:spcAft>
              <a:buNone/>
            </a:pPr>
            <a:r>
              <a:rPr lang="en-US" sz="700" b="1">
                <a:solidFill>
                  <a:srgbClr val="415262"/>
                </a:solidFill>
                <a:latin typeface="Trebuchet MS"/>
                <a:ea typeface="Trebuchet MS"/>
                <a:cs typeface="Trebuchet MS"/>
                <a:sym typeface="Trebuchet MS"/>
              </a:rPr>
              <a:t>DTRI, Doença do trato respiratório inferior; VSR, vírus sincicial respiratório.</a:t>
            </a:r>
            <a:endParaRPr sz="900" b="1">
              <a:solidFill>
                <a:schemeClr val="dk1"/>
              </a:solidFill>
              <a:latin typeface="Arial"/>
              <a:ea typeface="Arial"/>
              <a:cs typeface="Arial"/>
              <a:sym typeface="Arial"/>
            </a:endParaRPr>
          </a:p>
          <a:p>
            <a:pPr marL="0" marR="0" lvl="0" indent="0" algn="l" rtl="0">
              <a:lnSpc>
                <a:spcPct val="85000"/>
              </a:lnSpc>
              <a:spcBef>
                <a:spcPts val="200"/>
              </a:spcBef>
              <a:spcAft>
                <a:spcPts val="0"/>
              </a:spcAft>
              <a:buNone/>
            </a:pPr>
            <a:endParaRPr sz="700">
              <a:solidFill>
                <a:srgbClr val="415262"/>
              </a:solidFill>
              <a:latin typeface="Trebuchet MS"/>
              <a:ea typeface="Trebuchet MS"/>
              <a:cs typeface="Trebuchet MS"/>
              <a:sym typeface="Trebuchet MS"/>
            </a:endParaRPr>
          </a:p>
          <a:p>
            <a:pPr marL="0" marR="0" lvl="0" indent="0" algn="l" rtl="0">
              <a:lnSpc>
                <a:spcPct val="85000"/>
              </a:lnSpc>
              <a:spcBef>
                <a:spcPts val="200"/>
              </a:spcBef>
              <a:spcAft>
                <a:spcPts val="0"/>
              </a:spcAft>
              <a:buNone/>
            </a:pPr>
            <a:r>
              <a:rPr lang="en-US" sz="700" b="1">
                <a:solidFill>
                  <a:srgbClr val="0000CA"/>
                </a:solidFill>
                <a:latin typeface="Trebuchet MS"/>
                <a:ea typeface="Trebuchet MS"/>
                <a:cs typeface="Trebuchet MS"/>
                <a:sym typeface="Trebuchet MS"/>
              </a:rPr>
              <a:t>1</a:t>
            </a:r>
            <a:r>
              <a:rPr lang="en-US" sz="700">
                <a:solidFill>
                  <a:srgbClr val="415262"/>
                </a:solidFill>
                <a:latin typeface="Trebuchet MS"/>
                <a:ea typeface="Trebuchet MS"/>
                <a:cs typeface="Trebuchet MS"/>
                <a:sym typeface="Trebuchet MS"/>
              </a:rPr>
              <a:t>. Meissner HC. Viral Bronchiolitis in Children</a:t>
            </a:r>
            <a:r>
              <a:rPr lang="en-US" sz="900" b="1">
                <a:solidFill>
                  <a:srgbClr val="212121"/>
                </a:solidFill>
                <a:latin typeface="Merriweather"/>
                <a:ea typeface="Merriweather"/>
                <a:cs typeface="Merriweather"/>
                <a:sym typeface="Merriweather"/>
              </a:rPr>
              <a:t>.</a:t>
            </a:r>
            <a:r>
              <a:rPr lang="en-US" sz="700">
                <a:solidFill>
                  <a:srgbClr val="415262"/>
                </a:solidFill>
                <a:latin typeface="Trebuchet MS"/>
                <a:ea typeface="Trebuchet MS"/>
                <a:cs typeface="Trebuchet MS"/>
                <a:sym typeface="Trebuchet MS"/>
              </a:rPr>
              <a:t> N Engl J Med 2016;374:62-72; </a:t>
            </a:r>
            <a:r>
              <a:rPr lang="en-US" sz="700" b="1">
                <a:solidFill>
                  <a:srgbClr val="0000CA"/>
                </a:solidFill>
                <a:latin typeface="Trebuchet MS"/>
                <a:ea typeface="Trebuchet MS"/>
                <a:cs typeface="Trebuchet MS"/>
                <a:sym typeface="Trebuchet MS"/>
              </a:rPr>
              <a:t>2</a:t>
            </a:r>
            <a:r>
              <a:rPr lang="en-US" sz="700">
                <a:solidFill>
                  <a:srgbClr val="415262"/>
                </a:solidFill>
                <a:latin typeface="Trebuchet MS"/>
                <a:ea typeface="Trebuchet MS"/>
                <a:cs typeface="Trebuchet MS"/>
                <a:sym typeface="Trebuchet MS"/>
              </a:rPr>
              <a:t>. Hall CB, Weinberg GA, Iwane MK, Blumkin AK, Edwards KM, Staat MA, et al. The burden of respiratory syncytial virus infection in young children. N Engl J Med. 2009 Feb 5;360(6):588–98. doi: 10.1056/NEJMoa0804877.</a:t>
            </a:r>
            <a:endParaRPr sz="900">
              <a:solidFill>
                <a:schemeClr val="dk1"/>
              </a:solidFill>
              <a:latin typeface="Arial"/>
              <a:ea typeface="Arial"/>
              <a:cs typeface="Arial"/>
              <a:sym typeface="Arial"/>
            </a:endParaRPr>
          </a:p>
        </p:txBody>
      </p:sp>
      <p:sp>
        <p:nvSpPr>
          <p:cNvPr id="2" name="Retângulo 1">
            <a:extLst>
              <a:ext uri="{FF2B5EF4-FFF2-40B4-BE49-F238E27FC236}">
                <a16:creationId xmlns:a16="http://schemas.microsoft.com/office/drawing/2014/main" id="{69311EBE-727A-3AE3-ADD2-E15F771621D1}"/>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CE0DDE92-12CE-1383-2544-8DAEFC0B5539}"/>
              </a:ext>
            </a:extLst>
          </p:cNvPr>
          <p:cNvPicPr preferRelativeResize="0"/>
          <p:nvPr/>
        </p:nvPicPr>
        <p:blipFill rotWithShape="1">
          <a:blip r:embed="rId4">
            <a:alphaModFix/>
          </a:blip>
          <a:srcRect/>
          <a:stretch/>
        </p:blipFill>
        <p:spPr>
          <a:xfrm>
            <a:off x="533400" y="6399091"/>
            <a:ext cx="706245" cy="278478"/>
          </a:xfrm>
          <a:prstGeom prst="rect">
            <a:avLst/>
          </a:prstGeom>
          <a:noFill/>
          <a:ln>
            <a:noFill/>
          </a:ln>
        </p:spPr>
      </p:pic>
      <p:cxnSp>
        <p:nvCxnSpPr>
          <p:cNvPr id="5" name="Conector: Angulado 4">
            <a:extLst>
              <a:ext uri="{FF2B5EF4-FFF2-40B4-BE49-F238E27FC236}">
                <a16:creationId xmlns:a16="http://schemas.microsoft.com/office/drawing/2014/main" id="{935BFF61-C236-81EF-683D-EEDFFB59AA00}"/>
              </a:ext>
            </a:extLst>
          </p:cNvPr>
          <p:cNvCxnSpPr>
            <a:cxnSpLocks/>
            <a:stCxn id="16348" idx="1"/>
          </p:cNvCxnSpPr>
          <p:nvPr/>
        </p:nvCxnSpPr>
        <p:spPr>
          <a:xfrm rot="10800000">
            <a:off x="8508211" y="5057775"/>
            <a:ext cx="77551" cy="72512"/>
          </a:xfrm>
          <a:prstGeom prst="bentConnector3">
            <a:avLst>
              <a:gd name="adj1" fmla="val 105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Angulado 10">
            <a:extLst>
              <a:ext uri="{FF2B5EF4-FFF2-40B4-BE49-F238E27FC236}">
                <a16:creationId xmlns:a16="http://schemas.microsoft.com/office/drawing/2014/main" id="{2112DD8F-27ED-C3C1-71CE-8B003793C379}"/>
              </a:ext>
            </a:extLst>
          </p:cNvPr>
          <p:cNvCxnSpPr>
            <a:stCxn id="16349" idx="1"/>
          </p:cNvCxnSpPr>
          <p:nvPr/>
        </p:nvCxnSpPr>
        <p:spPr>
          <a:xfrm rot="10800000">
            <a:off x="8105775" y="5276087"/>
            <a:ext cx="125004" cy="93342"/>
          </a:xfrm>
          <a:prstGeom prst="bentConnector3">
            <a:avLst>
              <a:gd name="adj1" fmla="val 99528"/>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Angulado 13">
            <a:extLst>
              <a:ext uri="{FF2B5EF4-FFF2-40B4-BE49-F238E27FC236}">
                <a16:creationId xmlns:a16="http://schemas.microsoft.com/office/drawing/2014/main" id="{EB82F282-3C25-16A7-F061-EB7686BD669C}"/>
              </a:ext>
            </a:extLst>
          </p:cNvPr>
          <p:cNvCxnSpPr>
            <a:stCxn id="16350" idx="1"/>
          </p:cNvCxnSpPr>
          <p:nvPr/>
        </p:nvCxnSpPr>
        <p:spPr>
          <a:xfrm rot="10800000">
            <a:off x="7820025" y="5369719"/>
            <a:ext cx="26984" cy="208894"/>
          </a:xfrm>
          <a:prstGeom prst="bentConnector2">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CDD84272-BAD1-CF5E-C984-B36A28D6BEF5}"/>
              </a:ext>
            </a:extLst>
          </p:cNvPr>
          <p:cNvSpPr txBox="1"/>
          <p:nvPr/>
        </p:nvSpPr>
        <p:spPr>
          <a:xfrm>
            <a:off x="1463365" y="5976345"/>
            <a:ext cx="6097464" cy="183896"/>
          </a:xfrm>
          <a:prstGeom prst="rect">
            <a:avLst/>
          </a:prstGeom>
          <a:noFill/>
        </p:spPr>
        <p:txBody>
          <a:bodyPr wrap="square">
            <a:spAutoFit/>
          </a:bodyPr>
          <a:lstStyle/>
          <a:p>
            <a:pPr marL="0" marR="0" lvl="0" indent="0" algn="l" rtl="0">
              <a:lnSpc>
                <a:spcPct val="85000"/>
              </a:lnSpc>
              <a:spcBef>
                <a:spcPts val="200"/>
              </a:spcBef>
              <a:spcAft>
                <a:spcPts val="0"/>
              </a:spcAft>
              <a:buClr>
                <a:srgbClr val="ED7D31"/>
              </a:buClr>
              <a:buSzPts val="680"/>
              <a:buFont typeface="Arial"/>
              <a:buNone/>
            </a:pPr>
            <a:r>
              <a:rPr lang="pt-BR" sz="700" dirty="0">
                <a:solidFill>
                  <a:srgbClr val="415363"/>
                </a:solidFill>
                <a:latin typeface="Arial"/>
                <a:ea typeface="Arial"/>
                <a:cs typeface="Arial"/>
                <a:sym typeface="Arial"/>
              </a:rPr>
              <a:t>*Dados compilados de estudos epidemiológicos prévios (América do Norte), apresentados em uma revisão publicada no NEJM (2016).</a:t>
            </a:r>
            <a:endParaRPr lang="en-US" sz="700" dirty="0">
              <a:solidFill>
                <a:srgbClr val="415363"/>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35"/>
        <p:cNvGrpSpPr/>
        <p:nvPr/>
      </p:nvGrpSpPr>
      <p:grpSpPr>
        <a:xfrm>
          <a:off x="0" y="0"/>
          <a:ext cx="0" cy="0"/>
          <a:chOff x="0" y="0"/>
          <a:chExt cx="0" cy="0"/>
        </a:xfrm>
      </p:grpSpPr>
      <p:sp>
        <p:nvSpPr>
          <p:cNvPr id="16536" name="Google Shape;16536;p153"/>
          <p:cNvSpPr txBox="1">
            <a:spLocks noGrp="1"/>
          </p:cNvSpPr>
          <p:nvPr>
            <p:ph type="body" idx="2"/>
          </p:nvPr>
        </p:nvSpPr>
        <p:spPr>
          <a:xfrm>
            <a:off x="1733747" y="5817427"/>
            <a:ext cx="10212000" cy="850500"/>
          </a:xfrm>
          <a:prstGeom prst="rect">
            <a:avLst/>
          </a:prstGeom>
          <a:noFill/>
          <a:ln>
            <a:noFill/>
          </a:ln>
        </p:spPr>
        <p:txBody>
          <a:bodyPr spcFirstLastPara="1" wrap="square" lIns="0" tIns="0" rIns="0" bIns="0" anchor="b" anchorCtr="0">
            <a:noAutofit/>
          </a:bodyPr>
          <a:lstStyle/>
          <a:p>
            <a:pPr marL="228600" lvl="0" indent="-228600" algn="l" rtl="0">
              <a:lnSpc>
                <a:spcPct val="85000"/>
              </a:lnSpc>
              <a:spcBef>
                <a:spcPts val="0"/>
              </a:spcBef>
              <a:spcAft>
                <a:spcPts val="0"/>
              </a:spcAft>
              <a:buClr>
                <a:schemeClr val="accent2"/>
              </a:buClr>
              <a:buSzPts val="680"/>
              <a:buFont typeface="Arial"/>
              <a:buNone/>
            </a:pPr>
            <a:r>
              <a:rPr lang="en-US" dirty="0"/>
              <a:t> </a:t>
            </a:r>
            <a:r>
              <a:rPr lang="en-US" b="1" dirty="0">
                <a:solidFill>
                  <a:srgbClr val="0000CA"/>
                </a:solidFill>
              </a:rPr>
              <a:t>1.</a:t>
            </a:r>
            <a:r>
              <a:rPr lang="en-US" dirty="0"/>
              <a:t> H. Cody Meissner. Viral Bronchiolitis in Children. </a:t>
            </a:r>
            <a:r>
              <a:rPr lang="en-US" i="1" dirty="0"/>
              <a:t>N Engl J Med 2016;374:62-72</a:t>
            </a:r>
            <a:r>
              <a:rPr lang="en-US" dirty="0"/>
              <a:t>. 2016. </a:t>
            </a:r>
            <a:r>
              <a:rPr lang="en-US" b="1" dirty="0">
                <a:solidFill>
                  <a:srgbClr val="0000CA"/>
                </a:solidFill>
              </a:rPr>
              <a:t>2 </a:t>
            </a:r>
            <a:r>
              <a:rPr lang="en-US" dirty="0">
                <a:solidFill>
                  <a:srgbClr val="9AA3A9"/>
                </a:solidFill>
              </a:rPr>
              <a:t>Carrie L. Byington, Krow Ampofo, Chris Stockmann, Frederick R. Adler. et </a:t>
            </a:r>
            <a:r>
              <a:rPr lang="en-US" dirty="0" err="1">
                <a:solidFill>
                  <a:srgbClr val="9AA3A9"/>
                </a:solidFill>
              </a:rPr>
              <a:t>al.Community</a:t>
            </a:r>
            <a:r>
              <a:rPr lang="en-US" dirty="0">
                <a:solidFill>
                  <a:srgbClr val="9AA3A9"/>
                </a:solidFill>
              </a:rPr>
              <a:t> Surveillance of Respiratory Viruses Among Families in the Utah Better Identification of Germs-Longitudinal Viral Epidemiology (BIG-</a:t>
            </a:r>
            <a:r>
              <a:rPr lang="en-US" dirty="0" err="1">
                <a:solidFill>
                  <a:srgbClr val="9AA3A9"/>
                </a:solidFill>
              </a:rPr>
              <a:t>LoVE</a:t>
            </a:r>
            <a:r>
              <a:rPr lang="en-US" dirty="0">
                <a:solidFill>
                  <a:srgbClr val="9AA3A9"/>
                </a:solidFill>
              </a:rPr>
              <a:t>) Study. Clinical Infectious Diseases® 2015;61(8):1217–24. DOI: 10.1093/</a:t>
            </a:r>
            <a:r>
              <a:rPr lang="en-US" dirty="0" err="1">
                <a:solidFill>
                  <a:srgbClr val="9AA3A9"/>
                </a:solidFill>
              </a:rPr>
              <a:t>cid</a:t>
            </a:r>
            <a:r>
              <a:rPr lang="en-US" dirty="0">
                <a:solidFill>
                  <a:srgbClr val="9AA3A9"/>
                </a:solidFill>
              </a:rPr>
              <a:t>/civ486; </a:t>
            </a:r>
            <a:r>
              <a:rPr lang="en-US" b="1" dirty="0">
                <a:solidFill>
                  <a:srgbClr val="0000CA"/>
                </a:solidFill>
              </a:rPr>
              <a:t>3</a:t>
            </a:r>
            <a:r>
              <a:rPr lang="en-US" dirty="0"/>
              <a:t>. Glezen WP, Taber LH, Frank AL, Kasel JA. Risk of primary infection and reinfection with respiratory syncytial virus. Am J Dis Child 1986;140(6):543–546. </a:t>
            </a:r>
            <a:r>
              <a:rPr lang="en-US" b="1" dirty="0">
                <a:solidFill>
                  <a:srgbClr val="0000CA"/>
                </a:solidFill>
              </a:rPr>
              <a:t>4. </a:t>
            </a:r>
            <a:r>
              <a:rPr lang="en-US" dirty="0">
                <a:solidFill>
                  <a:srgbClr val="9AA3A9"/>
                </a:solidFill>
              </a:rPr>
              <a:t>Demont C, Petrica N, </a:t>
            </a:r>
            <a:r>
              <a:rPr lang="en-US" dirty="0" err="1">
                <a:solidFill>
                  <a:srgbClr val="9AA3A9"/>
                </a:solidFill>
              </a:rPr>
              <a:t>Bardoulat</a:t>
            </a:r>
            <a:r>
              <a:rPr lang="en-US" dirty="0">
                <a:solidFill>
                  <a:srgbClr val="9AA3A9"/>
                </a:solidFill>
              </a:rPr>
              <a:t> I, Duret S, Watier L, </a:t>
            </a:r>
            <a:r>
              <a:rPr lang="en-US" dirty="0" err="1">
                <a:solidFill>
                  <a:srgbClr val="9AA3A9"/>
                </a:solidFill>
              </a:rPr>
              <a:t>Chosidow</a:t>
            </a:r>
            <a:r>
              <a:rPr lang="en-US" dirty="0">
                <a:solidFill>
                  <a:srgbClr val="9AA3A9"/>
                </a:solidFill>
              </a:rPr>
              <a:t> A, </a:t>
            </a:r>
            <a:r>
              <a:rPr lang="en-US" dirty="0" err="1">
                <a:solidFill>
                  <a:srgbClr val="9AA3A9"/>
                </a:solidFill>
              </a:rPr>
              <a:t>Lorrot</a:t>
            </a:r>
            <a:r>
              <a:rPr lang="en-US" dirty="0">
                <a:solidFill>
                  <a:srgbClr val="9AA3A9"/>
                </a:solidFill>
              </a:rPr>
              <a:t> M, Kieffer A, Lemaitre M. Economic and disease burden of RSV-associated hospitalizations in young children in France, from 2010 through 2018. BMC Infect Dis 2021;21:730. https://doi.org/10.1186/s12879-021-06399-8[3]</a:t>
            </a:r>
            <a:r>
              <a:rPr lang="en-US" dirty="0"/>
              <a:t>.</a:t>
            </a:r>
            <a:r>
              <a:rPr lang="en-US" b="1" dirty="0">
                <a:solidFill>
                  <a:srgbClr val="0000CA"/>
                </a:solidFill>
              </a:rPr>
              <a:t> 5.</a:t>
            </a:r>
            <a:r>
              <a:rPr lang="en-US" dirty="0"/>
              <a:t> Hall CB, Weinberg GA, Blumkin AK, et al. Respiratory syncytial virus-associated hospitalizations among children less than 24 months of age. Pediatrics 2013;132(2):e341–e348. </a:t>
            </a:r>
            <a:endParaRPr dirty="0"/>
          </a:p>
        </p:txBody>
      </p:sp>
      <p:sp>
        <p:nvSpPr>
          <p:cNvPr id="16537" name="Google Shape;16537;p153"/>
          <p:cNvSpPr txBox="1">
            <a:spLocks noGrp="1"/>
          </p:cNvSpPr>
          <p:nvPr>
            <p:ph type="title"/>
          </p:nvPr>
        </p:nvSpPr>
        <p:spPr>
          <a:xfrm>
            <a:off x="448386" y="484632"/>
            <a:ext cx="11292900" cy="85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900"/>
              <a:buFont typeface="Tomorrow"/>
              <a:buNone/>
            </a:pPr>
            <a:r>
              <a:rPr lang="en-US" dirty="0"/>
              <a:t>Carga da </a:t>
            </a:r>
            <a:r>
              <a:rPr lang="en-US" dirty="0" err="1"/>
              <a:t>Doença</a:t>
            </a:r>
            <a:r>
              <a:rPr lang="en-US" dirty="0"/>
              <a:t> </a:t>
            </a:r>
            <a:r>
              <a:rPr lang="en-US" dirty="0" err="1"/>
              <a:t>por</a:t>
            </a:r>
            <a:r>
              <a:rPr lang="en-US" dirty="0"/>
              <a:t> VSR </a:t>
            </a:r>
            <a:r>
              <a:rPr lang="en-US" dirty="0" err="1"/>
              <a:t>em</a:t>
            </a:r>
            <a:r>
              <a:rPr lang="en-US" dirty="0"/>
              <a:t> </a:t>
            </a:r>
            <a:r>
              <a:rPr lang="en-US" dirty="0" err="1"/>
              <a:t>Bebês</a:t>
            </a:r>
            <a:endParaRPr dirty="0"/>
          </a:p>
        </p:txBody>
      </p:sp>
      <p:sp>
        <p:nvSpPr>
          <p:cNvPr id="16538" name="Google Shape;16538;p153"/>
          <p:cNvSpPr txBox="1"/>
          <p:nvPr/>
        </p:nvSpPr>
        <p:spPr>
          <a:xfrm>
            <a:off x="2013267" y="1531663"/>
            <a:ext cx="9629700" cy="3930266"/>
          </a:xfrm>
          <a:prstGeom prst="rect">
            <a:avLst/>
          </a:prstGeom>
          <a:noFill/>
          <a:ln>
            <a:noFill/>
          </a:ln>
        </p:spPr>
        <p:txBody>
          <a:bodyPr spcFirstLastPara="1" wrap="square" lIns="91425" tIns="45700" rIns="91425" bIns="45700" anchor="ctr" anchorCtr="0">
            <a:spAutoFit/>
          </a:bodyPr>
          <a:lstStyle/>
          <a:p>
            <a:pPr marL="226695" marR="0" lvl="0" indent="-169545" algn="just" rtl="0">
              <a:lnSpc>
                <a:spcPct val="90000"/>
              </a:lnSpc>
              <a:spcBef>
                <a:spcPts val="0"/>
              </a:spcBef>
              <a:spcAft>
                <a:spcPts val="0"/>
              </a:spcAft>
              <a:buClr>
                <a:srgbClr val="000000"/>
              </a:buClr>
              <a:buSzPts val="1600"/>
              <a:buFont typeface="Arial"/>
              <a:buChar char="•"/>
            </a:pPr>
            <a:r>
              <a:rPr lang="en-US" sz="1600" dirty="0">
                <a:solidFill>
                  <a:srgbClr val="000000"/>
                </a:solidFill>
                <a:latin typeface="Arial"/>
                <a:ea typeface="Arial"/>
                <a:cs typeface="Arial"/>
                <a:sym typeface="Arial"/>
              </a:rPr>
              <a:t>VSR é a </a:t>
            </a:r>
            <a:r>
              <a:rPr lang="en-US" sz="1600" b="1" dirty="0">
                <a:solidFill>
                  <a:srgbClr val="0000C9"/>
                </a:solidFill>
                <a:latin typeface="Arial"/>
                <a:ea typeface="Arial"/>
                <a:cs typeface="Arial"/>
                <a:sym typeface="Arial"/>
              </a:rPr>
              <a:t>principal causa de </a:t>
            </a:r>
            <a:r>
              <a:rPr lang="en-US" sz="1600" b="1" dirty="0" err="1">
                <a:solidFill>
                  <a:srgbClr val="0000C9"/>
                </a:solidFill>
                <a:latin typeface="Arial"/>
                <a:ea typeface="Arial"/>
                <a:cs typeface="Arial"/>
                <a:sym typeface="Arial"/>
              </a:rPr>
              <a:t>doença</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respiratória</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em</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bebês</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na</a:t>
            </a:r>
            <a:r>
              <a:rPr lang="en-US" sz="1600" b="1" dirty="0">
                <a:solidFill>
                  <a:srgbClr val="0000C9"/>
                </a:solidFill>
                <a:latin typeface="Arial"/>
                <a:ea typeface="Arial"/>
                <a:cs typeface="Arial"/>
                <a:sym typeface="Arial"/>
              </a:rPr>
              <a:t> América do Norte</a:t>
            </a:r>
            <a:r>
              <a:rPr lang="en-US" sz="1600" b="1" baseline="30000" dirty="0">
                <a:solidFill>
                  <a:srgbClr val="0000C9"/>
                </a:solidFill>
                <a:latin typeface="Arial"/>
                <a:ea typeface="Arial"/>
                <a:cs typeface="Arial"/>
                <a:sym typeface="Arial"/>
              </a:rPr>
              <a:t>1</a:t>
            </a:r>
            <a:endParaRPr sz="1600" b="1" dirty="0">
              <a:solidFill>
                <a:srgbClr val="0000C9"/>
              </a:solidFill>
              <a:latin typeface="Arial"/>
              <a:ea typeface="Arial"/>
              <a:cs typeface="Arial"/>
              <a:sym typeface="Arial"/>
            </a:endParaRPr>
          </a:p>
          <a:p>
            <a:pPr marL="226695" marR="0" lvl="0" indent="-169545" algn="just" rtl="0">
              <a:lnSpc>
                <a:spcPct val="90000"/>
              </a:lnSpc>
              <a:spcBef>
                <a:spcPts val="1200"/>
              </a:spcBef>
              <a:spcAft>
                <a:spcPts val="0"/>
              </a:spcAft>
              <a:buClr>
                <a:srgbClr val="000000"/>
              </a:buClr>
              <a:buSzPts val="1600"/>
              <a:buFont typeface="Arial"/>
              <a:buChar char="•"/>
            </a:pPr>
            <a:r>
              <a:rPr lang="en-US" sz="1600" dirty="0">
                <a:solidFill>
                  <a:srgbClr val="000000"/>
                </a:solidFill>
                <a:latin typeface="Arial"/>
                <a:ea typeface="Arial"/>
                <a:cs typeface="Arial"/>
                <a:sym typeface="Arial"/>
              </a:rPr>
              <a:t>Em 2005 o VSR </a:t>
            </a:r>
            <a:r>
              <a:rPr lang="en-US" sz="1600" dirty="0" err="1">
                <a:solidFill>
                  <a:srgbClr val="000000"/>
                </a:solidFill>
                <a:latin typeface="Arial"/>
                <a:ea typeface="Arial"/>
                <a:cs typeface="Arial"/>
                <a:sym typeface="Arial"/>
              </a:rPr>
              <a:t>causou</a:t>
            </a:r>
            <a:r>
              <a:rPr lang="en-US" sz="1600" dirty="0">
                <a:solidFill>
                  <a:srgbClr val="000000"/>
                </a:solidFill>
                <a:latin typeface="Arial"/>
                <a:ea typeface="Arial"/>
                <a:cs typeface="Arial"/>
                <a:sym typeface="Arial"/>
              </a:rPr>
              <a:t> um grande </a:t>
            </a:r>
            <a:r>
              <a:rPr lang="en-US" sz="1600" dirty="0" err="1">
                <a:solidFill>
                  <a:srgbClr val="000000"/>
                </a:solidFill>
                <a:latin typeface="Arial"/>
                <a:ea typeface="Arial"/>
                <a:cs typeface="Arial"/>
                <a:sym typeface="Arial"/>
              </a:rPr>
              <a:t>número</a:t>
            </a:r>
            <a:r>
              <a:rPr lang="en-US" sz="1600" dirty="0">
                <a:solidFill>
                  <a:srgbClr val="000000"/>
                </a:solidFill>
                <a:latin typeface="Arial"/>
                <a:ea typeface="Arial"/>
                <a:cs typeface="Arial"/>
                <a:sym typeface="Arial"/>
              </a:rPr>
              <a:t> de </a:t>
            </a:r>
            <a:r>
              <a:rPr lang="en-US" sz="1600" b="1" dirty="0" err="1">
                <a:solidFill>
                  <a:srgbClr val="0000C9"/>
                </a:solidFill>
              </a:rPr>
              <a:t>óbitos</a:t>
            </a:r>
            <a:r>
              <a:rPr lang="en-US" sz="1600" dirty="0">
                <a:solidFill>
                  <a:srgbClr val="000000"/>
                </a:solidFill>
                <a:latin typeface="Arial"/>
                <a:ea typeface="Arial"/>
                <a:cs typeface="Arial"/>
                <a:sym typeface="Arial"/>
              </a:rPr>
              <a:t> </a:t>
            </a:r>
            <a:r>
              <a:rPr lang="en-US" sz="1600" dirty="0" err="1">
                <a:solidFill>
                  <a:srgbClr val="000000"/>
                </a:solidFill>
                <a:latin typeface="Arial"/>
                <a:ea typeface="Arial"/>
                <a:cs typeface="Arial"/>
                <a:sym typeface="Arial"/>
              </a:rPr>
              <a:t>em</a:t>
            </a:r>
            <a:r>
              <a:rPr lang="en-US" sz="1600" dirty="0">
                <a:solidFill>
                  <a:srgbClr val="000000"/>
                </a:solidFill>
                <a:latin typeface="Arial"/>
                <a:ea typeface="Arial"/>
                <a:cs typeface="Arial"/>
                <a:sym typeface="Arial"/>
              </a:rPr>
              <a:t> </a:t>
            </a:r>
            <a:r>
              <a:rPr lang="en-US" sz="1600" dirty="0" err="1">
                <a:solidFill>
                  <a:srgbClr val="000000"/>
                </a:solidFill>
                <a:latin typeface="Arial"/>
                <a:ea typeface="Arial"/>
                <a:cs typeface="Arial"/>
                <a:sym typeface="Arial"/>
              </a:rPr>
              <a:t>crianças</a:t>
            </a:r>
            <a:r>
              <a:rPr lang="en-US" sz="1600" dirty="0">
                <a:solidFill>
                  <a:srgbClr val="000000"/>
                </a:solidFill>
                <a:latin typeface="Arial"/>
                <a:ea typeface="Arial"/>
                <a:cs typeface="Arial"/>
                <a:sym typeface="Arial"/>
              </a:rPr>
              <a:t> </a:t>
            </a:r>
            <a:r>
              <a:rPr lang="en-US" sz="1600" dirty="0" err="1">
                <a:solidFill>
                  <a:srgbClr val="000000"/>
                </a:solidFill>
                <a:latin typeface="Arial"/>
                <a:ea typeface="Arial"/>
                <a:cs typeface="Arial"/>
                <a:sym typeface="Arial"/>
              </a:rPr>
              <a:t>menores</a:t>
            </a:r>
            <a:r>
              <a:rPr lang="en-US" sz="1600" dirty="0">
                <a:solidFill>
                  <a:srgbClr val="000000"/>
                </a:solidFill>
                <a:latin typeface="Arial"/>
                <a:ea typeface="Arial"/>
                <a:cs typeface="Arial"/>
                <a:sym typeface="Arial"/>
              </a:rPr>
              <a:t> de 5 </a:t>
            </a:r>
            <a:r>
              <a:rPr lang="en-US" sz="1600" dirty="0" err="1">
                <a:solidFill>
                  <a:srgbClr val="000000"/>
                </a:solidFill>
                <a:latin typeface="Arial"/>
                <a:ea typeface="Arial"/>
                <a:cs typeface="Arial"/>
                <a:sym typeface="Arial"/>
              </a:rPr>
              <a:t>anos</a:t>
            </a:r>
            <a:r>
              <a:rPr lang="en-US" sz="1600" b="1" baseline="30000" dirty="0">
                <a:solidFill>
                  <a:srgbClr val="0000C9"/>
                </a:solidFill>
                <a:latin typeface="Arial"/>
                <a:ea typeface="Arial"/>
                <a:cs typeface="Arial"/>
                <a:sym typeface="Arial"/>
              </a:rPr>
              <a:t> 1</a:t>
            </a:r>
            <a:endParaRPr sz="1600" b="1" dirty="0">
              <a:solidFill>
                <a:srgbClr val="0000C9"/>
              </a:solidFill>
              <a:latin typeface="Arial"/>
              <a:ea typeface="Arial"/>
              <a:cs typeface="Arial"/>
              <a:sym typeface="Arial"/>
            </a:endParaRPr>
          </a:p>
          <a:p>
            <a:pPr marL="226695" marR="0" lvl="0" indent="-169545" algn="just" rtl="0">
              <a:lnSpc>
                <a:spcPct val="90000"/>
              </a:lnSpc>
              <a:spcBef>
                <a:spcPts val="1200"/>
              </a:spcBef>
              <a:spcAft>
                <a:spcPts val="0"/>
              </a:spcAft>
              <a:buClr>
                <a:srgbClr val="0000C9"/>
              </a:buClr>
              <a:buSzPts val="1600"/>
              <a:buFont typeface="Arial"/>
              <a:buChar char="•"/>
            </a:pPr>
            <a:r>
              <a:rPr lang="en-US" sz="1600" b="1" dirty="0">
                <a:solidFill>
                  <a:srgbClr val="0000C9"/>
                </a:solidFill>
                <a:latin typeface="Arial"/>
                <a:ea typeface="Arial"/>
                <a:cs typeface="Arial"/>
                <a:sym typeface="Arial"/>
              </a:rPr>
              <a:t>Nos </a:t>
            </a:r>
            <a:r>
              <a:rPr lang="en-US" sz="1600" b="1" dirty="0" err="1">
                <a:solidFill>
                  <a:srgbClr val="0000C9"/>
                </a:solidFill>
                <a:latin typeface="Arial"/>
                <a:ea typeface="Arial"/>
                <a:cs typeface="Arial"/>
                <a:sym typeface="Arial"/>
              </a:rPr>
              <a:t>Estados</a:t>
            </a:r>
            <a:r>
              <a:rPr lang="en-US" sz="1600" b="1" dirty="0">
                <a:solidFill>
                  <a:srgbClr val="0000C9"/>
                </a:solidFill>
                <a:latin typeface="Arial"/>
                <a:ea typeface="Arial"/>
                <a:cs typeface="Arial"/>
                <a:sym typeface="Arial"/>
              </a:rPr>
              <a:t> Unidos a </a:t>
            </a:r>
            <a:r>
              <a:rPr lang="en-US" sz="1600" b="1" dirty="0" err="1">
                <a:solidFill>
                  <a:srgbClr val="0000C9"/>
                </a:solidFill>
                <a:latin typeface="Arial"/>
                <a:ea typeface="Arial"/>
                <a:cs typeface="Arial"/>
                <a:sym typeface="Arial"/>
              </a:rPr>
              <a:t>maioria</a:t>
            </a:r>
            <a:r>
              <a:rPr lang="en-US" sz="1600" b="1" dirty="0">
                <a:solidFill>
                  <a:srgbClr val="0000C9"/>
                </a:solidFill>
                <a:latin typeface="Arial"/>
                <a:ea typeface="Arial"/>
                <a:cs typeface="Arial"/>
                <a:sym typeface="Arial"/>
              </a:rPr>
              <a:t> (68%) dos </a:t>
            </a:r>
            <a:r>
              <a:rPr lang="en-US" sz="1600" b="1" dirty="0" err="1">
                <a:solidFill>
                  <a:srgbClr val="0000C9"/>
                </a:solidFill>
                <a:latin typeface="Arial"/>
                <a:ea typeface="Arial"/>
                <a:cs typeface="Arial"/>
                <a:sym typeface="Arial"/>
              </a:rPr>
              <a:t>bebês</a:t>
            </a:r>
            <a:r>
              <a:rPr lang="en-US" sz="1600" b="1" dirty="0">
                <a:solidFill>
                  <a:srgbClr val="0000C9"/>
                </a:solidFill>
                <a:latin typeface="Arial"/>
                <a:ea typeface="Arial"/>
                <a:cs typeface="Arial"/>
                <a:sym typeface="Arial"/>
              </a:rPr>
              <a:t> é </a:t>
            </a:r>
            <a:r>
              <a:rPr lang="en-US" sz="1600" b="1" dirty="0" err="1">
                <a:solidFill>
                  <a:srgbClr val="0000C9"/>
                </a:solidFill>
                <a:latin typeface="Arial"/>
                <a:ea typeface="Arial"/>
                <a:cs typeface="Arial"/>
                <a:sym typeface="Arial"/>
              </a:rPr>
              <a:t>infectada</a:t>
            </a:r>
            <a:r>
              <a:rPr lang="en-US" sz="1600" b="1" dirty="0">
                <a:solidFill>
                  <a:srgbClr val="0000C9"/>
                </a:solidFill>
                <a:latin typeface="Arial"/>
                <a:ea typeface="Arial"/>
                <a:cs typeface="Arial"/>
                <a:sym typeface="Arial"/>
              </a:rPr>
              <a:t> no </a:t>
            </a:r>
            <a:r>
              <a:rPr lang="en-US" sz="1600" b="1" dirty="0" err="1">
                <a:solidFill>
                  <a:srgbClr val="0000C9"/>
                </a:solidFill>
                <a:latin typeface="Arial"/>
                <a:ea typeface="Arial"/>
                <a:cs typeface="Arial"/>
                <a:sym typeface="Arial"/>
              </a:rPr>
              <a:t>primeiro</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ano</a:t>
            </a:r>
            <a:r>
              <a:rPr lang="en-US" sz="1600" b="1" dirty="0">
                <a:solidFill>
                  <a:srgbClr val="0000C9"/>
                </a:solidFill>
                <a:latin typeface="Arial"/>
                <a:ea typeface="Arial"/>
                <a:cs typeface="Arial"/>
                <a:sym typeface="Arial"/>
              </a:rPr>
              <a:t> de </a:t>
            </a:r>
            <a:r>
              <a:rPr lang="en-US" sz="1600" b="1" dirty="0" err="1">
                <a:solidFill>
                  <a:srgbClr val="0000C9"/>
                </a:solidFill>
                <a:latin typeface="Arial"/>
                <a:ea typeface="Arial"/>
                <a:cs typeface="Arial"/>
                <a:sym typeface="Arial"/>
              </a:rPr>
              <a:t>vida</a:t>
            </a:r>
            <a:r>
              <a:rPr lang="en-US" sz="1600" b="1" dirty="0">
                <a:solidFill>
                  <a:srgbClr val="0000C9"/>
                </a:solidFill>
                <a:latin typeface="Arial"/>
                <a:ea typeface="Arial"/>
                <a:cs typeface="Arial"/>
                <a:sym typeface="Arial"/>
              </a:rPr>
              <a:t>, e </a:t>
            </a:r>
            <a:r>
              <a:rPr lang="en-US" sz="1600" b="1" dirty="0" err="1">
                <a:solidFill>
                  <a:srgbClr val="0000C9"/>
                </a:solidFill>
                <a:latin typeface="Arial"/>
                <a:ea typeface="Arial"/>
                <a:cs typeface="Arial"/>
                <a:sym typeface="Arial"/>
              </a:rPr>
              <a:t>quase</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todos</a:t>
            </a:r>
            <a:r>
              <a:rPr lang="en-US" sz="1600" b="1" dirty="0">
                <a:solidFill>
                  <a:srgbClr val="0000C9"/>
                </a:solidFill>
                <a:latin typeface="Arial"/>
                <a:ea typeface="Arial"/>
                <a:cs typeface="Arial"/>
                <a:sym typeface="Arial"/>
              </a:rPr>
              <a:t> (97%) </a:t>
            </a:r>
            <a:r>
              <a:rPr lang="en-US" sz="1600" b="1" dirty="0" err="1">
                <a:solidFill>
                  <a:srgbClr val="0000C9"/>
                </a:solidFill>
                <a:latin typeface="Arial"/>
                <a:ea typeface="Arial"/>
                <a:cs typeface="Arial"/>
                <a:sym typeface="Arial"/>
              </a:rPr>
              <a:t>até</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os</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dois</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anos</a:t>
            </a:r>
            <a:r>
              <a:rPr lang="en-US" sz="1600" b="1" dirty="0">
                <a:solidFill>
                  <a:srgbClr val="0000C9"/>
                </a:solidFill>
                <a:latin typeface="Arial"/>
                <a:ea typeface="Arial"/>
                <a:cs typeface="Arial"/>
                <a:sym typeface="Arial"/>
              </a:rPr>
              <a:t> de </a:t>
            </a:r>
            <a:r>
              <a:rPr lang="en-US" sz="1600" b="1" dirty="0" err="1">
                <a:solidFill>
                  <a:srgbClr val="0000C9"/>
                </a:solidFill>
                <a:latin typeface="Arial"/>
                <a:ea typeface="Arial"/>
                <a:cs typeface="Arial"/>
                <a:sym typeface="Arial"/>
              </a:rPr>
              <a:t>idade</a:t>
            </a:r>
            <a:r>
              <a:rPr lang="en-US" sz="1600" b="1" dirty="0">
                <a:solidFill>
                  <a:srgbClr val="0000C9"/>
                </a:solidFill>
                <a:latin typeface="Arial"/>
                <a:ea typeface="Arial"/>
                <a:cs typeface="Arial"/>
                <a:sym typeface="Arial"/>
              </a:rPr>
              <a:t>*</a:t>
            </a:r>
            <a:r>
              <a:rPr lang="en-US" sz="1600" b="1" baseline="30000" dirty="0">
                <a:solidFill>
                  <a:srgbClr val="0000C9"/>
                </a:solidFill>
                <a:latin typeface="Arial"/>
                <a:ea typeface="Arial"/>
                <a:cs typeface="Arial"/>
                <a:sym typeface="Arial"/>
              </a:rPr>
              <a:t> 3</a:t>
            </a:r>
            <a:endParaRPr sz="1600" b="1" dirty="0">
              <a:solidFill>
                <a:srgbClr val="0000C9"/>
              </a:solidFill>
              <a:latin typeface="Arial"/>
              <a:ea typeface="Arial"/>
              <a:cs typeface="Arial"/>
              <a:sym typeface="Arial"/>
            </a:endParaRPr>
          </a:p>
          <a:p>
            <a:pPr marL="226695" marR="0" lvl="0" indent="-169545" algn="just" rtl="0">
              <a:lnSpc>
                <a:spcPct val="90000"/>
              </a:lnSpc>
              <a:spcBef>
                <a:spcPts val="1200"/>
              </a:spcBef>
              <a:spcAft>
                <a:spcPts val="0"/>
              </a:spcAft>
              <a:buClr>
                <a:srgbClr val="000000"/>
              </a:buClr>
              <a:buSzPts val="1600"/>
              <a:buFont typeface="Arial"/>
              <a:buChar char="•"/>
            </a:pPr>
            <a:r>
              <a:rPr lang="en-US" sz="1600" dirty="0">
                <a:solidFill>
                  <a:srgbClr val="000000"/>
                </a:solidFill>
                <a:latin typeface="Arial"/>
                <a:ea typeface="Arial"/>
                <a:cs typeface="Arial"/>
                <a:sym typeface="Arial"/>
              </a:rPr>
              <a:t>O VSR é a </a:t>
            </a:r>
            <a:r>
              <a:rPr lang="en-US" sz="1600" b="1" dirty="0">
                <a:solidFill>
                  <a:srgbClr val="0000C9"/>
                </a:solidFill>
                <a:latin typeface="Arial"/>
                <a:ea typeface="Arial"/>
                <a:cs typeface="Arial"/>
                <a:sym typeface="Arial"/>
              </a:rPr>
              <a:t>principal causa de </a:t>
            </a:r>
            <a:r>
              <a:rPr lang="en-US" sz="1600" b="1" dirty="0" err="1">
                <a:solidFill>
                  <a:srgbClr val="0000C9"/>
                </a:solidFill>
                <a:latin typeface="Arial"/>
                <a:ea typeface="Arial"/>
                <a:cs typeface="Arial"/>
                <a:sym typeface="Arial"/>
              </a:rPr>
              <a:t>hospitalização</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em</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crianças</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na</a:t>
            </a:r>
            <a:r>
              <a:rPr lang="en-US" sz="1600" b="1" dirty="0">
                <a:solidFill>
                  <a:srgbClr val="0000C9"/>
                </a:solidFill>
                <a:latin typeface="Arial"/>
                <a:ea typeface="Arial"/>
                <a:cs typeface="Arial"/>
                <a:sym typeface="Arial"/>
              </a:rPr>
              <a:t> América do Norte</a:t>
            </a:r>
            <a:r>
              <a:rPr lang="en-US" sz="1600" dirty="0">
                <a:solidFill>
                  <a:srgbClr val="000000"/>
                </a:solidFill>
                <a:latin typeface="Arial"/>
                <a:ea typeface="Arial"/>
                <a:cs typeface="Arial"/>
                <a:sym typeface="Arial"/>
              </a:rPr>
              <a:t>, </a:t>
            </a:r>
            <a:r>
              <a:rPr lang="en-US" sz="1600" dirty="0" err="1">
                <a:solidFill>
                  <a:srgbClr val="000000"/>
                </a:solidFill>
                <a:latin typeface="Arial"/>
                <a:ea typeface="Arial"/>
                <a:cs typeface="Arial"/>
                <a:sym typeface="Arial"/>
              </a:rPr>
              <a:t>representando</a:t>
            </a:r>
            <a:r>
              <a:rPr lang="en-US" sz="1600" dirty="0">
                <a:solidFill>
                  <a:srgbClr val="000000"/>
                </a:solidFill>
                <a:latin typeface="Arial"/>
                <a:ea typeface="Arial"/>
                <a:cs typeface="Arial"/>
                <a:sym typeface="Arial"/>
              </a:rPr>
              <a:t> 50 a 80% de </a:t>
            </a:r>
            <a:r>
              <a:rPr lang="en-US" sz="1600" dirty="0" err="1">
                <a:solidFill>
                  <a:srgbClr val="000000"/>
                </a:solidFill>
                <a:latin typeface="Arial"/>
                <a:ea typeface="Arial"/>
                <a:cs typeface="Arial"/>
                <a:sym typeface="Arial"/>
              </a:rPr>
              <a:t>todas</a:t>
            </a:r>
            <a:r>
              <a:rPr lang="en-US" sz="1600" dirty="0">
                <a:solidFill>
                  <a:srgbClr val="000000"/>
                </a:solidFill>
                <a:latin typeface="Arial"/>
                <a:ea typeface="Arial"/>
                <a:cs typeface="Arial"/>
                <a:sym typeface="Arial"/>
              </a:rPr>
              <a:t> as </a:t>
            </a:r>
            <a:r>
              <a:rPr lang="en-US" sz="1600" dirty="0" err="1">
                <a:solidFill>
                  <a:srgbClr val="000000"/>
                </a:solidFill>
                <a:latin typeface="Arial"/>
                <a:ea typeface="Arial"/>
                <a:cs typeface="Arial"/>
                <a:sym typeface="Arial"/>
              </a:rPr>
              <a:t>hospitalizações</a:t>
            </a:r>
            <a:r>
              <a:rPr lang="en-US" sz="1600" dirty="0">
                <a:solidFill>
                  <a:srgbClr val="000000"/>
                </a:solidFill>
                <a:latin typeface="Arial"/>
                <a:ea typeface="Arial"/>
                <a:cs typeface="Arial"/>
                <a:sym typeface="Arial"/>
              </a:rPr>
              <a:t> </a:t>
            </a:r>
            <a:r>
              <a:rPr lang="en-US" sz="1600" dirty="0" err="1">
                <a:solidFill>
                  <a:srgbClr val="000000"/>
                </a:solidFill>
                <a:latin typeface="Arial"/>
                <a:ea typeface="Arial"/>
                <a:cs typeface="Arial"/>
                <a:sym typeface="Arial"/>
              </a:rPr>
              <a:t>por</a:t>
            </a:r>
            <a:r>
              <a:rPr lang="en-US" sz="1600" dirty="0">
                <a:solidFill>
                  <a:srgbClr val="000000"/>
                </a:solidFill>
                <a:latin typeface="Arial"/>
                <a:ea typeface="Arial"/>
                <a:cs typeface="Arial"/>
                <a:sym typeface="Arial"/>
              </a:rPr>
              <a:t> </a:t>
            </a:r>
            <a:r>
              <a:rPr lang="en-US" sz="1600" dirty="0" err="1">
                <a:solidFill>
                  <a:srgbClr val="000000"/>
                </a:solidFill>
                <a:latin typeface="Arial"/>
                <a:ea typeface="Arial"/>
                <a:cs typeface="Arial"/>
                <a:sym typeface="Arial"/>
              </a:rPr>
              <a:t>bronquiolite</a:t>
            </a:r>
            <a:r>
              <a:rPr lang="en-US" sz="1600" baseline="30000" dirty="0">
                <a:solidFill>
                  <a:srgbClr val="000000"/>
                </a:solidFill>
                <a:latin typeface="Arial"/>
                <a:ea typeface="Arial"/>
                <a:cs typeface="Arial"/>
                <a:sym typeface="Arial"/>
              </a:rPr>
              <a:t> 1</a:t>
            </a:r>
            <a:endParaRPr dirty="0"/>
          </a:p>
          <a:p>
            <a:pPr marL="226695" marR="0" lvl="0" indent="-169545" algn="just" rtl="0">
              <a:lnSpc>
                <a:spcPct val="90000"/>
              </a:lnSpc>
              <a:spcBef>
                <a:spcPts val="1200"/>
              </a:spcBef>
              <a:spcAft>
                <a:spcPts val="0"/>
              </a:spcAft>
              <a:buClr>
                <a:srgbClr val="000000"/>
              </a:buClr>
              <a:buSzPts val="1600"/>
              <a:buFont typeface="Arial"/>
              <a:buChar char="•"/>
            </a:pPr>
            <a:r>
              <a:rPr lang="en-US" sz="1600" dirty="0" err="1">
                <a:solidFill>
                  <a:srgbClr val="000000"/>
                </a:solidFill>
                <a:latin typeface="Arial"/>
                <a:ea typeface="Arial"/>
                <a:cs typeface="Arial"/>
                <a:sym typeface="Arial"/>
              </a:rPr>
              <a:t>Bebês</a:t>
            </a:r>
            <a:r>
              <a:rPr lang="en-US" sz="1600" dirty="0">
                <a:solidFill>
                  <a:srgbClr val="000000"/>
                </a:solidFill>
                <a:latin typeface="Arial"/>
                <a:ea typeface="Arial"/>
                <a:cs typeface="Arial"/>
                <a:sym typeface="Arial"/>
              </a:rPr>
              <a:t> </a:t>
            </a:r>
            <a:r>
              <a:rPr lang="en-US" sz="1600" b="1" dirty="0">
                <a:solidFill>
                  <a:srgbClr val="0000C9"/>
                </a:solidFill>
                <a:latin typeface="Arial"/>
                <a:ea typeface="Arial"/>
                <a:cs typeface="Arial"/>
                <a:sym typeface="Arial"/>
              </a:rPr>
              <a:t>&lt; 6 meses </a:t>
            </a:r>
            <a:r>
              <a:rPr lang="en-US" sz="1600" b="1" dirty="0" err="1">
                <a:solidFill>
                  <a:srgbClr val="0000C9"/>
                </a:solidFill>
                <a:latin typeface="Arial"/>
                <a:ea typeface="Arial"/>
                <a:cs typeface="Arial"/>
                <a:sym typeface="Arial"/>
              </a:rPr>
              <a:t>estão</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em</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risco</a:t>
            </a:r>
            <a:r>
              <a:rPr lang="en-US" sz="1600" b="1" dirty="0">
                <a:solidFill>
                  <a:srgbClr val="0000C9"/>
                </a:solidFill>
                <a:latin typeface="Arial"/>
                <a:ea typeface="Arial"/>
                <a:cs typeface="Arial"/>
                <a:sym typeface="Arial"/>
              </a:rPr>
              <a:t> </a:t>
            </a:r>
            <a:r>
              <a:rPr lang="en-US" sz="1600" b="1" dirty="0" err="1">
                <a:solidFill>
                  <a:srgbClr val="0000C9"/>
                </a:solidFill>
                <a:latin typeface="Arial"/>
                <a:ea typeface="Arial"/>
                <a:cs typeface="Arial"/>
                <a:sym typeface="Arial"/>
              </a:rPr>
              <a:t>elevado</a:t>
            </a:r>
            <a:r>
              <a:rPr lang="en-US" sz="1600" b="1" dirty="0">
                <a:solidFill>
                  <a:srgbClr val="0000C9"/>
                </a:solidFill>
                <a:latin typeface="Arial"/>
                <a:ea typeface="Arial"/>
                <a:cs typeface="Arial"/>
                <a:sym typeface="Arial"/>
              </a:rPr>
              <a:t> de hospitalização</a:t>
            </a:r>
            <a:r>
              <a:rPr lang="en-US" sz="1600" b="1" baseline="30000" dirty="0">
                <a:solidFill>
                  <a:srgbClr val="0000C9"/>
                </a:solidFill>
                <a:latin typeface="Arial"/>
                <a:ea typeface="Arial"/>
                <a:cs typeface="Arial"/>
                <a:sym typeface="Arial"/>
              </a:rPr>
              <a:t>4</a:t>
            </a:r>
            <a:endParaRPr sz="1600" b="1" baseline="30000" dirty="0">
              <a:solidFill>
                <a:srgbClr val="0000C9"/>
              </a:solidFill>
              <a:latin typeface="Arial"/>
              <a:ea typeface="Arial"/>
              <a:cs typeface="Arial"/>
              <a:sym typeface="Arial"/>
            </a:endParaRPr>
          </a:p>
          <a:p>
            <a:pPr marL="456565" marR="0" lvl="1" indent="-169545" algn="just" rtl="0">
              <a:lnSpc>
                <a:spcPct val="90000"/>
              </a:lnSpc>
              <a:spcBef>
                <a:spcPts val="60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Na França</a:t>
            </a:r>
            <a:r>
              <a:rPr lang="en-US" sz="1400" b="0" i="0" u="none" strike="noStrike" cap="none" baseline="30000" dirty="0">
                <a:solidFill>
                  <a:srgbClr val="000000"/>
                </a:solidFill>
                <a:latin typeface="Arial"/>
                <a:ea typeface="Arial"/>
                <a:cs typeface="Arial"/>
                <a:sym typeface="Arial"/>
              </a:rPr>
              <a:t> </a:t>
            </a:r>
            <a:r>
              <a:rPr lang="en-US" sz="1400" b="0" i="0" u="none" strike="noStrike" cap="none" dirty="0">
                <a:solidFill>
                  <a:srgbClr val="000000"/>
                </a:solidFill>
                <a:latin typeface="Arial"/>
                <a:ea typeface="Arial"/>
                <a:cs typeface="Arial"/>
                <a:sym typeface="Arial"/>
              </a:rPr>
              <a:t>(2010 a 2018) </a:t>
            </a:r>
            <a:r>
              <a:rPr lang="en-US" sz="1400" b="0" i="0" u="none" strike="noStrike" cap="none" dirty="0" err="1">
                <a:solidFill>
                  <a:srgbClr val="000000"/>
                </a:solidFill>
                <a:latin typeface="Arial"/>
                <a:ea typeface="Arial"/>
                <a:cs typeface="Arial"/>
                <a:sym typeface="Arial"/>
              </a:rPr>
              <a:t>bebês</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nos</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primeiros</a:t>
            </a:r>
            <a:r>
              <a:rPr lang="en-US" sz="1400" b="0" i="0" u="none" strike="noStrike" cap="none" dirty="0">
                <a:solidFill>
                  <a:srgbClr val="000000"/>
                </a:solidFill>
                <a:latin typeface="Arial"/>
                <a:ea typeface="Arial"/>
                <a:cs typeface="Arial"/>
                <a:sym typeface="Arial"/>
              </a:rPr>
              <a:t> 3 meses de </a:t>
            </a:r>
            <a:r>
              <a:rPr lang="en-US" sz="1400" b="0" i="0" u="none" strike="noStrike" cap="none" dirty="0" err="1">
                <a:solidFill>
                  <a:srgbClr val="000000"/>
                </a:solidFill>
                <a:latin typeface="Arial"/>
                <a:ea typeface="Arial"/>
                <a:cs typeface="Arial"/>
                <a:sym typeface="Arial"/>
              </a:rPr>
              <a:t>vida</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contabilizam</a:t>
            </a:r>
            <a:r>
              <a:rPr lang="en-US" sz="1400" b="0" i="0" u="none" strike="noStrike" cap="none" dirty="0">
                <a:solidFill>
                  <a:srgbClr val="000000"/>
                </a:solidFill>
                <a:latin typeface="Arial"/>
                <a:ea typeface="Arial"/>
                <a:cs typeface="Arial"/>
                <a:sym typeface="Arial"/>
              </a:rPr>
              <a:t> 65% das </a:t>
            </a:r>
            <a:r>
              <a:rPr lang="en-US" sz="1400" b="0" i="0" u="none" strike="noStrike" cap="none" dirty="0" err="1">
                <a:solidFill>
                  <a:srgbClr val="000000"/>
                </a:solidFill>
                <a:latin typeface="Arial"/>
                <a:ea typeface="Arial"/>
                <a:cs typeface="Arial"/>
                <a:sym typeface="Arial"/>
              </a:rPr>
              <a:t>hospitalizações</a:t>
            </a:r>
            <a:r>
              <a:rPr lang="en-US" sz="1400" b="0" i="0" u="none" strike="noStrike" cap="none" dirty="0">
                <a:solidFill>
                  <a:srgbClr val="000000"/>
                </a:solidFill>
                <a:latin typeface="Arial"/>
                <a:ea typeface="Arial"/>
                <a:cs typeface="Arial"/>
                <a:sym typeface="Arial"/>
              </a:rPr>
              <a:t> entre </a:t>
            </a:r>
            <a:r>
              <a:rPr lang="en-US" sz="1400" b="0" i="0" u="none" strike="noStrike" cap="none" dirty="0" err="1">
                <a:solidFill>
                  <a:srgbClr val="000000"/>
                </a:solidFill>
                <a:latin typeface="Arial"/>
                <a:ea typeface="Arial"/>
                <a:cs typeface="Arial"/>
                <a:sym typeface="Arial"/>
              </a:rPr>
              <a:t>bebês</a:t>
            </a:r>
            <a:r>
              <a:rPr lang="en-US" sz="1400" b="0" i="0" u="none" strike="noStrike" cap="none" dirty="0">
                <a:solidFill>
                  <a:srgbClr val="000000"/>
                </a:solidFill>
                <a:latin typeface="Arial"/>
                <a:ea typeface="Arial"/>
                <a:cs typeface="Arial"/>
                <a:sym typeface="Arial"/>
              </a:rPr>
              <a:t> &lt; 6 meses.</a:t>
            </a:r>
            <a:r>
              <a:rPr lang="en-US" sz="1400" b="0" i="0" u="none" strike="noStrike" cap="none" baseline="30000" dirty="0">
                <a:solidFill>
                  <a:srgbClr val="000000"/>
                </a:solidFill>
                <a:latin typeface="Arial"/>
                <a:ea typeface="Arial"/>
                <a:cs typeface="Arial"/>
                <a:sym typeface="Arial"/>
              </a:rPr>
              <a:t>4</a:t>
            </a:r>
            <a:endParaRPr dirty="0"/>
          </a:p>
          <a:p>
            <a:pPr marL="456565" marR="0" lvl="1" indent="-169545" algn="just" rtl="0">
              <a:lnSpc>
                <a:spcPct val="90000"/>
              </a:lnSpc>
              <a:spcBef>
                <a:spcPts val="60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Nos </a:t>
            </a:r>
            <a:r>
              <a:rPr lang="en-US" sz="1400" b="0" i="0" u="none" strike="noStrike" cap="none" dirty="0" err="1">
                <a:solidFill>
                  <a:srgbClr val="000000"/>
                </a:solidFill>
                <a:latin typeface="Arial"/>
                <a:ea typeface="Arial"/>
                <a:cs typeface="Arial"/>
                <a:sym typeface="Arial"/>
              </a:rPr>
              <a:t>Estados</a:t>
            </a:r>
            <a:r>
              <a:rPr lang="en-US" sz="1400" b="0" i="0" u="none" strike="noStrike" cap="none" dirty="0">
                <a:solidFill>
                  <a:srgbClr val="000000"/>
                </a:solidFill>
                <a:latin typeface="Arial"/>
                <a:ea typeface="Arial"/>
                <a:cs typeface="Arial"/>
                <a:sym typeface="Arial"/>
              </a:rPr>
              <a:t> Unidos, entre </a:t>
            </a:r>
            <a:r>
              <a:rPr lang="en-US" sz="1400" b="0" i="0" u="none" strike="noStrike" cap="none" dirty="0" err="1">
                <a:solidFill>
                  <a:srgbClr val="000000"/>
                </a:solidFill>
                <a:latin typeface="Arial"/>
                <a:ea typeface="Arial"/>
                <a:cs typeface="Arial"/>
                <a:sym typeface="Arial"/>
              </a:rPr>
              <a:t>os</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anos</a:t>
            </a:r>
            <a:r>
              <a:rPr lang="en-US" sz="1400" b="0" i="0" u="none" strike="noStrike" cap="none" dirty="0">
                <a:solidFill>
                  <a:srgbClr val="000000"/>
                </a:solidFill>
                <a:latin typeface="Arial"/>
                <a:ea typeface="Arial"/>
                <a:cs typeface="Arial"/>
                <a:sym typeface="Arial"/>
              </a:rPr>
              <a:t> de 2000 a 2005, a </a:t>
            </a:r>
            <a:r>
              <a:rPr lang="en-US" sz="1400" b="0" i="0" u="none" strike="noStrike" cap="none" dirty="0" err="1">
                <a:solidFill>
                  <a:srgbClr val="000000"/>
                </a:solidFill>
                <a:latin typeface="Arial"/>
                <a:ea typeface="Arial"/>
                <a:cs typeface="Arial"/>
                <a:sym typeface="Arial"/>
              </a:rPr>
              <a:t>maioria</a:t>
            </a:r>
            <a:r>
              <a:rPr lang="en-US" sz="1400" b="0" i="0" u="none" strike="noStrike" cap="none" dirty="0">
                <a:solidFill>
                  <a:srgbClr val="000000"/>
                </a:solidFill>
                <a:latin typeface="Arial"/>
                <a:ea typeface="Arial"/>
                <a:cs typeface="Arial"/>
                <a:sym typeface="Arial"/>
              </a:rPr>
              <a:t> das </a:t>
            </a:r>
            <a:r>
              <a:rPr lang="en-US" sz="1400" b="0" i="0" u="none" strike="noStrike" cap="none" dirty="0" err="1">
                <a:solidFill>
                  <a:srgbClr val="000000"/>
                </a:solidFill>
                <a:latin typeface="Arial"/>
                <a:ea typeface="Arial"/>
                <a:cs typeface="Arial"/>
                <a:sym typeface="Arial"/>
              </a:rPr>
              <a:t>hospitalizações</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por</a:t>
            </a:r>
            <a:r>
              <a:rPr lang="en-US" sz="1400" b="0" i="0" u="none" strike="noStrike" cap="none" dirty="0">
                <a:solidFill>
                  <a:srgbClr val="000000"/>
                </a:solidFill>
                <a:latin typeface="Arial"/>
                <a:ea typeface="Arial"/>
                <a:cs typeface="Arial"/>
                <a:sym typeface="Arial"/>
              </a:rPr>
              <a:t> VSR </a:t>
            </a:r>
            <a:r>
              <a:rPr lang="en-US" sz="1400" b="0" i="0" u="none" strike="noStrike" cap="none" dirty="0" err="1">
                <a:solidFill>
                  <a:srgbClr val="000000"/>
                </a:solidFill>
                <a:latin typeface="Arial"/>
                <a:ea typeface="Arial"/>
                <a:cs typeface="Arial"/>
                <a:sym typeface="Arial"/>
              </a:rPr>
              <a:t>durante</a:t>
            </a:r>
            <a:r>
              <a:rPr lang="en-US" sz="1400" b="0" i="0" u="none" strike="noStrike" cap="none" dirty="0">
                <a:solidFill>
                  <a:srgbClr val="000000"/>
                </a:solidFill>
                <a:latin typeface="Arial"/>
                <a:ea typeface="Arial"/>
                <a:cs typeface="Arial"/>
                <a:sym typeface="Arial"/>
              </a:rPr>
              <a:t> o </a:t>
            </a:r>
            <a:r>
              <a:rPr lang="en-US" sz="1400" b="0" i="0" u="none" strike="noStrike" cap="none" dirty="0" err="1">
                <a:solidFill>
                  <a:srgbClr val="000000"/>
                </a:solidFill>
                <a:latin typeface="Arial"/>
                <a:ea typeface="Arial"/>
                <a:cs typeface="Arial"/>
                <a:sym typeface="Arial"/>
              </a:rPr>
              <a:t>primeiro</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ano</a:t>
            </a:r>
            <a:r>
              <a:rPr lang="en-US" sz="1400" b="0" i="0" u="none" strike="noStrike" cap="none" dirty="0">
                <a:solidFill>
                  <a:srgbClr val="000000"/>
                </a:solidFill>
                <a:latin typeface="Arial"/>
                <a:ea typeface="Arial"/>
                <a:cs typeface="Arial"/>
                <a:sym typeface="Arial"/>
              </a:rPr>
              <a:t> de </a:t>
            </a:r>
            <a:r>
              <a:rPr lang="en-US" sz="1400" b="0" i="0" u="none" strike="noStrike" cap="none" dirty="0" err="1">
                <a:solidFill>
                  <a:srgbClr val="000000"/>
                </a:solidFill>
                <a:latin typeface="Arial"/>
                <a:ea typeface="Arial"/>
                <a:cs typeface="Arial"/>
                <a:sym typeface="Arial"/>
              </a:rPr>
              <a:t>vida</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ocorre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em</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bebês</a:t>
            </a:r>
            <a:r>
              <a:rPr lang="en-US" sz="1400" b="0" i="0" u="none" strike="noStrike" cap="none" dirty="0">
                <a:solidFill>
                  <a:srgbClr val="000000"/>
                </a:solidFill>
                <a:latin typeface="Arial"/>
                <a:ea typeface="Arial"/>
                <a:cs typeface="Arial"/>
                <a:sym typeface="Arial"/>
              </a:rPr>
              <a:t> com </a:t>
            </a:r>
            <a:r>
              <a:rPr lang="en-US" sz="1400" b="0" i="0" u="none" strike="noStrike" cap="none" dirty="0" err="1">
                <a:solidFill>
                  <a:srgbClr val="000000"/>
                </a:solidFill>
                <a:latin typeface="Arial"/>
                <a:ea typeface="Arial"/>
                <a:cs typeface="Arial"/>
                <a:sym typeface="Arial"/>
              </a:rPr>
              <a:t>menos</a:t>
            </a:r>
            <a:r>
              <a:rPr lang="en-US" sz="1400" b="0" i="0" u="none" strike="noStrike" cap="none" dirty="0">
                <a:solidFill>
                  <a:srgbClr val="000000"/>
                </a:solidFill>
                <a:latin typeface="Arial"/>
                <a:ea typeface="Arial"/>
                <a:cs typeface="Arial"/>
                <a:sym typeface="Arial"/>
              </a:rPr>
              <a:t> de 6 meses, </a:t>
            </a:r>
            <a:r>
              <a:rPr lang="en-US" sz="1400" b="0" i="0" u="none" strike="noStrike" cap="none" dirty="0" err="1">
                <a:solidFill>
                  <a:srgbClr val="000000"/>
                </a:solidFill>
                <a:latin typeface="Arial"/>
                <a:ea typeface="Arial"/>
                <a:cs typeface="Arial"/>
                <a:sym typeface="Arial"/>
              </a:rPr>
              <a:t>especialmente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nos</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primeiros</a:t>
            </a:r>
            <a:r>
              <a:rPr lang="en-US" sz="1400" b="0" i="0" u="none" strike="noStrike" cap="none" dirty="0">
                <a:solidFill>
                  <a:srgbClr val="000000"/>
                </a:solidFill>
                <a:latin typeface="Arial"/>
                <a:ea typeface="Arial"/>
                <a:cs typeface="Arial"/>
                <a:sym typeface="Arial"/>
              </a:rPr>
              <a:t> 2 meses de vida.</a:t>
            </a:r>
            <a:r>
              <a:rPr lang="en-US" sz="1400" b="0" i="0" u="none" strike="noStrike" cap="none" baseline="30000" dirty="0">
                <a:solidFill>
                  <a:srgbClr val="000000"/>
                </a:solidFill>
                <a:latin typeface="Arial"/>
                <a:ea typeface="Arial"/>
                <a:cs typeface="Arial"/>
                <a:sym typeface="Arial"/>
              </a:rPr>
              <a:t>5</a:t>
            </a:r>
            <a:endParaRPr dirty="0"/>
          </a:p>
          <a:p>
            <a:pPr marL="572770" marR="0" lvl="1" indent="-285749" algn="just" rtl="0">
              <a:lnSpc>
                <a:spcPct val="90000"/>
              </a:lnSpc>
              <a:spcBef>
                <a:spcPts val="600"/>
              </a:spcBef>
              <a:spcAft>
                <a:spcPts val="0"/>
              </a:spcAft>
              <a:buClr>
                <a:srgbClr val="000000"/>
              </a:buClr>
              <a:buSzPts val="1600"/>
              <a:buFont typeface="Arial"/>
              <a:buChar char="•"/>
            </a:pPr>
            <a:r>
              <a:rPr lang="en-US" sz="1600" b="0" i="0" u="none" strike="noStrike" cap="none" dirty="0" err="1">
                <a:solidFill>
                  <a:srgbClr val="000000"/>
                </a:solidFill>
                <a:latin typeface="Arial"/>
                <a:ea typeface="Arial"/>
                <a:cs typeface="Arial"/>
                <a:sym typeface="Arial"/>
              </a:rPr>
              <a:t>Embora</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os</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bebês</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nascidos</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prematuros</a:t>
            </a:r>
            <a:r>
              <a:rPr lang="en-US" sz="1600" b="0" i="0" u="none" strike="noStrike" cap="none" dirty="0">
                <a:solidFill>
                  <a:srgbClr val="000000"/>
                </a:solidFill>
                <a:latin typeface="Arial"/>
                <a:ea typeface="Arial"/>
                <a:cs typeface="Arial"/>
                <a:sym typeface="Arial"/>
              </a:rPr>
              <a:t> com </a:t>
            </a:r>
            <a:r>
              <a:rPr lang="en-US" sz="1600" b="0" i="0" u="none" strike="noStrike" cap="none" dirty="0" err="1">
                <a:solidFill>
                  <a:srgbClr val="000000"/>
                </a:solidFill>
                <a:latin typeface="Arial"/>
                <a:ea typeface="Arial"/>
                <a:cs typeface="Arial"/>
                <a:sym typeface="Arial"/>
              </a:rPr>
              <a:t>determinadas</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condições</a:t>
            </a:r>
            <a:r>
              <a:rPr lang="en-US" sz="1600" b="0" i="0" u="none" strike="noStrike" cap="none" dirty="0">
                <a:solidFill>
                  <a:srgbClr val="000000"/>
                </a:solidFill>
                <a:latin typeface="Arial"/>
                <a:ea typeface="Arial"/>
                <a:cs typeface="Arial"/>
                <a:sym typeface="Arial"/>
              </a:rPr>
              <a:t> de alto </a:t>
            </a:r>
            <a:r>
              <a:rPr lang="en-US" sz="1600" b="0" i="0" u="none" strike="noStrike" cap="none" dirty="0" err="1">
                <a:solidFill>
                  <a:srgbClr val="000000"/>
                </a:solidFill>
                <a:latin typeface="Arial"/>
                <a:ea typeface="Arial"/>
                <a:cs typeface="Arial"/>
                <a:sym typeface="Arial"/>
              </a:rPr>
              <a:t>risco</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estejam</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em</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maior</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risco</a:t>
            </a:r>
            <a:r>
              <a:rPr lang="en-US" sz="1600" b="0" i="0" u="none" strike="noStrike" cap="none" dirty="0">
                <a:solidFill>
                  <a:srgbClr val="000000"/>
                </a:solidFill>
                <a:latin typeface="Arial"/>
                <a:ea typeface="Arial"/>
                <a:cs typeface="Arial"/>
                <a:sym typeface="Arial"/>
              </a:rPr>
              <a:t> de </a:t>
            </a:r>
            <a:r>
              <a:rPr lang="en-US" sz="1600" b="0" i="0" u="none" strike="noStrike" cap="none" dirty="0" err="1">
                <a:solidFill>
                  <a:srgbClr val="000000"/>
                </a:solidFill>
                <a:latin typeface="Arial"/>
                <a:ea typeface="Arial"/>
                <a:cs typeface="Arial"/>
                <a:sym typeface="Arial"/>
              </a:rPr>
              <a:t>doença</a:t>
            </a:r>
            <a:r>
              <a:rPr lang="en-US" sz="1600" b="0" i="0" u="none" strike="noStrike" cap="none" dirty="0">
                <a:solidFill>
                  <a:srgbClr val="000000"/>
                </a:solidFill>
                <a:latin typeface="Arial"/>
                <a:ea typeface="Arial"/>
                <a:cs typeface="Arial"/>
                <a:sym typeface="Arial"/>
              </a:rPr>
              <a:t> grave, </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a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maioria</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 das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crianças</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 &lt; 2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anos</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 de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idade</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hospitalizadas</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por</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 VSR é de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bebês</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saudáveis</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nascidos</a:t>
            </a:r>
            <a:r>
              <a:rPr lang="en-US" sz="1600" b="1" i="0" u="sng" strike="noStrike" cap="none" dirty="0">
                <a:solidFill>
                  <a:srgbClr val="0000C9"/>
                </a:solidFill>
                <a:effectLst>
                  <a:outerShdw blurRad="38100" dist="38100" dir="2700000" algn="tl">
                    <a:srgbClr val="000000">
                      <a:alpha val="43137"/>
                    </a:srgbClr>
                  </a:outerShdw>
                </a:effectLst>
                <a:latin typeface="Arial"/>
                <a:ea typeface="Arial"/>
                <a:cs typeface="Arial"/>
                <a:sym typeface="Arial"/>
              </a:rPr>
              <a:t> a </a:t>
            </a:r>
            <a:r>
              <a:rPr lang="en-US" sz="1600" b="1" i="0" u="sng" strike="noStrike" cap="none" dirty="0" err="1">
                <a:solidFill>
                  <a:srgbClr val="0000C9"/>
                </a:solidFill>
                <a:effectLst>
                  <a:outerShdw blurRad="38100" dist="38100" dir="2700000" algn="tl">
                    <a:srgbClr val="000000">
                      <a:alpha val="43137"/>
                    </a:srgbClr>
                  </a:outerShdw>
                </a:effectLst>
                <a:latin typeface="Arial"/>
                <a:ea typeface="Arial"/>
                <a:cs typeface="Arial"/>
                <a:sym typeface="Arial"/>
              </a:rPr>
              <a:t>termo</a:t>
            </a:r>
            <a:r>
              <a:rPr lang="en-US" sz="1600" b="1" i="0" u="none" strike="noStrike" cap="none" dirty="0">
                <a:solidFill>
                  <a:srgbClr val="0000C9"/>
                </a:solidFill>
                <a:latin typeface="Arial"/>
                <a:ea typeface="Arial"/>
                <a:cs typeface="Arial"/>
                <a:sym typeface="Arial"/>
              </a:rPr>
              <a:t>, </a:t>
            </a:r>
            <a:r>
              <a:rPr lang="en-US" sz="1600" b="1" i="0" u="none" strike="noStrike" cap="none" dirty="0" err="1">
                <a:solidFill>
                  <a:srgbClr val="0000C9"/>
                </a:solidFill>
                <a:latin typeface="Arial"/>
                <a:ea typeface="Arial"/>
                <a:cs typeface="Arial"/>
                <a:sym typeface="Arial"/>
              </a:rPr>
              <a:t>sem</a:t>
            </a:r>
            <a:r>
              <a:rPr lang="en-US" sz="1600" b="1" i="0" u="none" strike="noStrike" cap="none" dirty="0">
                <a:solidFill>
                  <a:srgbClr val="0000C9"/>
                </a:solidFill>
                <a:latin typeface="Arial"/>
                <a:ea typeface="Arial"/>
                <a:cs typeface="Arial"/>
                <a:sym typeface="Arial"/>
              </a:rPr>
              <a:t> </a:t>
            </a:r>
            <a:r>
              <a:rPr lang="en-US" sz="1600" b="1" i="0" u="none" strike="noStrike" cap="none" dirty="0" err="1">
                <a:solidFill>
                  <a:srgbClr val="0000C9"/>
                </a:solidFill>
                <a:latin typeface="Arial"/>
                <a:ea typeface="Arial"/>
                <a:cs typeface="Arial"/>
                <a:sym typeface="Arial"/>
              </a:rPr>
              <a:t>nenhuma</a:t>
            </a:r>
            <a:r>
              <a:rPr lang="en-US" sz="1600" b="1" i="0" u="none" strike="noStrike" cap="none" dirty="0">
                <a:solidFill>
                  <a:srgbClr val="0000C9"/>
                </a:solidFill>
                <a:latin typeface="Arial"/>
                <a:ea typeface="Arial"/>
                <a:cs typeface="Arial"/>
                <a:sym typeface="Arial"/>
              </a:rPr>
              <a:t> </a:t>
            </a:r>
            <a:r>
              <a:rPr lang="en-US" sz="1600" b="1" i="0" u="none" strike="noStrike" cap="none" dirty="0" err="1">
                <a:solidFill>
                  <a:srgbClr val="0000C9"/>
                </a:solidFill>
                <a:latin typeface="Arial"/>
                <a:ea typeface="Arial"/>
                <a:cs typeface="Arial"/>
                <a:sym typeface="Arial"/>
              </a:rPr>
              <a:t>condição</a:t>
            </a:r>
            <a:r>
              <a:rPr lang="en-US" sz="1600" b="1" i="0" u="none" strike="noStrike" cap="none" dirty="0">
                <a:solidFill>
                  <a:srgbClr val="0000C9"/>
                </a:solidFill>
                <a:latin typeface="Arial"/>
                <a:ea typeface="Arial"/>
                <a:cs typeface="Arial"/>
                <a:sym typeface="Arial"/>
              </a:rPr>
              <a:t> </a:t>
            </a:r>
            <a:r>
              <a:rPr lang="en-US" sz="1600" b="1" i="0" u="none" strike="noStrike" cap="none" dirty="0" err="1">
                <a:solidFill>
                  <a:srgbClr val="0000C9"/>
                </a:solidFill>
                <a:latin typeface="Arial"/>
                <a:ea typeface="Arial"/>
                <a:cs typeface="Arial"/>
                <a:sym typeface="Arial"/>
              </a:rPr>
              <a:t>médica</a:t>
            </a:r>
            <a:r>
              <a:rPr lang="en-US" sz="1600" b="1" i="0" u="none" strike="noStrike" cap="none" dirty="0">
                <a:solidFill>
                  <a:srgbClr val="0000C9"/>
                </a:solidFill>
                <a:latin typeface="Arial"/>
                <a:ea typeface="Arial"/>
                <a:cs typeface="Arial"/>
                <a:sym typeface="Arial"/>
              </a:rPr>
              <a:t> </a:t>
            </a:r>
            <a:r>
              <a:rPr lang="en-US" sz="1600" b="1" i="0" u="none" strike="noStrike" cap="none" dirty="0" err="1">
                <a:solidFill>
                  <a:srgbClr val="0000C9"/>
                </a:solidFill>
                <a:latin typeface="Arial"/>
                <a:ea typeface="Arial"/>
                <a:cs typeface="Arial"/>
                <a:sym typeface="Arial"/>
              </a:rPr>
              <a:t>subjacente</a:t>
            </a:r>
            <a:r>
              <a:rPr lang="en-US" sz="1600" b="1" i="0" u="none" strike="noStrike" cap="none" baseline="30000" dirty="0">
                <a:solidFill>
                  <a:srgbClr val="0000C9"/>
                </a:solidFill>
                <a:latin typeface="Arial"/>
                <a:ea typeface="Arial"/>
                <a:cs typeface="Arial"/>
                <a:sym typeface="Arial"/>
              </a:rPr>
              <a:t> 5</a:t>
            </a:r>
            <a:endParaRPr sz="1600" b="0" i="0" u="none" strike="noStrike" cap="none" baseline="30000" dirty="0">
              <a:solidFill>
                <a:srgbClr val="000000"/>
              </a:solidFill>
              <a:latin typeface="Arial"/>
              <a:ea typeface="Arial"/>
              <a:cs typeface="Arial"/>
              <a:sym typeface="Arial"/>
            </a:endParaRPr>
          </a:p>
        </p:txBody>
      </p:sp>
      <p:cxnSp>
        <p:nvCxnSpPr>
          <p:cNvPr id="16539" name="Google Shape;16539;p153"/>
          <p:cNvCxnSpPr/>
          <p:nvPr/>
        </p:nvCxnSpPr>
        <p:spPr>
          <a:xfrm>
            <a:off x="1733747" y="1371600"/>
            <a:ext cx="0" cy="4297800"/>
          </a:xfrm>
          <a:prstGeom prst="straightConnector1">
            <a:avLst/>
          </a:prstGeom>
          <a:noFill/>
          <a:ln w="12700" cap="rnd" cmpd="sng">
            <a:solidFill>
              <a:srgbClr val="BFBFBF"/>
            </a:solidFill>
            <a:prstDash val="solid"/>
            <a:round/>
            <a:headEnd type="none" w="med" len="med"/>
            <a:tailEnd type="none" w="med" len="med"/>
          </a:ln>
        </p:spPr>
      </p:cxnSp>
      <p:grpSp>
        <p:nvGrpSpPr>
          <p:cNvPr id="16540" name="Google Shape;16540;p153" descr="Icon of a baby"/>
          <p:cNvGrpSpPr/>
          <p:nvPr/>
        </p:nvGrpSpPr>
        <p:grpSpPr>
          <a:xfrm>
            <a:off x="448361" y="1371545"/>
            <a:ext cx="1005794" cy="1005794"/>
            <a:chOff x="735305" y="1666613"/>
            <a:chExt cx="1371600" cy="1371600"/>
          </a:xfrm>
        </p:grpSpPr>
        <p:sp>
          <p:nvSpPr>
            <p:cNvPr id="16541" name="Google Shape;16541;p153"/>
            <p:cNvSpPr/>
            <p:nvPr/>
          </p:nvSpPr>
          <p:spPr>
            <a:xfrm>
              <a:off x="735305" y="1666613"/>
              <a:ext cx="1371600" cy="1371600"/>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pic>
          <p:nvPicPr>
            <p:cNvPr id="16542" name="Google Shape;16542;p153" descr="Baby outline"/>
            <p:cNvPicPr preferRelativeResize="0"/>
            <p:nvPr/>
          </p:nvPicPr>
          <p:blipFill rotWithShape="1">
            <a:blip r:embed="rId3">
              <a:alphaModFix/>
            </a:blip>
            <a:srcRect/>
            <a:stretch/>
          </p:blipFill>
          <p:spPr>
            <a:xfrm>
              <a:off x="872465" y="1803773"/>
              <a:ext cx="1097280" cy="1097280"/>
            </a:xfrm>
            <a:prstGeom prst="rect">
              <a:avLst/>
            </a:prstGeom>
            <a:noFill/>
            <a:ln>
              <a:noFill/>
            </a:ln>
          </p:spPr>
        </p:pic>
      </p:grpSp>
      <p:sp>
        <p:nvSpPr>
          <p:cNvPr id="16543" name="Google Shape;16543;p153"/>
          <p:cNvSpPr txBox="1"/>
          <p:nvPr/>
        </p:nvSpPr>
        <p:spPr>
          <a:xfrm>
            <a:off x="1733747" y="5669280"/>
            <a:ext cx="1646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A1AAB1"/>
                </a:solidFill>
                <a:latin typeface="Arial"/>
                <a:ea typeface="Arial"/>
                <a:cs typeface="Arial"/>
                <a:sym typeface="Arial"/>
              </a:rPr>
              <a:t>VSR = virus sincicial respiratório</a:t>
            </a:r>
            <a:endParaRPr sz="800">
              <a:solidFill>
                <a:srgbClr val="A1AAB1"/>
              </a:solidFill>
              <a:latin typeface="Arial"/>
              <a:ea typeface="Arial"/>
              <a:cs typeface="Arial"/>
              <a:sym typeface="Arial"/>
            </a:endParaRPr>
          </a:p>
        </p:txBody>
      </p:sp>
      <p:sp>
        <p:nvSpPr>
          <p:cNvPr id="2" name="Retângulo 1">
            <a:extLst>
              <a:ext uri="{FF2B5EF4-FFF2-40B4-BE49-F238E27FC236}">
                <a16:creationId xmlns:a16="http://schemas.microsoft.com/office/drawing/2014/main" id="{3C16E6AF-35B8-7550-6CEE-4E558105996B}"/>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61349C08-4703-EE11-CAA4-B0E5F4492411}"/>
              </a:ext>
            </a:extLst>
          </p:cNvPr>
          <p:cNvPicPr preferRelativeResize="0"/>
          <p:nvPr/>
        </p:nvPicPr>
        <p:blipFill rotWithShape="1">
          <a:blip r:embed="rId4">
            <a:alphaModFix/>
          </a:blip>
          <a:srcRect/>
          <a:stretch/>
        </p:blipFill>
        <p:spPr>
          <a:xfrm>
            <a:off x="533400" y="6399091"/>
            <a:ext cx="706245" cy="278478"/>
          </a:xfrm>
          <a:prstGeom prst="rect">
            <a:avLst/>
          </a:prstGeom>
          <a:noFill/>
          <a:ln>
            <a:noFill/>
          </a:ln>
        </p:spPr>
      </p:pic>
      <p:sp>
        <p:nvSpPr>
          <p:cNvPr id="4" name="CaixaDeTexto 3">
            <a:extLst>
              <a:ext uri="{FF2B5EF4-FFF2-40B4-BE49-F238E27FC236}">
                <a16:creationId xmlns:a16="http://schemas.microsoft.com/office/drawing/2014/main" id="{B20DEEA7-31E3-2FB7-6EB1-9974BEA41A8E}"/>
              </a:ext>
            </a:extLst>
          </p:cNvPr>
          <p:cNvSpPr txBox="1"/>
          <p:nvPr/>
        </p:nvSpPr>
        <p:spPr>
          <a:xfrm>
            <a:off x="1733747" y="5932950"/>
            <a:ext cx="6097464" cy="183896"/>
          </a:xfrm>
          <a:prstGeom prst="rect">
            <a:avLst/>
          </a:prstGeom>
          <a:noFill/>
        </p:spPr>
        <p:txBody>
          <a:bodyPr wrap="square">
            <a:spAutoFit/>
          </a:bodyPr>
          <a:lstStyle/>
          <a:p>
            <a:pPr marL="0" marR="0" lvl="0" indent="0" algn="l" rtl="0">
              <a:lnSpc>
                <a:spcPct val="85000"/>
              </a:lnSpc>
              <a:spcBef>
                <a:spcPts val="200"/>
              </a:spcBef>
              <a:spcAft>
                <a:spcPts val="0"/>
              </a:spcAft>
              <a:buClr>
                <a:srgbClr val="ED7D31"/>
              </a:buClr>
              <a:buSzPts val="680"/>
              <a:buFont typeface="Arial"/>
              <a:buNone/>
            </a:pPr>
            <a:r>
              <a:rPr lang="pt-BR" sz="700" dirty="0">
                <a:solidFill>
                  <a:srgbClr val="415363"/>
                </a:solidFill>
                <a:latin typeface="Arial"/>
                <a:ea typeface="Arial"/>
                <a:cs typeface="Arial"/>
                <a:sym typeface="Arial"/>
              </a:rPr>
              <a:t>*Informação se refere a dados de 1975-1980, publicados em 1986.</a:t>
            </a:r>
            <a:endParaRPr lang="en-US" sz="700" dirty="0">
              <a:solidFill>
                <a:srgbClr val="415363"/>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96"/>
        <p:cNvGrpSpPr/>
        <p:nvPr/>
      </p:nvGrpSpPr>
      <p:grpSpPr>
        <a:xfrm>
          <a:off x="0" y="0"/>
          <a:ext cx="0" cy="0"/>
          <a:chOff x="0" y="0"/>
          <a:chExt cx="0" cy="0"/>
        </a:xfrm>
      </p:grpSpPr>
      <p:sp>
        <p:nvSpPr>
          <p:cNvPr id="16197" name="Google Shape;16197;p145"/>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6198" name="Google Shape;16198;p145"/>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6199" name="Google Shape;16199;p145"/>
          <p:cNvSpPr txBox="1"/>
          <p:nvPr/>
        </p:nvSpPr>
        <p:spPr>
          <a:xfrm>
            <a:off x="449580" y="1560528"/>
            <a:ext cx="11292900" cy="634800"/>
          </a:xfrm>
          <a:prstGeom prst="rect">
            <a:avLst/>
          </a:prstGeom>
          <a:solidFill>
            <a:schemeClr val="accent1"/>
          </a:solidFill>
          <a:ln>
            <a:noFill/>
          </a:ln>
        </p:spPr>
        <p:txBody>
          <a:bodyPr spcFirstLastPara="1" wrap="square" lIns="1463025" tIns="45700" rIns="91425" bIns="45700" anchor="ctr" anchorCtr="0">
            <a:noAutofit/>
          </a:bodyPr>
          <a:lstStyle/>
          <a:p>
            <a:pPr marL="0" marR="0" lvl="0" indent="0" algn="l" rtl="0">
              <a:lnSpc>
                <a:spcPct val="90000"/>
              </a:lnSpc>
              <a:spcBef>
                <a:spcPts val="0"/>
              </a:spcBef>
              <a:spcAft>
                <a:spcPts val="0"/>
              </a:spcAft>
              <a:buClr>
                <a:srgbClr val="0095FF"/>
              </a:buClr>
              <a:buSzPts val="2160"/>
              <a:buFont typeface="Arial"/>
              <a:buNone/>
            </a:pPr>
            <a:r>
              <a:rPr lang="en-US" sz="2400" b="1" i="0" u="none" strike="noStrike" cap="none">
                <a:solidFill>
                  <a:schemeClr val="lt1"/>
                </a:solidFill>
                <a:latin typeface="Arial"/>
                <a:ea typeface="Arial"/>
                <a:cs typeface="Arial"/>
                <a:sym typeface="Arial"/>
              </a:rPr>
              <a:t>Bebês</a:t>
            </a:r>
            <a:endParaRPr sz="2400" b="1" i="0" u="none" strike="noStrike" cap="none">
              <a:solidFill>
                <a:schemeClr val="lt1"/>
              </a:solidFill>
              <a:latin typeface="Arial"/>
              <a:ea typeface="Arial"/>
              <a:cs typeface="Arial"/>
              <a:sym typeface="Arial"/>
            </a:endParaRPr>
          </a:p>
        </p:txBody>
      </p:sp>
      <p:sp>
        <p:nvSpPr>
          <p:cNvPr id="16200" name="Google Shape;16200;p145"/>
          <p:cNvSpPr txBox="1">
            <a:spLocks noGrp="1"/>
          </p:cNvSpPr>
          <p:nvPr>
            <p:ph type="title"/>
          </p:nvPr>
        </p:nvSpPr>
        <p:spPr>
          <a:xfrm>
            <a:off x="446914" y="484632"/>
            <a:ext cx="6696900" cy="3642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0000C9"/>
              </a:buClr>
              <a:buSzPts val="2800"/>
              <a:buFont typeface="Tomorrow"/>
              <a:buNone/>
            </a:pPr>
            <a:r>
              <a:rPr lang="en-US" sz="2800">
                <a:solidFill>
                  <a:srgbClr val="0000C9"/>
                </a:solidFill>
                <a:latin typeface="Tomorrow"/>
                <a:ea typeface="Tomorrow"/>
                <a:cs typeface="Tomorrow"/>
                <a:sym typeface="Tomorrow"/>
              </a:rPr>
              <a:t>DTRI por VSR - Manifestações da doença</a:t>
            </a:r>
            <a:endParaRPr sz="2800">
              <a:solidFill>
                <a:srgbClr val="0000C9"/>
              </a:solidFill>
              <a:latin typeface="Tomorrow"/>
              <a:ea typeface="Tomorrow"/>
              <a:cs typeface="Tomorrow"/>
              <a:sym typeface="Tomorrow"/>
            </a:endParaRPr>
          </a:p>
        </p:txBody>
      </p:sp>
      <p:sp>
        <p:nvSpPr>
          <p:cNvPr id="16201" name="Google Shape;16201;p145"/>
          <p:cNvSpPr/>
          <p:nvPr/>
        </p:nvSpPr>
        <p:spPr>
          <a:xfrm>
            <a:off x="3154866" y="2539138"/>
            <a:ext cx="4742700" cy="2144100"/>
          </a:xfrm>
          <a:prstGeom prst="rect">
            <a:avLst/>
          </a:prstGeom>
          <a:noFill/>
          <a:ln>
            <a:noFill/>
          </a:ln>
        </p:spPr>
        <p:txBody>
          <a:bodyPr spcFirstLastPara="1" wrap="square" lIns="0" tIns="45700" rIns="91425" bIns="45700" anchor="ctr" anchorCtr="0">
            <a:noAutofit/>
          </a:bodyPr>
          <a:lstStyle/>
          <a:p>
            <a:pPr marL="234950" marR="0" lvl="0" indent="-234950" algn="l" rtl="0">
              <a:spcBef>
                <a:spcPts val="0"/>
              </a:spcBef>
              <a:spcAft>
                <a:spcPts val="0"/>
              </a:spcAft>
              <a:buClr>
                <a:srgbClr val="000000"/>
              </a:buClr>
              <a:buSzPts val="2000"/>
              <a:buFont typeface="Arial"/>
              <a:buChar char="•"/>
            </a:pPr>
            <a:r>
              <a:rPr lang="en-US" sz="2000">
                <a:solidFill>
                  <a:srgbClr val="262626"/>
                </a:solidFill>
                <a:latin typeface="Arial"/>
                <a:ea typeface="Arial"/>
                <a:cs typeface="Arial"/>
                <a:sym typeface="Arial"/>
              </a:rPr>
              <a:t>Bronquiolite1</a:t>
            </a:r>
            <a:endParaRPr/>
          </a:p>
          <a:p>
            <a:pPr marL="234950" marR="0" lvl="0" indent="-234950" algn="l" rtl="0">
              <a:spcBef>
                <a:spcPts val="1000"/>
              </a:spcBef>
              <a:spcAft>
                <a:spcPts val="0"/>
              </a:spcAft>
              <a:buClr>
                <a:srgbClr val="262626"/>
              </a:buClr>
              <a:buSzPts val="2000"/>
              <a:buFont typeface="Arial"/>
              <a:buChar char="•"/>
            </a:pPr>
            <a:r>
              <a:rPr lang="en-US" sz="2000">
                <a:solidFill>
                  <a:srgbClr val="262626"/>
                </a:solidFill>
                <a:latin typeface="Arial"/>
                <a:ea typeface="Arial"/>
                <a:cs typeface="Arial"/>
                <a:sym typeface="Arial"/>
              </a:rPr>
              <a:t>Pneumonia</a:t>
            </a:r>
            <a:endParaRPr/>
          </a:p>
          <a:p>
            <a:pPr marL="234950" marR="0" lvl="0" indent="-234950" algn="l" rtl="0">
              <a:spcBef>
                <a:spcPts val="1000"/>
              </a:spcBef>
              <a:spcAft>
                <a:spcPts val="0"/>
              </a:spcAft>
              <a:buClr>
                <a:srgbClr val="262626"/>
              </a:buClr>
              <a:buSzPts val="2000"/>
              <a:buFont typeface="Arial"/>
              <a:buChar char="•"/>
            </a:pPr>
            <a:r>
              <a:rPr lang="en-US" sz="2000">
                <a:solidFill>
                  <a:srgbClr val="262626"/>
                </a:solidFill>
                <a:latin typeface="Arial"/>
                <a:ea typeface="Arial"/>
                <a:cs typeface="Arial"/>
                <a:sym typeface="Arial"/>
              </a:rPr>
              <a:t>Crupe</a:t>
            </a:r>
            <a:endParaRPr/>
          </a:p>
          <a:p>
            <a:pPr marL="234950" marR="0" lvl="0" indent="-234950" algn="l" rtl="0">
              <a:spcBef>
                <a:spcPts val="1000"/>
              </a:spcBef>
              <a:spcAft>
                <a:spcPts val="0"/>
              </a:spcAft>
              <a:buClr>
                <a:srgbClr val="262626"/>
              </a:buClr>
              <a:buSzPts val="2000"/>
              <a:buFont typeface="Arial"/>
              <a:buChar char="•"/>
            </a:pPr>
            <a:r>
              <a:rPr lang="en-US" sz="2000">
                <a:solidFill>
                  <a:srgbClr val="262626"/>
                </a:solidFill>
                <a:latin typeface="Arial"/>
                <a:ea typeface="Arial"/>
                <a:cs typeface="Arial"/>
                <a:sym typeface="Arial"/>
              </a:rPr>
              <a:t>Apneia</a:t>
            </a:r>
            <a:endParaRPr sz="2000">
              <a:solidFill>
                <a:srgbClr val="262626"/>
              </a:solidFill>
              <a:latin typeface="Arial"/>
              <a:ea typeface="Arial"/>
              <a:cs typeface="Arial"/>
              <a:sym typeface="Arial"/>
            </a:endParaRPr>
          </a:p>
          <a:p>
            <a:pPr marL="234950" marR="0" lvl="0" indent="-234950" algn="l" rtl="0">
              <a:spcBef>
                <a:spcPts val="1000"/>
              </a:spcBef>
              <a:spcAft>
                <a:spcPts val="0"/>
              </a:spcAft>
              <a:buClr>
                <a:srgbClr val="262626"/>
              </a:buClr>
              <a:buSzPts val="2000"/>
              <a:buFont typeface="Arial"/>
              <a:buChar char="•"/>
            </a:pPr>
            <a:r>
              <a:rPr lang="en-US" sz="2000">
                <a:solidFill>
                  <a:srgbClr val="262626"/>
                </a:solidFill>
                <a:latin typeface="Arial"/>
                <a:ea typeface="Arial"/>
                <a:cs typeface="Arial"/>
                <a:sym typeface="Arial"/>
              </a:rPr>
              <a:t>Infecção do trato respiratório superior</a:t>
            </a:r>
            <a:endParaRPr/>
          </a:p>
        </p:txBody>
      </p:sp>
      <p:sp>
        <p:nvSpPr>
          <p:cNvPr id="16202" name="Google Shape;16202;p145"/>
          <p:cNvSpPr txBox="1"/>
          <p:nvPr/>
        </p:nvSpPr>
        <p:spPr>
          <a:xfrm>
            <a:off x="448387" y="3074203"/>
            <a:ext cx="2081700" cy="1074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62626"/>
              </a:buClr>
              <a:buSzPts val="2000"/>
              <a:buFont typeface="Arial"/>
              <a:buNone/>
            </a:pPr>
            <a:r>
              <a:rPr lang="en-US" sz="2000" b="1" i="0" u="none" strike="noStrike" cap="none">
                <a:solidFill>
                  <a:srgbClr val="262626"/>
                </a:solidFill>
                <a:latin typeface="Arial"/>
                <a:ea typeface="Arial"/>
                <a:cs typeface="Arial"/>
                <a:sym typeface="Arial"/>
              </a:rPr>
              <a:t>Manifestações clínicas comuns </a:t>
            </a:r>
            <a:r>
              <a:rPr lang="en-US" sz="2000" b="1" i="0" u="none" strike="noStrike" cap="none" baseline="30000">
                <a:solidFill>
                  <a:srgbClr val="262626"/>
                </a:solidFill>
                <a:latin typeface="Arial"/>
                <a:ea typeface="Arial"/>
                <a:cs typeface="Arial"/>
                <a:sym typeface="Arial"/>
              </a:rPr>
              <a:t>1</a:t>
            </a:r>
            <a:endParaRPr/>
          </a:p>
          <a:p>
            <a:pPr marL="0" marR="0" lvl="0" indent="0" algn="ctr" rtl="0">
              <a:lnSpc>
                <a:spcPct val="100000"/>
              </a:lnSpc>
              <a:spcBef>
                <a:spcPts val="3600"/>
              </a:spcBef>
              <a:spcAft>
                <a:spcPts val="0"/>
              </a:spcAft>
              <a:buClr>
                <a:schemeClr val="dk1"/>
              </a:buClr>
              <a:buSzPts val="2000"/>
              <a:buFont typeface="Tomorrow"/>
              <a:buNone/>
            </a:pPr>
            <a:endParaRPr sz="2000" b="1" i="0" u="none" strike="noStrike" cap="none">
              <a:solidFill>
                <a:srgbClr val="0095FF"/>
              </a:solidFill>
              <a:latin typeface="Arial"/>
              <a:ea typeface="Arial"/>
              <a:cs typeface="Arial"/>
              <a:sym typeface="Arial"/>
            </a:endParaRPr>
          </a:p>
        </p:txBody>
      </p:sp>
      <p:sp>
        <p:nvSpPr>
          <p:cNvPr id="16203" name="Google Shape;16203;p145"/>
          <p:cNvSpPr txBox="1"/>
          <p:nvPr/>
        </p:nvSpPr>
        <p:spPr>
          <a:xfrm>
            <a:off x="449579" y="5031789"/>
            <a:ext cx="11446411" cy="634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800"/>
              <a:buFont typeface="Arial"/>
              <a:buNone/>
            </a:pPr>
            <a:r>
              <a:rPr lang="en-US" sz="2000" b="1" i="0" u="none" strike="noStrike" cap="none" dirty="0">
                <a:solidFill>
                  <a:srgbClr val="262626"/>
                </a:solidFill>
                <a:latin typeface="Arial"/>
                <a:ea typeface="Arial"/>
                <a:cs typeface="Arial"/>
                <a:sym typeface="Arial"/>
              </a:rPr>
              <a:t>As </a:t>
            </a:r>
            <a:r>
              <a:rPr lang="en-US" sz="2000" b="1" i="0" u="none" strike="noStrike" cap="none" dirty="0" err="1">
                <a:solidFill>
                  <a:srgbClr val="262626"/>
                </a:solidFill>
                <a:latin typeface="Arial"/>
                <a:ea typeface="Arial"/>
                <a:cs typeface="Arial"/>
                <a:sym typeface="Arial"/>
              </a:rPr>
              <a:t>pequenas</a:t>
            </a:r>
            <a:r>
              <a:rPr lang="en-US" sz="2000" b="1" i="0" u="none" strike="noStrike" cap="none" dirty="0">
                <a:solidFill>
                  <a:srgbClr val="262626"/>
                </a:solidFill>
                <a:latin typeface="Arial"/>
                <a:ea typeface="Arial"/>
                <a:cs typeface="Arial"/>
                <a:sym typeface="Arial"/>
              </a:rPr>
              <a:t> vias </a:t>
            </a:r>
            <a:r>
              <a:rPr lang="en-US" sz="2000" b="1" i="0" u="none" strike="noStrike" cap="none" dirty="0" err="1">
                <a:solidFill>
                  <a:srgbClr val="262626"/>
                </a:solidFill>
                <a:latin typeface="Arial"/>
                <a:ea typeface="Arial"/>
                <a:cs typeface="Arial"/>
                <a:sym typeface="Arial"/>
              </a:rPr>
              <a:t>aéreas</a:t>
            </a:r>
            <a:r>
              <a:rPr lang="en-US" sz="2000" b="1" i="0" u="none" strike="noStrike" cap="none" dirty="0">
                <a:solidFill>
                  <a:srgbClr val="262626"/>
                </a:solidFill>
                <a:latin typeface="Arial"/>
                <a:ea typeface="Arial"/>
                <a:cs typeface="Arial"/>
                <a:sym typeface="Arial"/>
              </a:rPr>
              <a:t> </a:t>
            </a:r>
            <a:r>
              <a:rPr lang="en-US" sz="2000" b="1" i="0" u="none" strike="noStrike" cap="none" dirty="0" err="1">
                <a:solidFill>
                  <a:srgbClr val="262626"/>
                </a:solidFill>
                <a:latin typeface="Arial"/>
                <a:ea typeface="Arial"/>
                <a:cs typeface="Arial"/>
                <a:sym typeface="Arial"/>
              </a:rPr>
              <a:t>distais</a:t>
            </a:r>
            <a:r>
              <a:rPr lang="en-US" sz="2000" b="1" i="0" u="none" strike="noStrike" cap="none" dirty="0">
                <a:solidFill>
                  <a:srgbClr val="262626"/>
                </a:solidFill>
                <a:latin typeface="Arial"/>
                <a:ea typeface="Arial"/>
                <a:cs typeface="Arial"/>
                <a:sym typeface="Arial"/>
              </a:rPr>
              <a:t> </a:t>
            </a:r>
            <a:r>
              <a:rPr lang="en-US" sz="2000" b="1" i="0" u="none" strike="noStrike" cap="none" dirty="0" err="1">
                <a:solidFill>
                  <a:srgbClr val="262626"/>
                </a:solidFill>
                <a:latin typeface="Arial"/>
                <a:ea typeface="Arial"/>
                <a:cs typeface="Arial"/>
                <a:sym typeface="Arial"/>
              </a:rPr>
              <a:t>predispõem</a:t>
            </a:r>
            <a:r>
              <a:rPr lang="en-US" sz="2000" b="1" i="0" u="none" strike="noStrike" cap="none" dirty="0">
                <a:solidFill>
                  <a:srgbClr val="262626"/>
                </a:solidFill>
                <a:latin typeface="Arial"/>
                <a:ea typeface="Arial"/>
                <a:cs typeface="Arial"/>
                <a:sym typeface="Arial"/>
              </a:rPr>
              <a:t> </a:t>
            </a:r>
            <a:r>
              <a:rPr lang="en-US" sz="2000" b="1" i="0" u="none" strike="noStrike" cap="none" dirty="0" err="1">
                <a:solidFill>
                  <a:srgbClr val="262626"/>
                </a:solidFill>
                <a:latin typeface="Arial"/>
                <a:ea typeface="Arial"/>
                <a:cs typeface="Arial"/>
                <a:sym typeface="Arial"/>
              </a:rPr>
              <a:t>os</a:t>
            </a:r>
            <a:r>
              <a:rPr lang="en-US" sz="2000" b="1" i="0" u="none" strike="noStrike" cap="none" dirty="0">
                <a:solidFill>
                  <a:srgbClr val="262626"/>
                </a:solidFill>
                <a:latin typeface="Arial"/>
                <a:ea typeface="Arial"/>
                <a:cs typeface="Arial"/>
                <a:sym typeface="Arial"/>
              </a:rPr>
              <a:t> </a:t>
            </a:r>
            <a:r>
              <a:rPr lang="en-US" sz="2000" b="1" i="0" u="none" strike="noStrike" cap="none" dirty="0" err="1">
                <a:solidFill>
                  <a:srgbClr val="262626"/>
                </a:solidFill>
                <a:latin typeface="Arial"/>
                <a:ea typeface="Arial"/>
                <a:cs typeface="Arial"/>
                <a:sym typeface="Arial"/>
              </a:rPr>
              <a:t>bebês</a:t>
            </a:r>
            <a:r>
              <a:rPr lang="en-US" sz="2000" b="1" i="0" u="none" strike="noStrike" cap="none" dirty="0">
                <a:solidFill>
                  <a:srgbClr val="262626"/>
                </a:solidFill>
                <a:latin typeface="Arial"/>
                <a:ea typeface="Arial"/>
                <a:cs typeface="Arial"/>
                <a:sym typeface="Arial"/>
              </a:rPr>
              <a:t> a </a:t>
            </a:r>
            <a:r>
              <a:rPr lang="en-US" sz="2000" b="1" i="0" u="none" strike="noStrike" cap="none" dirty="0" err="1">
                <a:solidFill>
                  <a:srgbClr val="262626"/>
                </a:solidFill>
                <a:latin typeface="Arial"/>
                <a:ea typeface="Arial"/>
                <a:cs typeface="Arial"/>
                <a:sym typeface="Arial"/>
              </a:rPr>
              <a:t>sintomas</a:t>
            </a:r>
            <a:r>
              <a:rPr lang="en-US" sz="2000" b="1" i="0" u="none" strike="noStrike" cap="none" dirty="0">
                <a:solidFill>
                  <a:srgbClr val="262626"/>
                </a:solidFill>
                <a:latin typeface="Arial"/>
                <a:ea typeface="Arial"/>
                <a:cs typeface="Arial"/>
                <a:sym typeface="Arial"/>
              </a:rPr>
              <a:t> </a:t>
            </a:r>
            <a:r>
              <a:rPr lang="en-US" sz="2000" b="1" i="0" u="none" strike="noStrike" cap="none" dirty="0" err="1">
                <a:solidFill>
                  <a:srgbClr val="262626"/>
                </a:solidFill>
                <a:latin typeface="Arial"/>
                <a:ea typeface="Arial"/>
                <a:cs typeface="Arial"/>
                <a:sym typeface="Arial"/>
              </a:rPr>
              <a:t>obstrutivos</a:t>
            </a:r>
            <a:r>
              <a:rPr lang="en-US" sz="2000" b="1" i="0" u="none" strike="noStrike" cap="none" dirty="0">
                <a:solidFill>
                  <a:srgbClr val="262626"/>
                </a:solidFill>
                <a:latin typeface="Arial"/>
                <a:ea typeface="Arial"/>
                <a:cs typeface="Arial"/>
                <a:sym typeface="Arial"/>
              </a:rPr>
              <a:t> </a:t>
            </a:r>
            <a:r>
              <a:rPr lang="en-US" sz="2000" b="1" i="0" u="none" strike="noStrike" cap="none" dirty="0" err="1">
                <a:solidFill>
                  <a:srgbClr val="262626"/>
                </a:solidFill>
                <a:latin typeface="Arial"/>
                <a:ea typeface="Arial"/>
                <a:cs typeface="Arial"/>
                <a:sym typeface="Arial"/>
              </a:rPr>
              <a:t>mais</a:t>
            </a:r>
            <a:r>
              <a:rPr lang="en-US" sz="2000" b="1" i="0" u="none" strike="noStrike" cap="none" dirty="0">
                <a:solidFill>
                  <a:srgbClr val="262626"/>
                </a:solidFill>
                <a:latin typeface="Arial"/>
                <a:ea typeface="Arial"/>
                <a:cs typeface="Arial"/>
                <a:sym typeface="Arial"/>
              </a:rPr>
              <a:t> graves </a:t>
            </a:r>
            <a:r>
              <a:rPr lang="en-US" sz="2000" b="1" i="0" u="none" strike="noStrike" cap="none" baseline="30000" dirty="0">
                <a:solidFill>
                  <a:srgbClr val="262626"/>
                </a:solidFill>
                <a:latin typeface="Arial"/>
                <a:ea typeface="Arial"/>
                <a:cs typeface="Arial"/>
                <a:sym typeface="Arial"/>
              </a:rPr>
              <a:t>2 </a:t>
            </a:r>
            <a:endParaRPr dirty="0"/>
          </a:p>
        </p:txBody>
      </p:sp>
      <p:grpSp>
        <p:nvGrpSpPr>
          <p:cNvPr id="16204" name="Google Shape;16204;p145" descr="Icon of a baby"/>
          <p:cNvGrpSpPr/>
          <p:nvPr/>
        </p:nvGrpSpPr>
        <p:grpSpPr>
          <a:xfrm>
            <a:off x="682750" y="1377449"/>
            <a:ext cx="1017864" cy="1017864"/>
            <a:chOff x="735305" y="1666613"/>
            <a:chExt cx="1371600" cy="1371600"/>
          </a:xfrm>
        </p:grpSpPr>
        <p:sp>
          <p:nvSpPr>
            <p:cNvPr id="16205" name="Google Shape;16205;p145"/>
            <p:cNvSpPr/>
            <p:nvPr/>
          </p:nvSpPr>
          <p:spPr>
            <a:xfrm>
              <a:off x="735305" y="1666613"/>
              <a:ext cx="1371600" cy="1371600"/>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pic>
          <p:nvPicPr>
            <p:cNvPr id="16206" name="Google Shape;16206;p145" descr="Baby outline"/>
            <p:cNvPicPr preferRelativeResize="0"/>
            <p:nvPr/>
          </p:nvPicPr>
          <p:blipFill rotWithShape="1">
            <a:blip r:embed="rId3">
              <a:alphaModFix/>
            </a:blip>
            <a:srcRect/>
            <a:stretch/>
          </p:blipFill>
          <p:spPr>
            <a:xfrm>
              <a:off x="872465" y="1803773"/>
              <a:ext cx="1097280" cy="1097280"/>
            </a:xfrm>
            <a:prstGeom prst="rect">
              <a:avLst/>
            </a:prstGeom>
            <a:noFill/>
            <a:ln>
              <a:noFill/>
            </a:ln>
          </p:spPr>
        </p:pic>
      </p:grpSp>
      <p:grpSp>
        <p:nvGrpSpPr>
          <p:cNvPr id="16207" name="Google Shape;16207;p145"/>
          <p:cNvGrpSpPr/>
          <p:nvPr/>
        </p:nvGrpSpPr>
        <p:grpSpPr>
          <a:xfrm>
            <a:off x="2579090" y="2558187"/>
            <a:ext cx="327600" cy="2106076"/>
            <a:chOff x="2577502" y="2660477"/>
            <a:chExt cx="327600" cy="2106076"/>
          </a:xfrm>
        </p:grpSpPr>
        <p:cxnSp>
          <p:nvCxnSpPr>
            <p:cNvPr id="16208" name="Google Shape;16208;p145"/>
            <p:cNvCxnSpPr/>
            <p:nvPr/>
          </p:nvCxnSpPr>
          <p:spPr>
            <a:xfrm>
              <a:off x="2776543" y="2660477"/>
              <a:ext cx="0" cy="637200"/>
            </a:xfrm>
            <a:prstGeom prst="straightConnector1">
              <a:avLst/>
            </a:prstGeom>
            <a:noFill/>
            <a:ln w="12700" cap="flat" cmpd="sng">
              <a:solidFill>
                <a:srgbClr val="BFBFBF"/>
              </a:solidFill>
              <a:prstDash val="solid"/>
              <a:miter lim="800000"/>
              <a:headEnd type="none" w="sm" len="sm"/>
              <a:tailEnd type="none" w="sm" len="sm"/>
            </a:ln>
          </p:spPr>
        </p:cxnSp>
        <p:sp>
          <p:nvSpPr>
            <p:cNvPr id="16209" name="Google Shape;16209;p145"/>
            <p:cNvSpPr/>
            <p:nvPr/>
          </p:nvSpPr>
          <p:spPr>
            <a:xfrm>
              <a:off x="2577502" y="3471262"/>
              <a:ext cx="327600" cy="484500"/>
            </a:xfrm>
            <a:prstGeom prst="chevron">
              <a:avLst>
                <a:gd name="adj" fmla="val 65767"/>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000000"/>
                </a:solidFill>
                <a:latin typeface="Arial"/>
                <a:ea typeface="Arial"/>
                <a:cs typeface="Arial"/>
                <a:sym typeface="Arial"/>
              </a:endParaRPr>
            </a:p>
          </p:txBody>
        </p:sp>
        <p:cxnSp>
          <p:nvCxnSpPr>
            <p:cNvPr id="16210" name="Google Shape;16210;p145"/>
            <p:cNvCxnSpPr/>
            <p:nvPr/>
          </p:nvCxnSpPr>
          <p:spPr>
            <a:xfrm>
              <a:off x="2776543" y="4129353"/>
              <a:ext cx="0" cy="637200"/>
            </a:xfrm>
            <a:prstGeom prst="straightConnector1">
              <a:avLst/>
            </a:prstGeom>
            <a:noFill/>
            <a:ln w="12700" cap="flat" cmpd="sng">
              <a:solidFill>
                <a:srgbClr val="BFBFBF"/>
              </a:solidFill>
              <a:prstDash val="solid"/>
              <a:miter lim="800000"/>
              <a:headEnd type="none" w="sm" len="sm"/>
              <a:tailEnd type="none" w="sm" len="sm"/>
            </a:ln>
          </p:spPr>
        </p:cxnSp>
      </p:grpSp>
      <p:sp>
        <p:nvSpPr>
          <p:cNvPr id="16211" name="Google Shape;16211;p145"/>
          <p:cNvSpPr txBox="1"/>
          <p:nvPr/>
        </p:nvSpPr>
        <p:spPr>
          <a:xfrm>
            <a:off x="1489198" y="6373368"/>
            <a:ext cx="9768600" cy="349200"/>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700" dirty="0">
                <a:solidFill>
                  <a:srgbClr val="415262"/>
                </a:solidFill>
                <a:latin typeface="Trebuchet MS"/>
                <a:ea typeface="Trebuchet MS"/>
                <a:cs typeface="Trebuchet MS"/>
                <a:sym typeface="Trebuchet MS"/>
              </a:rPr>
              <a:t>DTRI: </a:t>
            </a:r>
            <a:r>
              <a:rPr lang="en-US" sz="700" dirty="0" err="1">
                <a:solidFill>
                  <a:srgbClr val="415262"/>
                </a:solidFill>
                <a:latin typeface="Trebuchet MS"/>
                <a:ea typeface="Trebuchet MS"/>
                <a:cs typeface="Trebuchet MS"/>
                <a:sym typeface="Trebuchet MS"/>
              </a:rPr>
              <a:t>doença</a:t>
            </a:r>
            <a:r>
              <a:rPr lang="en-US" sz="700" dirty="0">
                <a:solidFill>
                  <a:srgbClr val="415262"/>
                </a:solidFill>
                <a:latin typeface="Trebuchet MS"/>
                <a:ea typeface="Trebuchet MS"/>
                <a:cs typeface="Trebuchet MS"/>
                <a:sym typeface="Trebuchet MS"/>
              </a:rPr>
              <a:t> do </a:t>
            </a:r>
            <a:r>
              <a:rPr lang="en-US" sz="700" dirty="0" err="1">
                <a:solidFill>
                  <a:srgbClr val="415262"/>
                </a:solidFill>
                <a:latin typeface="Trebuchet MS"/>
                <a:ea typeface="Trebuchet MS"/>
                <a:cs typeface="Trebuchet MS"/>
                <a:sym typeface="Trebuchet MS"/>
              </a:rPr>
              <a:t>trato</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respiratório</a:t>
            </a:r>
            <a:r>
              <a:rPr lang="en-US" sz="700" dirty="0">
                <a:solidFill>
                  <a:srgbClr val="415262"/>
                </a:solidFill>
                <a:latin typeface="Trebuchet MS"/>
                <a:ea typeface="Trebuchet MS"/>
                <a:cs typeface="Trebuchet MS"/>
                <a:sym typeface="Trebuchet MS"/>
              </a:rPr>
              <a:t> inferior; VSR: </a:t>
            </a:r>
            <a:r>
              <a:rPr lang="en-US" sz="700" dirty="0" err="1">
                <a:solidFill>
                  <a:srgbClr val="415262"/>
                </a:solidFill>
                <a:latin typeface="Trebuchet MS"/>
                <a:ea typeface="Trebuchet MS"/>
                <a:cs typeface="Trebuchet MS"/>
                <a:sym typeface="Trebuchet MS"/>
              </a:rPr>
              <a:t>vírus</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sincicial</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respiratório</a:t>
            </a:r>
            <a:endParaRPr sz="700" dirty="0">
              <a:solidFill>
                <a:srgbClr val="415262"/>
              </a:solidFill>
              <a:latin typeface="Trebuchet MS"/>
              <a:ea typeface="Trebuchet MS"/>
              <a:cs typeface="Trebuchet MS"/>
              <a:sym typeface="Trebuchet MS"/>
            </a:endParaRPr>
          </a:p>
          <a:p>
            <a:pPr marL="0" marR="0" lvl="0" indent="0" algn="l" rtl="0">
              <a:lnSpc>
                <a:spcPct val="85000"/>
              </a:lnSpc>
              <a:spcBef>
                <a:spcPts val="200"/>
              </a:spcBef>
              <a:spcAft>
                <a:spcPts val="0"/>
              </a:spcAft>
              <a:buNone/>
            </a:pPr>
            <a:r>
              <a:rPr lang="en-US" sz="800" dirty="0">
                <a:solidFill>
                  <a:srgbClr val="0000CA"/>
                </a:solidFill>
                <a:latin typeface="Trebuchet MS"/>
                <a:ea typeface="Trebuchet MS"/>
                <a:cs typeface="Trebuchet MS"/>
                <a:sym typeface="Trebuchet MS"/>
              </a:rPr>
              <a:t>1</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Arial"/>
                <a:ea typeface="Arial"/>
                <a:cs typeface="Arial"/>
                <a:sym typeface="Arial"/>
              </a:rPr>
              <a:t>Jasndeep</a:t>
            </a:r>
            <a:r>
              <a:rPr lang="en-US" sz="700" dirty="0">
                <a:solidFill>
                  <a:srgbClr val="415262"/>
                </a:solidFill>
                <a:latin typeface="Arial"/>
                <a:ea typeface="Arial"/>
                <a:cs typeface="Arial"/>
                <a:sym typeface="Arial"/>
              </a:rPr>
              <a:t> Kaler , Azhar Hussain , Kishan Patel , Tamara Hernandez , Sidhartha Ray</a:t>
            </a:r>
            <a:r>
              <a:rPr lang="en-US" sz="700" dirty="0">
                <a:solidFill>
                  <a:srgbClr val="415262"/>
                </a:solidFill>
                <a:latin typeface="Trebuchet MS"/>
                <a:ea typeface="Trebuchet MS"/>
                <a:cs typeface="Trebuchet MS"/>
                <a:sym typeface="Trebuchet MS"/>
              </a:rPr>
              <a:t> et al. Respiratory Syncytial Virus: A Comprehensive Review of Transmission, Pathophysiology, and Manifestation. </a:t>
            </a:r>
            <a:r>
              <a:rPr lang="en-US" sz="700" dirty="0" err="1">
                <a:solidFill>
                  <a:srgbClr val="415262"/>
                </a:solidFill>
                <a:latin typeface="Trebuchet MS"/>
                <a:ea typeface="Trebuchet MS"/>
                <a:cs typeface="Trebuchet MS"/>
                <a:sym typeface="Trebuchet MS"/>
              </a:rPr>
              <a:t>Cureus</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Publicação</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em</a:t>
            </a:r>
            <a:r>
              <a:rPr lang="en-US" sz="700" dirty="0">
                <a:solidFill>
                  <a:srgbClr val="415262"/>
                </a:solidFill>
                <a:latin typeface="Trebuchet MS"/>
                <a:ea typeface="Trebuchet MS"/>
                <a:cs typeface="Trebuchet MS"/>
                <a:sym typeface="Trebuchet MS"/>
              </a:rPr>
              <a:t> 2023;15:e 36342;</a:t>
            </a:r>
            <a:r>
              <a:rPr lang="en-US" sz="700" b="1" dirty="0">
                <a:solidFill>
                  <a:srgbClr val="0000CA"/>
                </a:solidFill>
                <a:latin typeface="Trebuchet MS"/>
                <a:ea typeface="Trebuchet MS"/>
                <a:cs typeface="Trebuchet MS"/>
                <a:sym typeface="Trebuchet MS"/>
              </a:rPr>
              <a:t>  2. </a:t>
            </a:r>
            <a:r>
              <a:rPr lang="en-US" sz="700" dirty="0">
                <a:solidFill>
                  <a:srgbClr val="3D3D3D"/>
                </a:solidFill>
                <a:latin typeface="Arial"/>
                <a:ea typeface="Arial"/>
                <a:cs typeface="Arial"/>
                <a:sym typeface="Arial"/>
              </a:rPr>
              <a:t>Raymond J Pickles, John P DeVincenzo.</a:t>
            </a:r>
            <a:r>
              <a:rPr lang="en-US" sz="700" dirty="0">
                <a:solidFill>
                  <a:srgbClr val="415262"/>
                </a:solidFill>
                <a:latin typeface="Trebuchet MS"/>
                <a:ea typeface="Trebuchet MS"/>
                <a:cs typeface="Trebuchet MS"/>
                <a:sym typeface="Trebuchet MS"/>
              </a:rPr>
              <a:t> Respiratory syncytial virus (RSV) and its propensity for causing bronchiolitis. 2015;235:266-276</a:t>
            </a:r>
            <a:endParaRPr dirty="0"/>
          </a:p>
        </p:txBody>
      </p:sp>
      <p:sp>
        <p:nvSpPr>
          <p:cNvPr id="16212" name="Google Shape;16212;p145"/>
          <p:cNvSpPr/>
          <p:nvPr/>
        </p:nvSpPr>
        <p:spPr>
          <a:xfrm>
            <a:off x="3154866" y="2539138"/>
            <a:ext cx="2636400" cy="400200"/>
          </a:xfrm>
          <a:prstGeom prst="rect">
            <a:avLst/>
          </a:prstGeom>
          <a:solidFill>
            <a:schemeClr val="lt1"/>
          </a:solidFill>
          <a:ln>
            <a:noFill/>
          </a:ln>
        </p:spPr>
        <p:txBody>
          <a:bodyPr spcFirstLastPara="1" wrap="square" lIns="0" tIns="45700" rIns="91425" bIns="45700" anchor="ctr" anchorCtr="0">
            <a:noAutofit/>
          </a:bodyPr>
          <a:lstStyle/>
          <a:p>
            <a:pPr marL="234950" marR="0" lvl="0" indent="-234950" algn="l" rtl="0">
              <a:spcBef>
                <a:spcPts val="0"/>
              </a:spcBef>
              <a:spcAft>
                <a:spcPts val="0"/>
              </a:spcAft>
              <a:buClr>
                <a:srgbClr val="000000"/>
              </a:buClr>
              <a:buSzPts val="2000"/>
              <a:buFont typeface="Arial"/>
              <a:buChar char="•"/>
            </a:pPr>
            <a:r>
              <a:rPr lang="en-US" sz="2000" b="1">
                <a:solidFill>
                  <a:srgbClr val="179A89"/>
                </a:solidFill>
                <a:latin typeface="Arial"/>
                <a:ea typeface="Arial"/>
                <a:cs typeface="Arial"/>
                <a:sym typeface="Arial"/>
              </a:rPr>
              <a:t>Bronquiolite</a:t>
            </a:r>
            <a:endParaRPr sz="2000" b="1">
              <a:solidFill>
                <a:srgbClr val="179A89"/>
              </a:solidFill>
              <a:latin typeface="Arial"/>
              <a:ea typeface="Arial"/>
              <a:cs typeface="Arial"/>
              <a:sym typeface="Arial"/>
            </a:endParaRPr>
          </a:p>
        </p:txBody>
      </p:sp>
      <p:grpSp>
        <p:nvGrpSpPr>
          <p:cNvPr id="16213" name="Google Shape;16213;p145"/>
          <p:cNvGrpSpPr/>
          <p:nvPr/>
        </p:nvGrpSpPr>
        <p:grpSpPr>
          <a:xfrm>
            <a:off x="5213809" y="2518847"/>
            <a:ext cx="6617514" cy="463268"/>
            <a:chOff x="4313979" y="2713192"/>
            <a:chExt cx="6620824" cy="463500"/>
          </a:xfrm>
        </p:grpSpPr>
        <p:sp>
          <p:nvSpPr>
            <p:cNvPr id="16214" name="Google Shape;16214;p145"/>
            <p:cNvSpPr/>
            <p:nvPr/>
          </p:nvSpPr>
          <p:spPr>
            <a:xfrm>
              <a:off x="4313979" y="2713192"/>
              <a:ext cx="210300" cy="463500"/>
            </a:xfrm>
            <a:prstGeom prst="rightBrace">
              <a:avLst>
                <a:gd name="adj1" fmla="val 0"/>
                <a:gd name="adj2" fmla="val 50000"/>
              </a:avLst>
            </a:pr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000000"/>
                </a:solidFill>
                <a:latin typeface="Arial"/>
                <a:ea typeface="Arial"/>
                <a:cs typeface="Arial"/>
                <a:sym typeface="Arial"/>
              </a:endParaRPr>
            </a:p>
          </p:txBody>
        </p:sp>
        <p:sp>
          <p:nvSpPr>
            <p:cNvPr id="16215" name="Google Shape;16215;p145"/>
            <p:cNvSpPr txBox="1"/>
            <p:nvPr/>
          </p:nvSpPr>
          <p:spPr>
            <a:xfrm>
              <a:off x="4531303" y="2760391"/>
              <a:ext cx="6403500" cy="400200"/>
            </a:xfrm>
            <a:prstGeom prst="rect">
              <a:avLst/>
            </a:prstGeom>
            <a:noFill/>
            <a:ln>
              <a:noFill/>
            </a:ln>
          </p:spPr>
          <p:txBody>
            <a:bodyPr spcFirstLastPara="1" wrap="square" lIns="91425" tIns="45700" rIns="91425" bIns="45700" anchor="t" anchorCtr="0">
              <a:spAutoFit/>
            </a:bodyPr>
            <a:lstStyle/>
            <a:p>
              <a:pPr marL="234950" marR="0" lvl="0" indent="-234950" algn="l" rtl="0">
                <a:spcBef>
                  <a:spcPts val="0"/>
                </a:spcBef>
                <a:spcAft>
                  <a:spcPts val="0"/>
                </a:spcAft>
                <a:buClr>
                  <a:srgbClr val="000000"/>
                </a:buClr>
                <a:buSzPts val="2000"/>
                <a:buFont typeface="Arial"/>
                <a:buChar char="•"/>
              </a:pPr>
              <a:r>
                <a:rPr lang="en-US" sz="2000">
                  <a:solidFill>
                    <a:srgbClr val="0000CA"/>
                  </a:solidFill>
                  <a:latin typeface="Arial"/>
                  <a:ea typeface="Arial"/>
                  <a:cs typeface="Arial"/>
                  <a:sym typeface="Arial"/>
                </a:rPr>
                <a:t>Diagnóstico mais comum</a:t>
              </a:r>
              <a:endParaRPr sz="2000">
                <a:solidFill>
                  <a:srgbClr val="0000CA"/>
                </a:solidFill>
                <a:latin typeface="Arial"/>
                <a:ea typeface="Arial"/>
                <a:cs typeface="Arial"/>
                <a:sym typeface="Arial"/>
              </a:endParaRPr>
            </a:p>
          </p:txBody>
        </p:sp>
      </p:grpSp>
      <p:sp>
        <p:nvSpPr>
          <p:cNvPr id="2" name="Retângulo 1">
            <a:extLst>
              <a:ext uri="{FF2B5EF4-FFF2-40B4-BE49-F238E27FC236}">
                <a16:creationId xmlns:a16="http://schemas.microsoft.com/office/drawing/2014/main" id="{4A0C5BF7-24A1-A5B5-2378-BF0A0FB893F4}"/>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80B85F2C-A6A4-60CA-4049-E81BF77FA68A}"/>
              </a:ext>
            </a:extLst>
          </p:cNvPr>
          <p:cNvPicPr preferRelativeResize="0"/>
          <p:nvPr/>
        </p:nvPicPr>
        <p:blipFill rotWithShape="1">
          <a:blip r:embed="rId4">
            <a:alphaModFix/>
          </a:blip>
          <a:srcRect/>
          <a:stretch/>
        </p:blipFill>
        <p:spPr>
          <a:xfrm>
            <a:off x="533400" y="6399091"/>
            <a:ext cx="706245" cy="2784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16204"/>
                                        </p:tgtEl>
                                        <p:attrNameLst>
                                          <p:attrName>style.visibility</p:attrName>
                                        </p:attrNameLst>
                                      </p:cBhvr>
                                      <p:to>
                                        <p:strVal val="visible"/>
                                      </p:to>
                                    </p:set>
                                    <p:anim calcmode="lin" valueType="num">
                                      <p:cBhvr additive="base">
                                        <p:cTn id="7" dur="500"/>
                                        <p:tgtEl>
                                          <p:spTgt spid="16204"/>
                                        </p:tgtEl>
                                        <p:attrNameLst>
                                          <p:attrName>ppt_w</p:attrName>
                                        </p:attrNameLst>
                                      </p:cBhvr>
                                      <p:tavLst>
                                        <p:tav tm="0">
                                          <p:val>
                                            <p:strVal val="0"/>
                                          </p:val>
                                        </p:tav>
                                        <p:tav tm="100000">
                                          <p:val>
                                            <p:strVal val="#ppt_w"/>
                                          </p:val>
                                        </p:tav>
                                      </p:tavLst>
                                    </p:anim>
                                    <p:anim calcmode="lin" valueType="num">
                                      <p:cBhvr additive="base">
                                        <p:cTn id="8" dur="500"/>
                                        <p:tgtEl>
                                          <p:spTgt spid="16204"/>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1000"/>
                                  </p:stCondLst>
                                  <p:childTnLst>
                                    <p:set>
                                      <p:cBhvr>
                                        <p:cTn id="10" dur="1" fill="hold">
                                          <p:stCondLst>
                                            <p:cond delay="0"/>
                                          </p:stCondLst>
                                        </p:cTn>
                                        <p:tgtEl>
                                          <p:spTgt spid="16199"/>
                                        </p:tgtEl>
                                        <p:attrNameLst>
                                          <p:attrName>style.visibility</p:attrName>
                                        </p:attrNameLst>
                                      </p:cBhvr>
                                      <p:to>
                                        <p:strVal val="visible"/>
                                      </p:to>
                                    </p:set>
                                    <p:animEffect transition="in" filter="fade">
                                      <p:cBhvr>
                                        <p:cTn id="11" dur="500"/>
                                        <p:tgtEl>
                                          <p:spTgt spid="16199"/>
                                        </p:tgtEl>
                                      </p:cBhvr>
                                    </p:animEffect>
                                  </p:childTnLst>
                                </p:cTn>
                              </p:par>
                            </p:childTnLst>
                          </p:cTn>
                        </p:par>
                        <p:par>
                          <p:cTn id="12" fill="hold">
                            <p:stCondLst>
                              <p:cond delay="500"/>
                            </p:stCondLst>
                            <p:childTnLst>
                              <p:par>
                                <p:cTn id="13" presetID="10" presetClass="entr" presetSubtype="0" fill="hold" nodeType="afterEffect">
                                  <p:stCondLst>
                                    <p:cond delay="750"/>
                                  </p:stCondLst>
                                  <p:childTnLst>
                                    <p:set>
                                      <p:cBhvr>
                                        <p:cTn id="14" dur="1" fill="hold">
                                          <p:stCondLst>
                                            <p:cond delay="0"/>
                                          </p:stCondLst>
                                        </p:cTn>
                                        <p:tgtEl>
                                          <p:spTgt spid="16202"/>
                                        </p:tgtEl>
                                        <p:attrNameLst>
                                          <p:attrName>style.visibility</p:attrName>
                                        </p:attrNameLst>
                                      </p:cBhvr>
                                      <p:to>
                                        <p:strVal val="visible"/>
                                      </p:to>
                                    </p:set>
                                    <p:animEffect transition="in" filter="fade">
                                      <p:cBhvr>
                                        <p:cTn id="15" dur="500"/>
                                        <p:tgtEl>
                                          <p:spTgt spid="16202"/>
                                        </p:tgtEl>
                                      </p:cBhvr>
                                    </p:animEffect>
                                  </p:childTnLst>
                                </p:cTn>
                              </p:par>
                            </p:childTnLst>
                          </p:cTn>
                        </p:par>
                        <p:par>
                          <p:cTn id="16" fill="hold">
                            <p:stCondLst>
                              <p:cond delay="1000"/>
                            </p:stCondLst>
                            <p:childTnLst>
                              <p:par>
                                <p:cTn id="17" presetID="10" presetClass="entr" presetSubtype="0" fill="hold" nodeType="afterEffect">
                                  <p:stCondLst>
                                    <p:cond delay="500"/>
                                  </p:stCondLst>
                                  <p:childTnLst>
                                    <p:set>
                                      <p:cBhvr>
                                        <p:cTn id="18" dur="1" fill="hold">
                                          <p:stCondLst>
                                            <p:cond delay="0"/>
                                          </p:stCondLst>
                                        </p:cTn>
                                        <p:tgtEl>
                                          <p:spTgt spid="16207"/>
                                        </p:tgtEl>
                                        <p:attrNameLst>
                                          <p:attrName>style.visibility</p:attrName>
                                        </p:attrNameLst>
                                      </p:cBhvr>
                                      <p:to>
                                        <p:strVal val="visible"/>
                                      </p:to>
                                    </p:set>
                                    <p:animEffect transition="in" filter="fade">
                                      <p:cBhvr>
                                        <p:cTn id="19" dur="500"/>
                                        <p:tgtEl>
                                          <p:spTgt spid="16207"/>
                                        </p:tgtEl>
                                      </p:cBhvr>
                                    </p:animEffect>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16201"/>
                                        </p:tgtEl>
                                        <p:attrNameLst>
                                          <p:attrName>style.visibility</p:attrName>
                                        </p:attrNameLst>
                                      </p:cBhvr>
                                      <p:to>
                                        <p:strVal val="visible"/>
                                      </p:to>
                                    </p:set>
                                    <p:animEffect transition="in" filter="fade">
                                      <p:cBhvr>
                                        <p:cTn id="23" dur="500"/>
                                        <p:tgtEl>
                                          <p:spTgt spid="16201"/>
                                        </p:tgtEl>
                                      </p:cBhvr>
                                    </p:animEffect>
                                  </p:childTnLst>
                                </p:cTn>
                              </p:par>
                            </p:childTnLst>
                          </p:cTn>
                        </p:par>
                        <p:par>
                          <p:cTn id="24" fill="hold">
                            <p:stCondLst>
                              <p:cond delay="2000"/>
                            </p:stCondLst>
                            <p:childTnLst>
                              <p:par>
                                <p:cTn id="25" presetID="10" presetClass="entr" presetSubtype="0" fill="hold" nodeType="afterEffect">
                                  <p:stCondLst>
                                    <p:cond delay="1500"/>
                                  </p:stCondLst>
                                  <p:childTnLst>
                                    <p:set>
                                      <p:cBhvr>
                                        <p:cTn id="26" dur="1" fill="hold">
                                          <p:stCondLst>
                                            <p:cond delay="0"/>
                                          </p:stCondLst>
                                        </p:cTn>
                                        <p:tgtEl>
                                          <p:spTgt spid="16212"/>
                                        </p:tgtEl>
                                        <p:attrNameLst>
                                          <p:attrName>style.visibility</p:attrName>
                                        </p:attrNameLst>
                                      </p:cBhvr>
                                      <p:to>
                                        <p:strVal val="visible"/>
                                      </p:to>
                                    </p:set>
                                    <p:animEffect transition="in" filter="fade">
                                      <p:cBhvr>
                                        <p:cTn id="27" dur="500"/>
                                        <p:tgtEl>
                                          <p:spTgt spid="16212"/>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6213"/>
                                        </p:tgtEl>
                                        <p:attrNameLst>
                                          <p:attrName>style.visibility</p:attrName>
                                        </p:attrNameLst>
                                      </p:cBhvr>
                                      <p:to>
                                        <p:strVal val="visible"/>
                                      </p:to>
                                    </p:set>
                                    <p:animEffect transition="in" filter="fade">
                                      <p:cBhvr>
                                        <p:cTn id="31" dur="250"/>
                                        <p:tgtEl>
                                          <p:spTgt spid="16213"/>
                                        </p:tgtEl>
                                      </p:cBhvr>
                                    </p:animEffect>
                                  </p:childTnLst>
                                </p:cTn>
                              </p:par>
                            </p:childTnLst>
                          </p:cTn>
                        </p:par>
                        <p:par>
                          <p:cTn id="32" fill="hold">
                            <p:stCondLst>
                              <p:cond delay="2750"/>
                            </p:stCondLst>
                            <p:childTnLst>
                              <p:par>
                                <p:cTn id="33" presetID="10" presetClass="entr" presetSubtype="0" fill="hold" nodeType="afterEffect">
                                  <p:stCondLst>
                                    <p:cond delay="1500"/>
                                  </p:stCondLst>
                                  <p:childTnLst>
                                    <p:set>
                                      <p:cBhvr>
                                        <p:cTn id="34" dur="1" fill="hold">
                                          <p:stCondLst>
                                            <p:cond delay="0"/>
                                          </p:stCondLst>
                                        </p:cTn>
                                        <p:tgtEl>
                                          <p:spTgt spid="16203"/>
                                        </p:tgtEl>
                                        <p:attrNameLst>
                                          <p:attrName>style.visibility</p:attrName>
                                        </p:attrNameLst>
                                      </p:cBhvr>
                                      <p:to>
                                        <p:strVal val="visible"/>
                                      </p:to>
                                    </p:set>
                                    <p:animEffect transition="in" filter="fade">
                                      <p:cBhvr>
                                        <p:cTn id="35" dur="500"/>
                                        <p:tgtEl>
                                          <p:spTgt spid="16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19"/>
        <p:cNvGrpSpPr/>
        <p:nvPr/>
      </p:nvGrpSpPr>
      <p:grpSpPr>
        <a:xfrm>
          <a:off x="0" y="0"/>
          <a:ext cx="0" cy="0"/>
          <a:chOff x="0" y="0"/>
          <a:chExt cx="0" cy="0"/>
        </a:xfrm>
      </p:grpSpPr>
      <p:sp>
        <p:nvSpPr>
          <p:cNvPr id="16220" name="Google Shape;16220;p146"/>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6221" name="Google Shape;16221;p146"/>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6222" name="Google Shape;16222;p146"/>
          <p:cNvSpPr txBox="1">
            <a:spLocks noGrp="1"/>
          </p:cNvSpPr>
          <p:nvPr>
            <p:ph type="title"/>
          </p:nvPr>
        </p:nvSpPr>
        <p:spPr>
          <a:xfrm>
            <a:off x="492917" y="452787"/>
            <a:ext cx="10360800" cy="5112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0000C9"/>
              </a:buClr>
              <a:buSzPts val="2800"/>
              <a:buFont typeface="Tomorrow"/>
              <a:buNone/>
            </a:pPr>
            <a:r>
              <a:rPr lang="en-US" sz="2800">
                <a:solidFill>
                  <a:srgbClr val="0000C9"/>
                </a:solidFill>
                <a:latin typeface="Tomorrow"/>
                <a:ea typeface="Tomorrow"/>
                <a:cs typeface="Tomorrow"/>
                <a:sym typeface="Tomorrow"/>
              </a:rPr>
              <a:t>A dificuldade respiratória é uma característica central da DTRI </a:t>
            </a:r>
            <a:r>
              <a:rPr lang="en-US" sz="2800" baseline="30000">
                <a:solidFill>
                  <a:srgbClr val="0000C9"/>
                </a:solidFill>
                <a:latin typeface="Tomorrow"/>
                <a:ea typeface="Tomorrow"/>
                <a:cs typeface="Tomorrow"/>
                <a:sym typeface="Tomorrow"/>
              </a:rPr>
              <a:t>1,2</a:t>
            </a:r>
            <a:endParaRPr/>
          </a:p>
        </p:txBody>
      </p:sp>
      <p:grpSp>
        <p:nvGrpSpPr>
          <p:cNvPr id="16223" name="Google Shape;16223;p146"/>
          <p:cNvGrpSpPr/>
          <p:nvPr/>
        </p:nvGrpSpPr>
        <p:grpSpPr>
          <a:xfrm>
            <a:off x="621564" y="1391436"/>
            <a:ext cx="2476800" cy="1578051"/>
            <a:chOff x="621564" y="1391436"/>
            <a:chExt cx="2476800" cy="1578051"/>
          </a:xfrm>
        </p:grpSpPr>
        <p:sp>
          <p:nvSpPr>
            <p:cNvPr id="16224" name="Google Shape;16224;p146"/>
            <p:cNvSpPr txBox="1"/>
            <p:nvPr/>
          </p:nvSpPr>
          <p:spPr>
            <a:xfrm>
              <a:off x="621564" y="2456187"/>
              <a:ext cx="2476800" cy="5133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a:solidFill>
                    <a:srgbClr val="0000C9"/>
                  </a:solidFill>
                  <a:latin typeface="Arial"/>
                  <a:ea typeface="Arial"/>
                  <a:cs typeface="Arial"/>
                  <a:sym typeface="Arial"/>
                </a:rPr>
                <a:t>Taquipneia </a:t>
              </a:r>
              <a:endParaRPr/>
            </a:p>
            <a:p>
              <a:pPr marL="0" marR="0" lvl="0" indent="0" algn="ctr" rtl="0">
                <a:lnSpc>
                  <a:spcPct val="90000"/>
                </a:lnSpc>
                <a:spcBef>
                  <a:spcPts val="0"/>
                </a:spcBef>
                <a:spcAft>
                  <a:spcPts val="0"/>
                </a:spcAft>
                <a:buNone/>
              </a:pPr>
              <a:r>
                <a:rPr lang="en-US" sz="1400">
                  <a:solidFill>
                    <a:srgbClr val="000000"/>
                  </a:solidFill>
                  <a:latin typeface="Arial"/>
                  <a:ea typeface="Arial"/>
                  <a:cs typeface="Arial"/>
                  <a:sym typeface="Arial"/>
                </a:rPr>
                <a:t>Respiração acelerada  </a:t>
              </a:r>
              <a:endParaRPr/>
            </a:p>
          </p:txBody>
        </p:sp>
        <p:grpSp>
          <p:nvGrpSpPr>
            <p:cNvPr id="16225" name="Google Shape;16225;p146"/>
            <p:cNvGrpSpPr/>
            <p:nvPr/>
          </p:nvGrpSpPr>
          <p:grpSpPr>
            <a:xfrm>
              <a:off x="1335914" y="1391436"/>
              <a:ext cx="1048200" cy="1048200"/>
              <a:chOff x="1334326" y="1391436"/>
              <a:chExt cx="1048200" cy="1048200"/>
            </a:xfrm>
          </p:grpSpPr>
          <p:sp>
            <p:nvSpPr>
              <p:cNvPr id="16226" name="Google Shape;16226;p146"/>
              <p:cNvSpPr/>
              <p:nvPr/>
            </p:nvSpPr>
            <p:spPr>
              <a:xfrm>
                <a:off x="1334326" y="1391436"/>
                <a:ext cx="1048200" cy="1048200"/>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pic>
            <p:nvPicPr>
              <p:cNvPr id="16227" name="Google Shape;16227;p146"/>
              <p:cNvPicPr preferRelativeResize="0"/>
              <p:nvPr/>
            </p:nvPicPr>
            <p:blipFill rotWithShape="1">
              <a:blip r:embed="rId3">
                <a:alphaModFix/>
              </a:blip>
              <a:srcRect/>
              <a:stretch/>
            </p:blipFill>
            <p:spPr>
              <a:xfrm>
                <a:off x="1453395" y="1567928"/>
                <a:ext cx="805032" cy="619255"/>
              </a:xfrm>
              <a:prstGeom prst="rect">
                <a:avLst/>
              </a:prstGeom>
              <a:noFill/>
              <a:ln>
                <a:noFill/>
              </a:ln>
            </p:spPr>
          </p:pic>
        </p:grpSp>
      </p:grpSp>
      <p:grpSp>
        <p:nvGrpSpPr>
          <p:cNvPr id="16228" name="Google Shape;16228;p146"/>
          <p:cNvGrpSpPr/>
          <p:nvPr/>
        </p:nvGrpSpPr>
        <p:grpSpPr>
          <a:xfrm>
            <a:off x="3271598" y="1405323"/>
            <a:ext cx="2762103" cy="1757964"/>
            <a:chOff x="3271598" y="1405323"/>
            <a:chExt cx="2762103" cy="1757964"/>
          </a:xfrm>
        </p:grpSpPr>
        <p:cxnSp>
          <p:nvCxnSpPr>
            <p:cNvPr id="16229" name="Google Shape;16229;p146"/>
            <p:cNvCxnSpPr/>
            <p:nvPr/>
          </p:nvCxnSpPr>
          <p:spPr>
            <a:xfrm>
              <a:off x="3271598" y="1567928"/>
              <a:ext cx="0" cy="1498800"/>
            </a:xfrm>
            <a:prstGeom prst="straightConnector1">
              <a:avLst/>
            </a:prstGeom>
            <a:noFill/>
            <a:ln w="12700" cap="rnd" cmpd="sng">
              <a:solidFill>
                <a:srgbClr val="BFBFBF"/>
              </a:solidFill>
              <a:prstDash val="solid"/>
              <a:round/>
              <a:headEnd type="none" w="med" len="med"/>
              <a:tailEnd type="none" w="med" len="med"/>
            </a:ln>
          </p:spPr>
        </p:cxnSp>
        <p:sp>
          <p:nvSpPr>
            <p:cNvPr id="16230" name="Google Shape;16230;p146"/>
            <p:cNvSpPr txBox="1"/>
            <p:nvPr/>
          </p:nvSpPr>
          <p:spPr>
            <a:xfrm>
              <a:off x="3445001" y="2456187"/>
              <a:ext cx="2588700" cy="707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a:solidFill>
                    <a:srgbClr val="0095FF"/>
                  </a:solidFill>
                  <a:latin typeface="Arial"/>
                  <a:ea typeface="Arial"/>
                  <a:cs typeface="Arial"/>
                  <a:sym typeface="Arial"/>
                </a:rPr>
                <a:t>Taquicardia </a:t>
              </a:r>
              <a:endParaRPr/>
            </a:p>
            <a:p>
              <a:pPr marL="0" marR="0" lvl="0" indent="0" algn="ctr" rtl="0">
                <a:lnSpc>
                  <a:spcPct val="90000"/>
                </a:lnSpc>
                <a:spcBef>
                  <a:spcPts val="0"/>
                </a:spcBef>
                <a:spcAft>
                  <a:spcPts val="0"/>
                </a:spcAft>
                <a:buNone/>
              </a:pPr>
              <a:r>
                <a:rPr lang="en-US" sz="1400">
                  <a:solidFill>
                    <a:srgbClr val="000000"/>
                  </a:solidFill>
                  <a:latin typeface="Arial"/>
                  <a:ea typeface="Arial"/>
                  <a:cs typeface="Arial"/>
                  <a:sym typeface="Arial"/>
                </a:rPr>
                <a:t>Aumento da frequência </a:t>
              </a:r>
              <a:br>
                <a:rPr lang="en-US" sz="1400">
                  <a:solidFill>
                    <a:srgbClr val="000000"/>
                  </a:solidFill>
                  <a:latin typeface="Arial"/>
                  <a:ea typeface="Arial"/>
                  <a:cs typeface="Arial"/>
                  <a:sym typeface="Arial"/>
                </a:rPr>
              </a:br>
              <a:r>
                <a:rPr lang="en-US" sz="1400">
                  <a:solidFill>
                    <a:srgbClr val="000000"/>
                  </a:solidFill>
                  <a:latin typeface="Arial"/>
                  <a:ea typeface="Arial"/>
                  <a:cs typeface="Arial"/>
                  <a:sym typeface="Arial"/>
                </a:rPr>
                <a:t>cardíaca </a:t>
              </a:r>
              <a:endParaRPr/>
            </a:p>
          </p:txBody>
        </p:sp>
        <p:grpSp>
          <p:nvGrpSpPr>
            <p:cNvPr id="16231" name="Google Shape;16231;p146"/>
            <p:cNvGrpSpPr/>
            <p:nvPr/>
          </p:nvGrpSpPr>
          <p:grpSpPr>
            <a:xfrm>
              <a:off x="4159125" y="1405323"/>
              <a:ext cx="1048200" cy="1048200"/>
              <a:chOff x="4157537" y="1405323"/>
              <a:chExt cx="1048200" cy="1048200"/>
            </a:xfrm>
          </p:grpSpPr>
          <p:sp>
            <p:nvSpPr>
              <p:cNvPr id="16232" name="Google Shape;16232;p146"/>
              <p:cNvSpPr/>
              <p:nvPr/>
            </p:nvSpPr>
            <p:spPr>
              <a:xfrm>
                <a:off x="4157537" y="1405323"/>
                <a:ext cx="1048200" cy="1048200"/>
              </a:xfrm>
              <a:prstGeom prst="ellipse">
                <a:avLst/>
              </a:prstGeom>
              <a:solidFill>
                <a:schemeClr val="lt1"/>
              </a:solid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pic>
            <p:nvPicPr>
              <p:cNvPr id="16233" name="Google Shape;16233;p146"/>
              <p:cNvPicPr preferRelativeResize="0"/>
              <p:nvPr/>
            </p:nvPicPr>
            <p:blipFill rotWithShape="1">
              <a:blip r:embed="rId4">
                <a:alphaModFix/>
              </a:blip>
              <a:srcRect/>
              <a:stretch/>
            </p:blipFill>
            <p:spPr>
              <a:xfrm>
                <a:off x="4410275" y="1584285"/>
                <a:ext cx="587929" cy="727175"/>
              </a:xfrm>
              <a:prstGeom prst="rect">
                <a:avLst/>
              </a:prstGeom>
              <a:noFill/>
              <a:ln>
                <a:noFill/>
              </a:ln>
            </p:spPr>
          </p:pic>
        </p:grpSp>
      </p:grpSp>
      <p:grpSp>
        <p:nvGrpSpPr>
          <p:cNvPr id="16234" name="Google Shape;16234;p146"/>
          <p:cNvGrpSpPr/>
          <p:nvPr/>
        </p:nvGrpSpPr>
        <p:grpSpPr>
          <a:xfrm>
            <a:off x="6094809" y="1391436"/>
            <a:ext cx="2649750" cy="1771851"/>
            <a:chOff x="6094809" y="1391436"/>
            <a:chExt cx="2649750" cy="1771851"/>
          </a:xfrm>
        </p:grpSpPr>
        <p:cxnSp>
          <p:nvCxnSpPr>
            <p:cNvPr id="16235" name="Google Shape;16235;p146"/>
            <p:cNvCxnSpPr/>
            <p:nvPr/>
          </p:nvCxnSpPr>
          <p:spPr>
            <a:xfrm>
              <a:off x="6094809" y="1567928"/>
              <a:ext cx="0" cy="1498800"/>
            </a:xfrm>
            <a:prstGeom prst="straightConnector1">
              <a:avLst/>
            </a:prstGeom>
            <a:noFill/>
            <a:ln w="12700" cap="rnd" cmpd="sng">
              <a:solidFill>
                <a:srgbClr val="BFBFBF"/>
              </a:solidFill>
              <a:prstDash val="solid"/>
              <a:round/>
              <a:headEnd type="none" w="med" len="med"/>
              <a:tailEnd type="none" w="med" len="med"/>
            </a:ln>
          </p:spPr>
        </p:cxnSp>
        <p:sp>
          <p:nvSpPr>
            <p:cNvPr id="16236" name="Google Shape;16236;p146"/>
            <p:cNvSpPr txBox="1"/>
            <p:nvPr/>
          </p:nvSpPr>
          <p:spPr>
            <a:xfrm>
              <a:off x="6267759" y="2456187"/>
              <a:ext cx="2476800" cy="707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a:solidFill>
                    <a:srgbClr val="0DBDBA"/>
                  </a:solidFill>
                  <a:latin typeface="Arial"/>
                  <a:ea typeface="Arial"/>
                  <a:cs typeface="Arial"/>
                  <a:sym typeface="Arial"/>
                </a:rPr>
                <a:t>Hipoxemia </a:t>
              </a:r>
              <a:endParaRPr/>
            </a:p>
            <a:p>
              <a:pPr marL="0" marR="0" lvl="0" indent="0" algn="ctr" rtl="0">
                <a:lnSpc>
                  <a:spcPct val="90000"/>
                </a:lnSpc>
                <a:spcBef>
                  <a:spcPts val="0"/>
                </a:spcBef>
                <a:spcAft>
                  <a:spcPts val="0"/>
                </a:spcAft>
                <a:buNone/>
              </a:pPr>
              <a:r>
                <a:rPr lang="en-US" sz="1400">
                  <a:solidFill>
                    <a:srgbClr val="000000"/>
                  </a:solidFill>
                  <a:latin typeface="Arial"/>
                  <a:ea typeface="Arial"/>
                  <a:cs typeface="Arial"/>
                  <a:sym typeface="Arial"/>
                </a:rPr>
                <a:t>Baixa concentração de oxigênio no sangue</a:t>
              </a:r>
              <a:endParaRPr sz="1400">
                <a:solidFill>
                  <a:srgbClr val="000000"/>
                </a:solidFill>
                <a:latin typeface="Arial"/>
                <a:ea typeface="Arial"/>
                <a:cs typeface="Arial"/>
                <a:sym typeface="Arial"/>
              </a:endParaRPr>
            </a:p>
          </p:txBody>
        </p:sp>
        <p:grpSp>
          <p:nvGrpSpPr>
            <p:cNvPr id="16237" name="Google Shape;16237;p146"/>
            <p:cNvGrpSpPr/>
            <p:nvPr/>
          </p:nvGrpSpPr>
          <p:grpSpPr>
            <a:xfrm>
              <a:off x="6982335" y="1391436"/>
              <a:ext cx="1048200" cy="1048200"/>
              <a:chOff x="6980747" y="1391436"/>
              <a:chExt cx="1048200" cy="1048200"/>
            </a:xfrm>
          </p:grpSpPr>
          <p:sp>
            <p:nvSpPr>
              <p:cNvPr id="16238" name="Google Shape;16238;p146" descr="Icon of a pair of lungs"/>
              <p:cNvSpPr/>
              <p:nvPr/>
            </p:nvSpPr>
            <p:spPr>
              <a:xfrm>
                <a:off x="6980747" y="1391436"/>
                <a:ext cx="1048200" cy="1048200"/>
              </a:xfrm>
              <a:prstGeom prst="ellipse">
                <a:avLst/>
              </a:prstGeom>
              <a:solidFill>
                <a:schemeClr val="lt1"/>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grpSp>
            <p:nvGrpSpPr>
              <p:cNvPr id="16239" name="Google Shape;16239;p146"/>
              <p:cNvGrpSpPr/>
              <p:nvPr/>
            </p:nvGrpSpPr>
            <p:grpSpPr>
              <a:xfrm>
                <a:off x="7229693" y="1567944"/>
                <a:ext cx="620360" cy="694964"/>
                <a:chOff x="7247836" y="1683815"/>
                <a:chExt cx="573505" cy="642474"/>
              </a:xfrm>
            </p:grpSpPr>
            <p:pic>
              <p:nvPicPr>
                <p:cNvPr id="16240" name="Google Shape;16240;p146"/>
                <p:cNvPicPr preferRelativeResize="0"/>
                <p:nvPr/>
              </p:nvPicPr>
              <p:blipFill rotWithShape="1">
                <a:blip r:embed="rId5">
                  <a:alphaModFix/>
                </a:blip>
                <a:srcRect/>
                <a:stretch/>
              </p:blipFill>
              <p:spPr>
                <a:xfrm>
                  <a:off x="7247836" y="1683815"/>
                  <a:ext cx="513979" cy="642474"/>
                </a:xfrm>
                <a:prstGeom prst="rect">
                  <a:avLst/>
                </a:prstGeom>
                <a:noFill/>
                <a:ln>
                  <a:noFill/>
                </a:ln>
              </p:spPr>
            </p:pic>
            <p:sp>
              <p:nvSpPr>
                <p:cNvPr id="16241" name="Google Shape;16241;p146"/>
                <p:cNvSpPr txBox="1"/>
                <p:nvPr/>
              </p:nvSpPr>
              <p:spPr>
                <a:xfrm>
                  <a:off x="7267541" y="1843270"/>
                  <a:ext cx="553800" cy="31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DBDBA"/>
                      </a:solidFill>
                      <a:latin typeface="Arial"/>
                      <a:ea typeface="Arial"/>
                      <a:cs typeface="Arial"/>
                      <a:sym typeface="Arial"/>
                    </a:rPr>
                    <a:t>O</a:t>
                  </a:r>
                  <a:r>
                    <a:rPr lang="en-US" sz="1600" b="1" baseline="-25000">
                      <a:solidFill>
                        <a:srgbClr val="0DBDBA"/>
                      </a:solidFill>
                      <a:latin typeface="Arial"/>
                      <a:ea typeface="Arial"/>
                      <a:cs typeface="Arial"/>
                      <a:sym typeface="Arial"/>
                    </a:rPr>
                    <a:t>2</a:t>
                  </a:r>
                  <a:endParaRPr sz="2000" b="1">
                    <a:solidFill>
                      <a:srgbClr val="0DBDBA"/>
                    </a:solidFill>
                    <a:latin typeface="Arial"/>
                    <a:ea typeface="Arial"/>
                    <a:cs typeface="Arial"/>
                    <a:sym typeface="Arial"/>
                  </a:endParaRPr>
                </a:p>
              </p:txBody>
            </p:sp>
          </p:grpSp>
        </p:grpSp>
      </p:grpSp>
      <p:grpSp>
        <p:nvGrpSpPr>
          <p:cNvPr id="16242" name="Google Shape;16242;p146"/>
          <p:cNvGrpSpPr/>
          <p:nvPr/>
        </p:nvGrpSpPr>
        <p:grpSpPr>
          <a:xfrm>
            <a:off x="8918019" y="1391436"/>
            <a:ext cx="2649977" cy="1771851"/>
            <a:chOff x="8918019" y="1391436"/>
            <a:chExt cx="2649977" cy="1771851"/>
          </a:xfrm>
        </p:grpSpPr>
        <p:cxnSp>
          <p:nvCxnSpPr>
            <p:cNvPr id="16243" name="Google Shape;16243;p146"/>
            <p:cNvCxnSpPr/>
            <p:nvPr/>
          </p:nvCxnSpPr>
          <p:spPr>
            <a:xfrm>
              <a:off x="8918019" y="1567928"/>
              <a:ext cx="0" cy="1498800"/>
            </a:xfrm>
            <a:prstGeom prst="straightConnector1">
              <a:avLst/>
            </a:prstGeom>
            <a:noFill/>
            <a:ln w="12700" cap="rnd" cmpd="sng">
              <a:solidFill>
                <a:srgbClr val="BFBFBF"/>
              </a:solidFill>
              <a:prstDash val="solid"/>
              <a:round/>
              <a:headEnd type="none" w="med" len="med"/>
              <a:tailEnd type="none" w="med" len="med"/>
            </a:ln>
          </p:spPr>
        </p:cxnSp>
        <p:sp>
          <p:nvSpPr>
            <p:cNvPr id="16244" name="Google Shape;16244;p146"/>
            <p:cNvSpPr txBox="1"/>
            <p:nvPr/>
          </p:nvSpPr>
          <p:spPr>
            <a:xfrm>
              <a:off x="9091195" y="2456187"/>
              <a:ext cx="2476800" cy="707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a:solidFill>
                    <a:srgbClr val="67BB6E"/>
                  </a:solidFill>
                  <a:latin typeface="Arial"/>
                  <a:ea typeface="Arial"/>
                  <a:cs typeface="Arial"/>
                  <a:sym typeface="Arial"/>
                </a:rPr>
                <a:t>Tórax em barril </a:t>
              </a:r>
              <a:endParaRPr/>
            </a:p>
            <a:p>
              <a:pPr marL="0" marR="0" lvl="0" indent="0" algn="ctr" rtl="0">
                <a:lnSpc>
                  <a:spcPct val="90000"/>
                </a:lnSpc>
                <a:spcBef>
                  <a:spcPts val="0"/>
                </a:spcBef>
                <a:spcAft>
                  <a:spcPts val="0"/>
                </a:spcAft>
                <a:buNone/>
              </a:pPr>
              <a:r>
                <a:rPr lang="en-US" sz="1400">
                  <a:solidFill>
                    <a:srgbClr val="000000"/>
                  </a:solidFill>
                  <a:latin typeface="Arial"/>
                  <a:ea typeface="Arial"/>
                  <a:cs typeface="Arial"/>
                  <a:sym typeface="Arial"/>
                </a:rPr>
                <a:t>Ocorre devido a </a:t>
              </a:r>
              <a:br>
                <a:rPr lang="en-US" sz="1400">
                  <a:solidFill>
                    <a:srgbClr val="000000"/>
                  </a:solidFill>
                  <a:latin typeface="Arial"/>
                  <a:ea typeface="Arial"/>
                  <a:cs typeface="Arial"/>
                  <a:sym typeface="Arial"/>
                </a:rPr>
              </a:br>
              <a:r>
                <a:rPr lang="en-US" sz="1400">
                  <a:solidFill>
                    <a:srgbClr val="000000"/>
                  </a:solidFill>
                  <a:latin typeface="Arial"/>
                  <a:ea typeface="Arial"/>
                  <a:cs typeface="Arial"/>
                  <a:sym typeface="Arial"/>
                </a:rPr>
                <a:t>aprisionamento de ar</a:t>
              </a:r>
              <a:endParaRPr sz="1400">
                <a:solidFill>
                  <a:srgbClr val="000000"/>
                </a:solidFill>
                <a:latin typeface="Arial"/>
                <a:ea typeface="Arial"/>
                <a:cs typeface="Arial"/>
                <a:sym typeface="Arial"/>
              </a:endParaRPr>
            </a:p>
          </p:txBody>
        </p:sp>
        <p:grpSp>
          <p:nvGrpSpPr>
            <p:cNvPr id="16245" name="Google Shape;16245;p146"/>
            <p:cNvGrpSpPr/>
            <p:nvPr/>
          </p:nvGrpSpPr>
          <p:grpSpPr>
            <a:xfrm>
              <a:off x="9805545" y="1391436"/>
              <a:ext cx="1048200" cy="1048200"/>
              <a:chOff x="9803957" y="1391436"/>
              <a:chExt cx="1048200" cy="1048200"/>
            </a:xfrm>
          </p:grpSpPr>
          <p:sp>
            <p:nvSpPr>
              <p:cNvPr id="16246" name="Google Shape;16246;p146"/>
              <p:cNvSpPr/>
              <p:nvPr/>
            </p:nvSpPr>
            <p:spPr>
              <a:xfrm>
                <a:off x="9803957" y="1391436"/>
                <a:ext cx="1048200" cy="1048200"/>
              </a:xfrm>
              <a:prstGeom prst="ellipse">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grpSp>
            <p:nvGrpSpPr>
              <p:cNvPr id="16247" name="Google Shape;16247;p146"/>
              <p:cNvGrpSpPr/>
              <p:nvPr/>
            </p:nvGrpSpPr>
            <p:grpSpPr>
              <a:xfrm>
                <a:off x="9862298" y="1457514"/>
                <a:ext cx="931474" cy="931474"/>
                <a:chOff x="9862298" y="1529938"/>
                <a:chExt cx="931474" cy="931474"/>
              </a:xfrm>
            </p:grpSpPr>
            <p:pic>
              <p:nvPicPr>
                <p:cNvPr id="16248" name="Google Shape;16248;p146" descr="Baby outline"/>
                <p:cNvPicPr preferRelativeResize="0"/>
                <p:nvPr/>
              </p:nvPicPr>
              <p:blipFill rotWithShape="1">
                <a:blip r:embed="rId6">
                  <a:alphaModFix/>
                </a:blip>
                <a:srcRect/>
                <a:stretch/>
              </p:blipFill>
              <p:spPr>
                <a:xfrm>
                  <a:off x="9862298" y="1529938"/>
                  <a:ext cx="931474" cy="931474"/>
                </a:xfrm>
                <a:prstGeom prst="rect">
                  <a:avLst/>
                </a:prstGeom>
                <a:noFill/>
                <a:ln>
                  <a:noFill/>
                </a:ln>
              </p:spPr>
            </p:pic>
            <p:sp>
              <p:nvSpPr>
                <p:cNvPr id="16249" name="Google Shape;16249;p146"/>
                <p:cNvSpPr/>
                <p:nvPr/>
              </p:nvSpPr>
              <p:spPr>
                <a:xfrm>
                  <a:off x="10171427" y="1845735"/>
                  <a:ext cx="313200" cy="268500"/>
                </a:xfrm>
                <a:prstGeom prst="ellipse">
                  <a:avLst/>
                </a:prstGeom>
                <a:solidFill>
                  <a:schemeClr val="lt1"/>
                </a:solidFill>
                <a:ln w="254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6">
                    <a:solidFill>
                      <a:srgbClr val="FFFFFF"/>
                    </a:solidFill>
                    <a:latin typeface="Arial"/>
                    <a:ea typeface="Arial"/>
                    <a:cs typeface="Arial"/>
                    <a:sym typeface="Arial"/>
                  </a:endParaRPr>
                </a:p>
              </p:txBody>
            </p:sp>
          </p:grpSp>
        </p:grpSp>
      </p:grpSp>
      <p:grpSp>
        <p:nvGrpSpPr>
          <p:cNvPr id="16250" name="Google Shape;16250;p146"/>
          <p:cNvGrpSpPr/>
          <p:nvPr/>
        </p:nvGrpSpPr>
        <p:grpSpPr>
          <a:xfrm>
            <a:off x="1277902" y="3355201"/>
            <a:ext cx="2970600" cy="1757964"/>
            <a:chOff x="1277902" y="3355201"/>
            <a:chExt cx="2970600" cy="1757964"/>
          </a:xfrm>
        </p:grpSpPr>
        <p:sp>
          <p:nvSpPr>
            <p:cNvPr id="16251" name="Google Shape;16251;p146"/>
            <p:cNvSpPr txBox="1"/>
            <p:nvPr/>
          </p:nvSpPr>
          <p:spPr>
            <a:xfrm>
              <a:off x="1277902" y="4406065"/>
              <a:ext cx="2970600" cy="707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a:solidFill>
                    <a:srgbClr val="9D73F7"/>
                  </a:solidFill>
                  <a:latin typeface="Arial"/>
                  <a:ea typeface="Arial"/>
                  <a:cs typeface="Arial"/>
                  <a:sym typeface="Arial"/>
                </a:rPr>
                <a:t>Respiração trabalhosa </a:t>
              </a:r>
              <a:endParaRPr sz="3200" b="1">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1400">
                  <a:solidFill>
                    <a:srgbClr val="000000"/>
                  </a:solidFill>
                  <a:latin typeface="Arial"/>
                  <a:ea typeface="Arial"/>
                  <a:cs typeface="Arial"/>
                  <a:sym typeface="Arial"/>
                </a:rPr>
                <a:t>Ardência nasal, grunhidos, respiração abdominal</a:t>
              </a:r>
              <a:endParaRPr/>
            </a:p>
          </p:txBody>
        </p:sp>
        <p:grpSp>
          <p:nvGrpSpPr>
            <p:cNvPr id="16252" name="Google Shape;16252;p146"/>
            <p:cNvGrpSpPr/>
            <p:nvPr/>
          </p:nvGrpSpPr>
          <p:grpSpPr>
            <a:xfrm>
              <a:off x="2238969" y="3355201"/>
              <a:ext cx="1048200" cy="1048200"/>
              <a:chOff x="2382482" y="3355201"/>
              <a:chExt cx="1048200" cy="1048200"/>
            </a:xfrm>
          </p:grpSpPr>
          <p:sp>
            <p:nvSpPr>
              <p:cNvPr id="16253" name="Google Shape;16253;p146"/>
              <p:cNvSpPr/>
              <p:nvPr/>
            </p:nvSpPr>
            <p:spPr>
              <a:xfrm>
                <a:off x="2382482" y="3355201"/>
                <a:ext cx="1048200" cy="1048200"/>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grpSp>
            <p:nvGrpSpPr>
              <p:cNvPr id="16254" name="Google Shape;16254;p146"/>
              <p:cNvGrpSpPr/>
              <p:nvPr/>
            </p:nvGrpSpPr>
            <p:grpSpPr>
              <a:xfrm>
                <a:off x="2440823" y="3407392"/>
                <a:ext cx="931474" cy="931474"/>
                <a:chOff x="2729305" y="3479816"/>
                <a:chExt cx="931474" cy="931474"/>
              </a:xfrm>
            </p:grpSpPr>
            <p:pic>
              <p:nvPicPr>
                <p:cNvPr id="16255" name="Google Shape;16255;p146" descr="Baby outline"/>
                <p:cNvPicPr preferRelativeResize="0"/>
                <p:nvPr/>
              </p:nvPicPr>
              <p:blipFill rotWithShape="1">
                <a:blip r:embed="rId7">
                  <a:alphaModFix/>
                </a:blip>
                <a:srcRect/>
                <a:stretch/>
              </p:blipFill>
              <p:spPr>
                <a:xfrm>
                  <a:off x="2729305" y="3479816"/>
                  <a:ext cx="931474" cy="931474"/>
                </a:xfrm>
                <a:prstGeom prst="rect">
                  <a:avLst/>
                </a:prstGeom>
                <a:noFill/>
                <a:ln>
                  <a:noFill/>
                </a:ln>
              </p:spPr>
            </p:pic>
            <p:sp>
              <p:nvSpPr>
                <p:cNvPr id="16256" name="Google Shape;16256;p146"/>
                <p:cNvSpPr/>
                <p:nvPr/>
              </p:nvSpPr>
              <p:spPr>
                <a:xfrm>
                  <a:off x="3146295" y="3664256"/>
                  <a:ext cx="97500" cy="80100"/>
                </a:xfrm>
                <a:prstGeom prst="ellipse">
                  <a:avLst/>
                </a:prstGeom>
                <a:solidFill>
                  <a:schemeClr val="lt1"/>
                </a:solidFill>
                <a:ln w="222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6">
                    <a:solidFill>
                      <a:srgbClr val="FFFFFF"/>
                    </a:solidFill>
                    <a:latin typeface="Arial"/>
                    <a:ea typeface="Arial"/>
                    <a:cs typeface="Arial"/>
                    <a:sym typeface="Arial"/>
                  </a:endParaRPr>
                </a:p>
              </p:txBody>
            </p:sp>
          </p:grpSp>
        </p:grpSp>
      </p:grpSp>
      <p:grpSp>
        <p:nvGrpSpPr>
          <p:cNvPr id="16257" name="Google Shape;16257;p146"/>
          <p:cNvGrpSpPr/>
          <p:nvPr/>
        </p:nvGrpSpPr>
        <p:grpSpPr>
          <a:xfrm>
            <a:off x="7787292" y="3341314"/>
            <a:ext cx="2806844" cy="1675292"/>
            <a:chOff x="7787292" y="3341314"/>
            <a:chExt cx="2806844" cy="1675292"/>
          </a:xfrm>
        </p:grpSpPr>
        <p:cxnSp>
          <p:nvCxnSpPr>
            <p:cNvPr id="16258" name="Google Shape;16258;p146"/>
            <p:cNvCxnSpPr/>
            <p:nvPr/>
          </p:nvCxnSpPr>
          <p:spPr>
            <a:xfrm>
              <a:off x="7787292" y="3517806"/>
              <a:ext cx="0" cy="1498800"/>
            </a:xfrm>
            <a:prstGeom prst="straightConnector1">
              <a:avLst/>
            </a:prstGeom>
            <a:noFill/>
            <a:ln w="12700" cap="rnd" cmpd="sng">
              <a:solidFill>
                <a:srgbClr val="BFBFBF"/>
              </a:solidFill>
              <a:prstDash val="solid"/>
              <a:round/>
              <a:headEnd type="none" w="med" len="med"/>
              <a:tailEnd type="none" w="med" len="med"/>
            </a:ln>
          </p:spPr>
        </p:cxnSp>
        <p:sp>
          <p:nvSpPr>
            <p:cNvPr id="16259" name="Google Shape;16259;p146"/>
            <p:cNvSpPr txBox="1"/>
            <p:nvPr/>
          </p:nvSpPr>
          <p:spPr>
            <a:xfrm>
              <a:off x="8117336" y="4406065"/>
              <a:ext cx="2476800" cy="5133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a:solidFill>
                    <a:srgbClr val="F49C34"/>
                  </a:solidFill>
                  <a:latin typeface="Arial"/>
                  <a:ea typeface="Arial"/>
                  <a:cs typeface="Arial"/>
                  <a:sym typeface="Arial"/>
                </a:rPr>
                <a:t>Tosse </a:t>
              </a:r>
              <a:endParaRPr/>
            </a:p>
            <a:p>
              <a:pPr marL="0" marR="0" lvl="0" indent="0" algn="ctr" rtl="0">
                <a:lnSpc>
                  <a:spcPct val="90000"/>
                </a:lnSpc>
                <a:spcBef>
                  <a:spcPts val="0"/>
                </a:spcBef>
                <a:spcAft>
                  <a:spcPts val="0"/>
                </a:spcAft>
                <a:buNone/>
              </a:pPr>
              <a:r>
                <a:rPr lang="en-US" sz="1400">
                  <a:solidFill>
                    <a:srgbClr val="000000"/>
                  </a:solidFill>
                  <a:latin typeface="Arial"/>
                  <a:ea typeface="Arial"/>
                  <a:cs typeface="Arial"/>
                  <a:sym typeface="Arial"/>
                </a:rPr>
                <a:t>Manifestação comum</a:t>
              </a:r>
              <a:endParaRPr sz="1400">
                <a:solidFill>
                  <a:srgbClr val="000000"/>
                </a:solidFill>
                <a:latin typeface="Arial"/>
                <a:ea typeface="Arial"/>
                <a:cs typeface="Arial"/>
                <a:sym typeface="Arial"/>
              </a:endParaRPr>
            </a:p>
          </p:txBody>
        </p:sp>
        <p:sp>
          <p:nvSpPr>
            <p:cNvPr id="16260" name="Google Shape;16260;p146"/>
            <p:cNvSpPr/>
            <p:nvPr/>
          </p:nvSpPr>
          <p:spPr>
            <a:xfrm>
              <a:off x="8831686" y="3341314"/>
              <a:ext cx="1048200" cy="1048200"/>
            </a:xfrm>
            <a:prstGeom prst="ellipse">
              <a:avLst/>
            </a:prstGeom>
            <a:solidFill>
              <a:schemeClr val="lt1"/>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grpSp>
          <p:nvGrpSpPr>
            <p:cNvPr id="16261" name="Google Shape;16261;p146"/>
            <p:cNvGrpSpPr/>
            <p:nvPr/>
          </p:nvGrpSpPr>
          <p:grpSpPr>
            <a:xfrm>
              <a:off x="8982835" y="3487280"/>
              <a:ext cx="705587" cy="799924"/>
              <a:chOff x="9112835" y="3526789"/>
              <a:chExt cx="653140" cy="740465"/>
            </a:xfrm>
          </p:grpSpPr>
          <p:grpSp>
            <p:nvGrpSpPr>
              <p:cNvPr id="16262" name="Google Shape;16262;p146"/>
              <p:cNvGrpSpPr/>
              <p:nvPr/>
            </p:nvGrpSpPr>
            <p:grpSpPr>
              <a:xfrm>
                <a:off x="9112835" y="4056318"/>
                <a:ext cx="233367" cy="210936"/>
                <a:chOff x="9000678" y="3988004"/>
                <a:chExt cx="233367" cy="210936"/>
              </a:xfrm>
            </p:grpSpPr>
            <p:sp>
              <p:nvSpPr>
                <p:cNvPr id="16263" name="Google Shape;16263;p146"/>
                <p:cNvSpPr/>
                <p:nvPr/>
              </p:nvSpPr>
              <p:spPr>
                <a:xfrm>
                  <a:off x="9060728" y="4017501"/>
                  <a:ext cx="103478" cy="45023"/>
                </a:xfrm>
                <a:custGeom>
                  <a:avLst/>
                  <a:gdLst/>
                  <a:ahLst/>
                  <a:cxnLst/>
                  <a:rect l="l" t="t" r="r" b="b"/>
                  <a:pathLst>
                    <a:path w="103478" h="45023" extrusionOk="0">
                      <a:moveTo>
                        <a:pt x="7287" y="45024"/>
                      </a:moveTo>
                      <a:cubicBezTo>
                        <a:pt x="4544" y="45024"/>
                        <a:pt x="1896" y="43447"/>
                        <a:pt x="666" y="40799"/>
                      </a:cubicBezTo>
                      <a:cubicBezTo>
                        <a:pt x="-1005" y="37142"/>
                        <a:pt x="572" y="32823"/>
                        <a:pt x="4229" y="31152"/>
                      </a:cubicBezTo>
                      <a:cubicBezTo>
                        <a:pt x="33170" y="17848"/>
                        <a:pt x="63562" y="7412"/>
                        <a:pt x="94553" y="193"/>
                      </a:cubicBezTo>
                      <a:cubicBezTo>
                        <a:pt x="98462" y="-722"/>
                        <a:pt x="102372" y="1706"/>
                        <a:pt x="103286" y="5615"/>
                      </a:cubicBezTo>
                      <a:cubicBezTo>
                        <a:pt x="104200" y="9525"/>
                        <a:pt x="101773" y="13434"/>
                        <a:pt x="97863" y="14348"/>
                      </a:cubicBezTo>
                      <a:cubicBezTo>
                        <a:pt x="67818" y="21379"/>
                        <a:pt x="38341" y="31467"/>
                        <a:pt x="10313" y="44362"/>
                      </a:cubicBezTo>
                      <a:cubicBezTo>
                        <a:pt x="9336" y="44803"/>
                        <a:pt x="8296" y="45024"/>
                        <a:pt x="7287" y="45024"/>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64" name="Google Shape;16264;p146"/>
                <p:cNvSpPr/>
                <p:nvPr/>
              </p:nvSpPr>
              <p:spPr>
                <a:xfrm>
                  <a:off x="9082368" y="4065243"/>
                  <a:ext cx="76624" cy="62604"/>
                </a:xfrm>
                <a:custGeom>
                  <a:avLst/>
                  <a:gdLst/>
                  <a:ahLst/>
                  <a:cxnLst/>
                  <a:rect l="l" t="t" r="r" b="b"/>
                  <a:pathLst>
                    <a:path w="76624" h="62604" extrusionOk="0">
                      <a:moveTo>
                        <a:pt x="7273" y="62573"/>
                      </a:moveTo>
                      <a:cubicBezTo>
                        <a:pt x="5319" y="62573"/>
                        <a:pt x="3364" y="61785"/>
                        <a:pt x="1914" y="60240"/>
                      </a:cubicBezTo>
                      <a:cubicBezTo>
                        <a:pt x="-797" y="57277"/>
                        <a:pt x="-608" y="52674"/>
                        <a:pt x="2355" y="49962"/>
                      </a:cubicBezTo>
                      <a:cubicBezTo>
                        <a:pt x="21902" y="31992"/>
                        <a:pt x="43088" y="15567"/>
                        <a:pt x="65409" y="1159"/>
                      </a:cubicBezTo>
                      <a:cubicBezTo>
                        <a:pt x="68782" y="-1016"/>
                        <a:pt x="73291" y="-39"/>
                        <a:pt x="75466" y="3334"/>
                      </a:cubicBezTo>
                      <a:cubicBezTo>
                        <a:pt x="77641" y="6708"/>
                        <a:pt x="76664" y="11216"/>
                        <a:pt x="73291" y="13391"/>
                      </a:cubicBezTo>
                      <a:cubicBezTo>
                        <a:pt x="51695" y="27358"/>
                        <a:pt x="31139" y="43279"/>
                        <a:pt x="12192" y="60682"/>
                      </a:cubicBezTo>
                      <a:cubicBezTo>
                        <a:pt x="10805" y="61974"/>
                        <a:pt x="9039" y="62605"/>
                        <a:pt x="7273" y="62605"/>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65" name="Google Shape;16265;p146"/>
                <p:cNvSpPr/>
                <p:nvPr/>
              </p:nvSpPr>
              <p:spPr>
                <a:xfrm>
                  <a:off x="9120433" y="4068420"/>
                  <a:ext cx="94276" cy="107160"/>
                </a:xfrm>
                <a:custGeom>
                  <a:avLst/>
                  <a:gdLst/>
                  <a:ahLst/>
                  <a:cxnLst/>
                  <a:rect l="l" t="t" r="r" b="b"/>
                  <a:pathLst>
                    <a:path w="94276" h="107160" extrusionOk="0">
                      <a:moveTo>
                        <a:pt x="7262" y="107160"/>
                      </a:moveTo>
                      <a:cubicBezTo>
                        <a:pt x="5780" y="107160"/>
                        <a:pt x="4298" y="106719"/>
                        <a:pt x="3006" y="105773"/>
                      </a:cubicBezTo>
                      <a:cubicBezTo>
                        <a:pt x="-242" y="103408"/>
                        <a:pt x="-967" y="98868"/>
                        <a:pt x="1366" y="95621"/>
                      </a:cubicBezTo>
                      <a:cubicBezTo>
                        <a:pt x="25453" y="62297"/>
                        <a:pt x="52534" y="30834"/>
                        <a:pt x="81917" y="2081"/>
                      </a:cubicBezTo>
                      <a:cubicBezTo>
                        <a:pt x="84786" y="-725"/>
                        <a:pt x="89389" y="-693"/>
                        <a:pt x="92195" y="2176"/>
                      </a:cubicBezTo>
                      <a:cubicBezTo>
                        <a:pt x="95001" y="5045"/>
                        <a:pt x="94969" y="9647"/>
                        <a:pt x="92100" y="12453"/>
                      </a:cubicBezTo>
                      <a:cubicBezTo>
                        <a:pt x="63316" y="40638"/>
                        <a:pt x="36771" y="71503"/>
                        <a:pt x="13157" y="104133"/>
                      </a:cubicBezTo>
                      <a:cubicBezTo>
                        <a:pt x="11739" y="106088"/>
                        <a:pt x="9500" y="107160"/>
                        <a:pt x="7262" y="107160"/>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66" name="Google Shape;16266;p146"/>
                <p:cNvSpPr/>
                <p:nvPr/>
              </p:nvSpPr>
              <p:spPr>
                <a:xfrm>
                  <a:off x="9000678" y="3988004"/>
                  <a:ext cx="63249" cy="45105"/>
                </a:xfrm>
                <a:custGeom>
                  <a:avLst/>
                  <a:gdLst/>
                  <a:ahLst/>
                  <a:cxnLst/>
                  <a:rect l="l" t="t" r="r" b="b"/>
                  <a:pathLst>
                    <a:path w="63249" h="45105" extrusionOk="0">
                      <a:moveTo>
                        <a:pt x="36787" y="45106"/>
                      </a:moveTo>
                      <a:cubicBezTo>
                        <a:pt x="36787" y="45106"/>
                        <a:pt x="36629" y="45106"/>
                        <a:pt x="36566" y="45106"/>
                      </a:cubicBezTo>
                      <a:cubicBezTo>
                        <a:pt x="28937" y="44853"/>
                        <a:pt x="18501" y="44538"/>
                        <a:pt x="10115" y="38737"/>
                      </a:cubicBezTo>
                      <a:cubicBezTo>
                        <a:pt x="4661" y="34954"/>
                        <a:pt x="846" y="28522"/>
                        <a:pt x="121" y="21933"/>
                      </a:cubicBezTo>
                      <a:cubicBezTo>
                        <a:pt x="-478" y="16416"/>
                        <a:pt x="1161" y="11309"/>
                        <a:pt x="4692" y="7526"/>
                      </a:cubicBezTo>
                      <a:cubicBezTo>
                        <a:pt x="9485" y="2418"/>
                        <a:pt x="16137" y="1157"/>
                        <a:pt x="22032" y="621"/>
                      </a:cubicBezTo>
                      <a:cubicBezTo>
                        <a:pt x="33666" y="-451"/>
                        <a:pt x="45457" y="-135"/>
                        <a:pt x="57027" y="1567"/>
                      </a:cubicBezTo>
                      <a:cubicBezTo>
                        <a:pt x="60999" y="2166"/>
                        <a:pt x="63742" y="5855"/>
                        <a:pt x="63175" y="9827"/>
                      </a:cubicBezTo>
                      <a:cubicBezTo>
                        <a:pt x="62576" y="13799"/>
                        <a:pt x="58887" y="16542"/>
                        <a:pt x="54915" y="15975"/>
                      </a:cubicBezTo>
                      <a:cubicBezTo>
                        <a:pt x="44479" y="14430"/>
                        <a:pt x="33886" y="14146"/>
                        <a:pt x="23388" y="15124"/>
                      </a:cubicBezTo>
                      <a:cubicBezTo>
                        <a:pt x="20393" y="15407"/>
                        <a:pt x="16799" y="15912"/>
                        <a:pt x="15317" y="17488"/>
                      </a:cubicBezTo>
                      <a:cubicBezTo>
                        <a:pt x="14718" y="18150"/>
                        <a:pt x="14466" y="19127"/>
                        <a:pt x="14592" y="20389"/>
                      </a:cubicBezTo>
                      <a:cubicBezTo>
                        <a:pt x="14844" y="22785"/>
                        <a:pt x="16420" y="25401"/>
                        <a:pt x="18375" y="26757"/>
                      </a:cubicBezTo>
                      <a:cubicBezTo>
                        <a:pt x="22883" y="29878"/>
                        <a:pt x="29220" y="30320"/>
                        <a:pt x="37039" y="30572"/>
                      </a:cubicBezTo>
                      <a:cubicBezTo>
                        <a:pt x="41043" y="30698"/>
                        <a:pt x="44196" y="34071"/>
                        <a:pt x="44069" y="38075"/>
                      </a:cubicBezTo>
                      <a:cubicBezTo>
                        <a:pt x="43943" y="42016"/>
                        <a:pt x="40728" y="45106"/>
                        <a:pt x="36787" y="45106"/>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67" name="Google Shape;16267;p146"/>
                <p:cNvSpPr/>
                <p:nvPr/>
              </p:nvSpPr>
              <p:spPr>
                <a:xfrm>
                  <a:off x="9185536" y="4150978"/>
                  <a:ext cx="48509" cy="47962"/>
                </a:xfrm>
                <a:custGeom>
                  <a:avLst/>
                  <a:gdLst/>
                  <a:ahLst/>
                  <a:cxnLst/>
                  <a:rect l="l" t="t" r="r" b="b"/>
                  <a:pathLst>
                    <a:path w="48509" h="47962" extrusionOk="0">
                      <a:moveTo>
                        <a:pt x="19589" y="47963"/>
                      </a:moveTo>
                      <a:cubicBezTo>
                        <a:pt x="16467" y="47963"/>
                        <a:pt x="13315" y="47049"/>
                        <a:pt x="10446" y="45283"/>
                      </a:cubicBezTo>
                      <a:cubicBezTo>
                        <a:pt x="5433" y="42225"/>
                        <a:pt x="1744" y="36929"/>
                        <a:pt x="546" y="31128"/>
                      </a:cubicBezTo>
                      <a:cubicBezTo>
                        <a:pt x="-1251" y="22426"/>
                        <a:pt x="1776" y="13945"/>
                        <a:pt x="3983" y="7766"/>
                      </a:cubicBezTo>
                      <a:cubicBezTo>
                        <a:pt x="5338" y="3983"/>
                        <a:pt x="9500" y="1997"/>
                        <a:pt x="13283" y="3352"/>
                      </a:cubicBezTo>
                      <a:cubicBezTo>
                        <a:pt x="17066" y="4708"/>
                        <a:pt x="19053" y="8870"/>
                        <a:pt x="17697" y="12653"/>
                      </a:cubicBezTo>
                      <a:cubicBezTo>
                        <a:pt x="15522" y="18801"/>
                        <a:pt x="13914" y="23845"/>
                        <a:pt x="14796" y="28196"/>
                      </a:cubicBezTo>
                      <a:cubicBezTo>
                        <a:pt x="15175" y="30024"/>
                        <a:pt x="16499" y="31947"/>
                        <a:pt x="18044" y="32893"/>
                      </a:cubicBezTo>
                      <a:cubicBezTo>
                        <a:pt x="18548" y="33208"/>
                        <a:pt x="19305" y="33555"/>
                        <a:pt x="19967" y="33366"/>
                      </a:cubicBezTo>
                      <a:cubicBezTo>
                        <a:pt x="20976" y="33082"/>
                        <a:pt x="22300" y="31884"/>
                        <a:pt x="23971" y="29803"/>
                      </a:cubicBezTo>
                      <a:cubicBezTo>
                        <a:pt x="29330" y="22994"/>
                        <a:pt x="32798" y="14828"/>
                        <a:pt x="34028" y="6253"/>
                      </a:cubicBezTo>
                      <a:cubicBezTo>
                        <a:pt x="34595" y="2281"/>
                        <a:pt x="38284" y="-494"/>
                        <a:pt x="42256" y="74"/>
                      </a:cubicBezTo>
                      <a:cubicBezTo>
                        <a:pt x="46229" y="641"/>
                        <a:pt x="49003" y="4330"/>
                        <a:pt x="48436" y="8302"/>
                      </a:cubicBezTo>
                      <a:cubicBezTo>
                        <a:pt x="46828" y="19400"/>
                        <a:pt x="42351" y="29930"/>
                        <a:pt x="35415" y="38757"/>
                      </a:cubicBezTo>
                      <a:cubicBezTo>
                        <a:pt x="33082" y="41721"/>
                        <a:pt x="29330" y="45851"/>
                        <a:pt x="23813" y="47364"/>
                      </a:cubicBezTo>
                      <a:cubicBezTo>
                        <a:pt x="22426" y="47742"/>
                        <a:pt x="21007" y="47931"/>
                        <a:pt x="19589" y="47931"/>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grpSp>
          <p:sp>
            <p:nvSpPr>
              <p:cNvPr id="16268" name="Google Shape;16268;p146"/>
              <p:cNvSpPr/>
              <p:nvPr/>
            </p:nvSpPr>
            <p:spPr>
              <a:xfrm>
                <a:off x="9216738" y="3526789"/>
                <a:ext cx="505256" cy="352659"/>
              </a:xfrm>
              <a:custGeom>
                <a:avLst/>
                <a:gdLst/>
                <a:ahLst/>
                <a:cxnLst/>
                <a:rect l="l" t="t" r="r" b="b"/>
                <a:pathLst>
                  <a:path w="505256" h="352659" extrusionOk="0">
                    <a:moveTo>
                      <a:pt x="476737" y="352659"/>
                    </a:moveTo>
                    <a:cubicBezTo>
                      <a:pt x="475697" y="352659"/>
                      <a:pt x="474656" y="352439"/>
                      <a:pt x="473679" y="351966"/>
                    </a:cubicBezTo>
                    <a:cubicBezTo>
                      <a:pt x="470022" y="350263"/>
                      <a:pt x="468445" y="345944"/>
                      <a:pt x="470148" y="342319"/>
                    </a:cubicBezTo>
                    <a:cubicBezTo>
                      <a:pt x="501864" y="273968"/>
                      <a:pt x="496662" y="188783"/>
                      <a:pt x="456906" y="125319"/>
                    </a:cubicBezTo>
                    <a:cubicBezTo>
                      <a:pt x="440355" y="98931"/>
                      <a:pt x="417403" y="75223"/>
                      <a:pt x="390543" y="56780"/>
                    </a:cubicBezTo>
                    <a:cubicBezTo>
                      <a:pt x="350945" y="29604"/>
                      <a:pt x="303718" y="15007"/>
                      <a:pt x="253968" y="14565"/>
                    </a:cubicBezTo>
                    <a:cubicBezTo>
                      <a:pt x="253716" y="14565"/>
                      <a:pt x="253464" y="14565"/>
                      <a:pt x="253212" y="14565"/>
                    </a:cubicBezTo>
                    <a:cubicBezTo>
                      <a:pt x="203778" y="14565"/>
                      <a:pt x="156677" y="28595"/>
                      <a:pt x="116953" y="55204"/>
                    </a:cubicBezTo>
                    <a:cubicBezTo>
                      <a:pt x="89871" y="73331"/>
                      <a:pt x="66636" y="96787"/>
                      <a:pt x="49801" y="122986"/>
                    </a:cubicBezTo>
                    <a:cubicBezTo>
                      <a:pt x="9289" y="185977"/>
                      <a:pt x="3109" y="271068"/>
                      <a:pt x="34037" y="339796"/>
                    </a:cubicBezTo>
                    <a:cubicBezTo>
                      <a:pt x="35677" y="343454"/>
                      <a:pt x="34037" y="347773"/>
                      <a:pt x="30380" y="349412"/>
                    </a:cubicBezTo>
                    <a:cubicBezTo>
                      <a:pt x="26723" y="351052"/>
                      <a:pt x="22404" y="349412"/>
                      <a:pt x="20764" y="345755"/>
                    </a:cubicBezTo>
                    <a:cubicBezTo>
                      <a:pt x="-12118" y="272644"/>
                      <a:pt x="-5529" y="182099"/>
                      <a:pt x="37568" y="115105"/>
                    </a:cubicBezTo>
                    <a:cubicBezTo>
                      <a:pt x="55475" y="87235"/>
                      <a:pt x="80129" y="62360"/>
                      <a:pt x="108882" y="43129"/>
                    </a:cubicBezTo>
                    <a:cubicBezTo>
                      <a:pt x="150970" y="14881"/>
                      <a:pt x="200877" y="0"/>
                      <a:pt x="253243" y="0"/>
                    </a:cubicBezTo>
                    <a:cubicBezTo>
                      <a:pt x="253495" y="0"/>
                      <a:pt x="253779" y="0"/>
                      <a:pt x="254031" y="0"/>
                    </a:cubicBezTo>
                    <a:cubicBezTo>
                      <a:pt x="306713" y="473"/>
                      <a:pt x="356746" y="15953"/>
                      <a:pt x="398740" y="44768"/>
                    </a:cubicBezTo>
                    <a:cubicBezTo>
                      <a:pt x="427240" y="64346"/>
                      <a:pt x="451610" y="89536"/>
                      <a:pt x="469202" y="117595"/>
                    </a:cubicBezTo>
                    <a:cubicBezTo>
                      <a:pt x="511511" y="185126"/>
                      <a:pt x="517060" y="275734"/>
                      <a:pt x="483326" y="348435"/>
                    </a:cubicBezTo>
                    <a:cubicBezTo>
                      <a:pt x="482096" y="351083"/>
                      <a:pt x="479480" y="352659"/>
                      <a:pt x="476737" y="352659"/>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69" name="Google Shape;16269;p146"/>
              <p:cNvSpPr/>
              <p:nvPr/>
            </p:nvSpPr>
            <p:spPr>
              <a:xfrm>
                <a:off x="9171584" y="3809457"/>
                <a:ext cx="81134" cy="146001"/>
              </a:xfrm>
              <a:custGeom>
                <a:avLst/>
                <a:gdLst/>
                <a:ahLst/>
                <a:cxnLst/>
                <a:rect l="l" t="t" r="r" b="b"/>
                <a:pathLst>
                  <a:path w="81134" h="146001" extrusionOk="0">
                    <a:moveTo>
                      <a:pt x="68000" y="146002"/>
                    </a:moveTo>
                    <a:cubicBezTo>
                      <a:pt x="50250" y="146002"/>
                      <a:pt x="27519" y="136702"/>
                      <a:pt x="13206" y="114317"/>
                    </a:cubicBezTo>
                    <a:cubicBezTo>
                      <a:pt x="-5237" y="85344"/>
                      <a:pt x="-4197" y="34838"/>
                      <a:pt x="15287" y="12328"/>
                    </a:cubicBezTo>
                    <a:cubicBezTo>
                      <a:pt x="26542" y="-692"/>
                      <a:pt x="42463" y="-3498"/>
                      <a:pt x="60055" y="4383"/>
                    </a:cubicBezTo>
                    <a:cubicBezTo>
                      <a:pt x="63712" y="6023"/>
                      <a:pt x="65352" y="10342"/>
                      <a:pt x="63712" y="13999"/>
                    </a:cubicBezTo>
                    <a:cubicBezTo>
                      <a:pt x="62073" y="17656"/>
                      <a:pt x="57754" y="19296"/>
                      <a:pt x="54097" y="17656"/>
                    </a:cubicBezTo>
                    <a:cubicBezTo>
                      <a:pt x="42369" y="12391"/>
                      <a:pt x="33289" y="13747"/>
                      <a:pt x="26290" y="21849"/>
                    </a:cubicBezTo>
                    <a:cubicBezTo>
                      <a:pt x="10968" y="39536"/>
                      <a:pt x="10558" y="83074"/>
                      <a:pt x="25470" y="106499"/>
                    </a:cubicBezTo>
                    <a:cubicBezTo>
                      <a:pt x="37640" y="125541"/>
                      <a:pt x="58447" y="133297"/>
                      <a:pt x="72760" y="131090"/>
                    </a:cubicBezTo>
                    <a:cubicBezTo>
                      <a:pt x="76733" y="130491"/>
                      <a:pt x="80453" y="133202"/>
                      <a:pt x="81052" y="137174"/>
                    </a:cubicBezTo>
                    <a:cubicBezTo>
                      <a:pt x="81651" y="141147"/>
                      <a:pt x="78940" y="144867"/>
                      <a:pt x="74967" y="145466"/>
                    </a:cubicBezTo>
                    <a:cubicBezTo>
                      <a:pt x="72760" y="145813"/>
                      <a:pt x="70427" y="145970"/>
                      <a:pt x="68000" y="145970"/>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0" name="Google Shape;16270;p146"/>
              <p:cNvSpPr/>
              <p:nvPr/>
            </p:nvSpPr>
            <p:spPr>
              <a:xfrm>
                <a:off x="9237705" y="3893165"/>
                <a:ext cx="461516" cy="216145"/>
              </a:xfrm>
              <a:custGeom>
                <a:avLst/>
                <a:gdLst/>
                <a:ahLst/>
                <a:cxnLst/>
                <a:rect l="l" t="t" r="r" b="b"/>
                <a:pathLst>
                  <a:path w="461516" h="216145" extrusionOk="0">
                    <a:moveTo>
                      <a:pt x="248008" y="216113"/>
                    </a:moveTo>
                    <a:cubicBezTo>
                      <a:pt x="247598" y="216113"/>
                      <a:pt x="247220" y="216113"/>
                      <a:pt x="246810" y="216113"/>
                    </a:cubicBezTo>
                    <a:lnTo>
                      <a:pt x="212635" y="215924"/>
                    </a:lnTo>
                    <a:cubicBezTo>
                      <a:pt x="140092" y="215388"/>
                      <a:pt x="71458" y="185879"/>
                      <a:pt x="33563" y="138873"/>
                    </a:cubicBezTo>
                    <a:cubicBezTo>
                      <a:pt x="3738" y="101892"/>
                      <a:pt x="-6476" y="55862"/>
                      <a:pt x="3990" y="5798"/>
                    </a:cubicBezTo>
                    <a:cubicBezTo>
                      <a:pt x="4810" y="1857"/>
                      <a:pt x="8656" y="-665"/>
                      <a:pt x="12597" y="155"/>
                    </a:cubicBezTo>
                    <a:cubicBezTo>
                      <a:pt x="16538" y="974"/>
                      <a:pt x="19060" y="4821"/>
                      <a:pt x="18241" y="8761"/>
                    </a:cubicBezTo>
                    <a:cubicBezTo>
                      <a:pt x="8688" y="54444"/>
                      <a:pt x="17894" y="96248"/>
                      <a:pt x="44912" y="129730"/>
                    </a:cubicBezTo>
                    <a:cubicBezTo>
                      <a:pt x="80159" y="173426"/>
                      <a:pt x="144474" y="200886"/>
                      <a:pt x="212761" y="201390"/>
                    </a:cubicBezTo>
                    <a:lnTo>
                      <a:pt x="246936" y="201580"/>
                    </a:lnTo>
                    <a:cubicBezTo>
                      <a:pt x="247315" y="201580"/>
                      <a:pt x="247693" y="201580"/>
                      <a:pt x="248071" y="201580"/>
                    </a:cubicBezTo>
                    <a:cubicBezTo>
                      <a:pt x="315948" y="201580"/>
                      <a:pt x="380043" y="174939"/>
                      <a:pt x="415605" y="131905"/>
                    </a:cubicBezTo>
                    <a:cubicBezTo>
                      <a:pt x="442970" y="98739"/>
                      <a:pt x="452680" y="57029"/>
                      <a:pt x="443664" y="11252"/>
                    </a:cubicBezTo>
                    <a:cubicBezTo>
                      <a:pt x="442876" y="7311"/>
                      <a:pt x="445461" y="3496"/>
                      <a:pt x="449402" y="2708"/>
                    </a:cubicBezTo>
                    <a:cubicBezTo>
                      <a:pt x="453342" y="1920"/>
                      <a:pt x="457157" y="4505"/>
                      <a:pt x="457945" y="8446"/>
                    </a:cubicBezTo>
                    <a:cubicBezTo>
                      <a:pt x="467845" y="58637"/>
                      <a:pt x="457063" y="104540"/>
                      <a:pt x="426828" y="141174"/>
                    </a:cubicBezTo>
                    <a:cubicBezTo>
                      <a:pt x="388586" y="187487"/>
                      <a:pt x="320173" y="216145"/>
                      <a:pt x="248071" y="216145"/>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1" name="Google Shape;16271;p146"/>
              <p:cNvSpPr/>
              <p:nvPr/>
            </p:nvSpPr>
            <p:spPr>
              <a:xfrm>
                <a:off x="9684011" y="3812437"/>
                <a:ext cx="81964" cy="145702"/>
              </a:xfrm>
              <a:custGeom>
                <a:avLst/>
                <a:gdLst/>
                <a:ahLst/>
                <a:cxnLst/>
                <a:rect l="l" t="t" r="r" b="b"/>
                <a:pathLst>
                  <a:path w="81964" h="145702" extrusionOk="0">
                    <a:moveTo>
                      <a:pt x="13657" y="145670"/>
                    </a:moveTo>
                    <a:cubicBezTo>
                      <a:pt x="11009" y="145670"/>
                      <a:pt x="8487" y="145481"/>
                      <a:pt x="6091" y="145071"/>
                    </a:cubicBezTo>
                    <a:cubicBezTo>
                      <a:pt x="2118" y="144409"/>
                      <a:pt x="-562" y="140658"/>
                      <a:pt x="100" y="136717"/>
                    </a:cubicBezTo>
                    <a:cubicBezTo>
                      <a:pt x="763" y="132744"/>
                      <a:pt x="4514" y="130065"/>
                      <a:pt x="8455" y="130727"/>
                    </a:cubicBezTo>
                    <a:cubicBezTo>
                      <a:pt x="22705" y="133091"/>
                      <a:pt x="43639" y="125588"/>
                      <a:pt x="56029" y="106672"/>
                    </a:cubicBezTo>
                    <a:cubicBezTo>
                      <a:pt x="71225" y="83405"/>
                      <a:pt x="71288" y="39898"/>
                      <a:pt x="56187" y="22022"/>
                    </a:cubicBezTo>
                    <a:cubicBezTo>
                      <a:pt x="49282" y="13857"/>
                      <a:pt x="40203" y="12406"/>
                      <a:pt x="28443" y="17514"/>
                    </a:cubicBezTo>
                    <a:cubicBezTo>
                      <a:pt x="24754" y="19122"/>
                      <a:pt x="20467" y="17419"/>
                      <a:pt x="18859" y="13762"/>
                    </a:cubicBezTo>
                    <a:cubicBezTo>
                      <a:pt x="17251" y="10073"/>
                      <a:pt x="18953" y="5786"/>
                      <a:pt x="22611" y="4178"/>
                    </a:cubicBezTo>
                    <a:cubicBezTo>
                      <a:pt x="40297" y="-3515"/>
                      <a:pt x="56155" y="-520"/>
                      <a:pt x="67284" y="12627"/>
                    </a:cubicBezTo>
                    <a:cubicBezTo>
                      <a:pt x="86484" y="35358"/>
                      <a:pt x="86925" y="85896"/>
                      <a:pt x="68167" y="114648"/>
                    </a:cubicBezTo>
                    <a:cubicBezTo>
                      <a:pt x="53759" y="136591"/>
                      <a:pt x="31280" y="145702"/>
                      <a:pt x="13594" y="145702"/>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2" name="Google Shape;16272;p146"/>
              <p:cNvSpPr/>
              <p:nvPr/>
            </p:nvSpPr>
            <p:spPr>
              <a:xfrm>
                <a:off x="9403337" y="3568261"/>
                <a:ext cx="107204" cy="62376"/>
              </a:xfrm>
              <a:custGeom>
                <a:avLst/>
                <a:gdLst/>
                <a:ahLst/>
                <a:cxnLst/>
                <a:rect l="l" t="t" r="r" b="b"/>
                <a:pathLst>
                  <a:path w="107204" h="62376" extrusionOk="0">
                    <a:moveTo>
                      <a:pt x="7279" y="62376"/>
                    </a:moveTo>
                    <a:cubicBezTo>
                      <a:pt x="3748" y="62376"/>
                      <a:pt x="659" y="59823"/>
                      <a:pt x="91" y="56229"/>
                    </a:cubicBezTo>
                    <a:cubicBezTo>
                      <a:pt x="-539" y="52256"/>
                      <a:pt x="2172" y="48536"/>
                      <a:pt x="6144" y="47906"/>
                    </a:cubicBezTo>
                    <a:cubicBezTo>
                      <a:pt x="39626" y="42672"/>
                      <a:pt x="71089" y="26436"/>
                      <a:pt x="94735" y="2192"/>
                    </a:cubicBezTo>
                    <a:cubicBezTo>
                      <a:pt x="97540" y="-677"/>
                      <a:pt x="102143" y="-740"/>
                      <a:pt x="105012" y="2066"/>
                    </a:cubicBezTo>
                    <a:cubicBezTo>
                      <a:pt x="107881" y="4871"/>
                      <a:pt x="107944" y="9474"/>
                      <a:pt x="105138" y="12343"/>
                    </a:cubicBezTo>
                    <a:cubicBezTo>
                      <a:pt x="79286" y="38826"/>
                      <a:pt x="44954" y="56576"/>
                      <a:pt x="8383" y="62282"/>
                    </a:cubicBezTo>
                    <a:cubicBezTo>
                      <a:pt x="8004" y="62345"/>
                      <a:pt x="7626" y="62376"/>
                      <a:pt x="7248" y="62376"/>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3" name="Google Shape;16273;p146"/>
              <p:cNvSpPr/>
              <p:nvPr/>
            </p:nvSpPr>
            <p:spPr>
              <a:xfrm>
                <a:off x="9206177" y="3528080"/>
                <a:ext cx="201459" cy="105931"/>
              </a:xfrm>
              <a:custGeom>
                <a:avLst/>
                <a:gdLst/>
                <a:ahLst/>
                <a:cxnLst/>
                <a:rect l="l" t="t" r="r" b="b"/>
                <a:pathLst>
                  <a:path w="201459" h="105931" extrusionOk="0">
                    <a:moveTo>
                      <a:pt x="90880" y="105900"/>
                    </a:moveTo>
                    <a:cubicBezTo>
                      <a:pt x="86277" y="105900"/>
                      <a:pt x="81674" y="105679"/>
                      <a:pt x="77103" y="105270"/>
                    </a:cubicBezTo>
                    <a:cubicBezTo>
                      <a:pt x="62317" y="103882"/>
                      <a:pt x="47657" y="99941"/>
                      <a:pt x="35834" y="94172"/>
                    </a:cubicBezTo>
                    <a:cubicBezTo>
                      <a:pt x="20481" y="86669"/>
                      <a:pt x="9793" y="76359"/>
                      <a:pt x="4024" y="63528"/>
                    </a:cubicBezTo>
                    <a:cubicBezTo>
                      <a:pt x="-4142" y="45305"/>
                      <a:pt x="461" y="21849"/>
                      <a:pt x="14743" y="8955"/>
                    </a:cubicBezTo>
                    <a:cubicBezTo>
                      <a:pt x="26786" y="-1922"/>
                      <a:pt x="42739" y="-2931"/>
                      <a:pt x="58534" y="6149"/>
                    </a:cubicBezTo>
                    <a:cubicBezTo>
                      <a:pt x="67361" y="11256"/>
                      <a:pt x="72279" y="20714"/>
                      <a:pt x="71334" y="30866"/>
                    </a:cubicBezTo>
                    <a:cubicBezTo>
                      <a:pt x="70419" y="40892"/>
                      <a:pt x="63704" y="49309"/>
                      <a:pt x="53868" y="52777"/>
                    </a:cubicBezTo>
                    <a:cubicBezTo>
                      <a:pt x="50084" y="54101"/>
                      <a:pt x="45923" y="52115"/>
                      <a:pt x="44599" y="48332"/>
                    </a:cubicBezTo>
                    <a:cubicBezTo>
                      <a:pt x="43275" y="44549"/>
                      <a:pt x="45261" y="40387"/>
                      <a:pt x="49044" y="39063"/>
                    </a:cubicBezTo>
                    <a:cubicBezTo>
                      <a:pt x="55539" y="36793"/>
                      <a:pt x="56674" y="31654"/>
                      <a:pt x="56863" y="29542"/>
                    </a:cubicBezTo>
                    <a:cubicBezTo>
                      <a:pt x="57178" y="26074"/>
                      <a:pt x="55885" y="21440"/>
                      <a:pt x="51282" y="18791"/>
                    </a:cubicBezTo>
                    <a:cubicBezTo>
                      <a:pt x="41036" y="12896"/>
                      <a:pt x="31767" y="13211"/>
                      <a:pt x="24516" y="19769"/>
                    </a:cubicBezTo>
                    <a:cubicBezTo>
                      <a:pt x="14869" y="28470"/>
                      <a:pt x="11716" y="45085"/>
                      <a:pt x="17328" y="57569"/>
                    </a:cubicBezTo>
                    <a:cubicBezTo>
                      <a:pt x="26818" y="78724"/>
                      <a:pt x="55129" y="88592"/>
                      <a:pt x="78490" y="90767"/>
                    </a:cubicBezTo>
                    <a:cubicBezTo>
                      <a:pt x="117583" y="94393"/>
                      <a:pt x="159041" y="80616"/>
                      <a:pt x="189370" y="53912"/>
                    </a:cubicBezTo>
                    <a:cubicBezTo>
                      <a:pt x="192397" y="51264"/>
                      <a:pt x="196968" y="51548"/>
                      <a:pt x="199648" y="54574"/>
                    </a:cubicBezTo>
                    <a:cubicBezTo>
                      <a:pt x="202296" y="57601"/>
                      <a:pt x="202012" y="62172"/>
                      <a:pt x="198986" y="64852"/>
                    </a:cubicBezTo>
                    <a:cubicBezTo>
                      <a:pt x="169224" y="91051"/>
                      <a:pt x="129658" y="105932"/>
                      <a:pt x="90880" y="105932"/>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4" name="Google Shape;16274;p146"/>
              <p:cNvSpPr/>
              <p:nvPr/>
            </p:nvSpPr>
            <p:spPr>
              <a:xfrm>
                <a:off x="9439614" y="3893788"/>
                <a:ext cx="58441" cy="27054"/>
              </a:xfrm>
              <a:custGeom>
                <a:avLst/>
                <a:gdLst/>
                <a:ahLst/>
                <a:cxnLst/>
                <a:rect l="l" t="t" r="r" b="b"/>
                <a:pathLst>
                  <a:path w="58441" h="27054" extrusionOk="0">
                    <a:moveTo>
                      <a:pt x="7258" y="27055"/>
                    </a:moveTo>
                    <a:cubicBezTo>
                      <a:pt x="5871" y="27055"/>
                      <a:pt x="4452" y="26645"/>
                      <a:pt x="3223" y="25825"/>
                    </a:cubicBezTo>
                    <a:cubicBezTo>
                      <a:pt x="-119" y="23587"/>
                      <a:pt x="-1002" y="19079"/>
                      <a:pt x="1236" y="15737"/>
                    </a:cubicBezTo>
                    <a:cubicBezTo>
                      <a:pt x="8992" y="4166"/>
                      <a:pt x="18986" y="888"/>
                      <a:pt x="25985" y="163"/>
                    </a:cubicBezTo>
                    <a:cubicBezTo>
                      <a:pt x="36641" y="-909"/>
                      <a:pt x="48243" y="3378"/>
                      <a:pt x="56282" y="11323"/>
                    </a:cubicBezTo>
                    <a:cubicBezTo>
                      <a:pt x="59151" y="14160"/>
                      <a:pt x="59151" y="18763"/>
                      <a:pt x="56345" y="21601"/>
                    </a:cubicBezTo>
                    <a:cubicBezTo>
                      <a:pt x="53508" y="24470"/>
                      <a:pt x="48905" y="24470"/>
                      <a:pt x="46068" y="21664"/>
                    </a:cubicBezTo>
                    <a:cubicBezTo>
                      <a:pt x="41023" y="16683"/>
                      <a:pt x="33898" y="14003"/>
                      <a:pt x="27467" y="14633"/>
                    </a:cubicBezTo>
                    <a:cubicBezTo>
                      <a:pt x="21792" y="15201"/>
                      <a:pt x="17031" y="18290"/>
                      <a:pt x="13343" y="23808"/>
                    </a:cubicBezTo>
                    <a:cubicBezTo>
                      <a:pt x="11924" y="25920"/>
                      <a:pt x="9623" y="27023"/>
                      <a:pt x="7290" y="27023"/>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5" name="Google Shape;16275;p146"/>
              <p:cNvSpPr/>
              <p:nvPr/>
            </p:nvSpPr>
            <p:spPr>
              <a:xfrm>
                <a:off x="9317192" y="3740058"/>
                <a:ext cx="87412" cy="30717"/>
              </a:xfrm>
              <a:custGeom>
                <a:avLst/>
                <a:gdLst/>
                <a:ahLst/>
                <a:cxnLst/>
                <a:rect l="l" t="t" r="r" b="b"/>
                <a:pathLst>
                  <a:path w="87412" h="30717" extrusionOk="0">
                    <a:moveTo>
                      <a:pt x="27186" y="30717"/>
                    </a:moveTo>
                    <a:cubicBezTo>
                      <a:pt x="18769" y="30717"/>
                      <a:pt x="10950" y="29519"/>
                      <a:pt x="4582" y="26965"/>
                    </a:cubicBezTo>
                    <a:cubicBezTo>
                      <a:pt x="861" y="25484"/>
                      <a:pt x="-967" y="21227"/>
                      <a:pt x="515" y="17507"/>
                    </a:cubicBezTo>
                    <a:cubicBezTo>
                      <a:pt x="1996" y="13787"/>
                      <a:pt x="6253" y="11959"/>
                      <a:pt x="9973" y="13440"/>
                    </a:cubicBezTo>
                    <a:cubicBezTo>
                      <a:pt x="26524" y="20061"/>
                      <a:pt x="58524" y="14229"/>
                      <a:pt x="75801" y="1429"/>
                    </a:cubicBezTo>
                    <a:cubicBezTo>
                      <a:pt x="79016" y="-967"/>
                      <a:pt x="83588" y="-274"/>
                      <a:pt x="85984" y="2942"/>
                    </a:cubicBezTo>
                    <a:cubicBezTo>
                      <a:pt x="88380" y="6158"/>
                      <a:pt x="87686" y="10729"/>
                      <a:pt x="84471" y="13125"/>
                    </a:cubicBezTo>
                    <a:cubicBezTo>
                      <a:pt x="69527" y="24191"/>
                      <a:pt x="46733" y="30686"/>
                      <a:pt x="27155" y="30686"/>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6" name="Google Shape;16276;p146"/>
              <p:cNvSpPr/>
              <p:nvPr/>
            </p:nvSpPr>
            <p:spPr>
              <a:xfrm>
                <a:off x="9515635" y="3740165"/>
                <a:ext cx="88224" cy="26385"/>
              </a:xfrm>
              <a:custGeom>
                <a:avLst/>
                <a:gdLst/>
                <a:ahLst/>
                <a:cxnLst/>
                <a:rect l="l" t="t" r="r" b="b"/>
                <a:pathLst>
                  <a:path w="88224" h="26385" extrusionOk="0">
                    <a:moveTo>
                      <a:pt x="53845" y="26385"/>
                    </a:moveTo>
                    <a:cubicBezTo>
                      <a:pt x="36316" y="26385"/>
                      <a:pt x="17148" y="21877"/>
                      <a:pt x="3465" y="13459"/>
                    </a:cubicBezTo>
                    <a:cubicBezTo>
                      <a:pt x="29" y="11347"/>
                      <a:pt x="-1012" y="6870"/>
                      <a:pt x="1069" y="3465"/>
                    </a:cubicBezTo>
                    <a:cubicBezTo>
                      <a:pt x="3181" y="29"/>
                      <a:pt x="7658" y="-1012"/>
                      <a:pt x="11063" y="1069"/>
                    </a:cubicBezTo>
                    <a:cubicBezTo>
                      <a:pt x="29380" y="12324"/>
                      <a:pt x="61758" y="15414"/>
                      <a:pt x="77679" y="7374"/>
                    </a:cubicBezTo>
                    <a:cubicBezTo>
                      <a:pt x="81273" y="5577"/>
                      <a:pt x="85655" y="7028"/>
                      <a:pt x="87452" y="10590"/>
                    </a:cubicBezTo>
                    <a:cubicBezTo>
                      <a:pt x="89249" y="14184"/>
                      <a:pt x="87799" y="18566"/>
                      <a:pt x="84237" y="20363"/>
                    </a:cubicBezTo>
                    <a:cubicBezTo>
                      <a:pt x="76166" y="24430"/>
                      <a:pt x="65352" y="26385"/>
                      <a:pt x="53813" y="26385"/>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7" name="Google Shape;16277;p146"/>
              <p:cNvSpPr/>
              <p:nvPr/>
            </p:nvSpPr>
            <p:spPr>
              <a:xfrm>
                <a:off x="9537734" y="3575341"/>
                <a:ext cx="113259" cy="81905"/>
              </a:xfrm>
              <a:custGeom>
                <a:avLst/>
                <a:gdLst/>
                <a:ahLst/>
                <a:cxnLst/>
                <a:rect l="l" t="t" r="r" b="b"/>
                <a:pathLst>
                  <a:path w="113259" h="81905" extrusionOk="0">
                    <a:moveTo>
                      <a:pt x="105992" y="81874"/>
                    </a:moveTo>
                    <a:cubicBezTo>
                      <a:pt x="105424" y="81874"/>
                      <a:pt x="104857" y="81811"/>
                      <a:pt x="104289" y="81685"/>
                    </a:cubicBezTo>
                    <a:cubicBezTo>
                      <a:pt x="87990" y="77744"/>
                      <a:pt x="72100" y="72006"/>
                      <a:pt x="57094" y="64629"/>
                    </a:cubicBezTo>
                    <a:cubicBezTo>
                      <a:pt x="27805" y="50221"/>
                      <a:pt x="8763" y="31778"/>
                      <a:pt x="471" y="9835"/>
                    </a:cubicBezTo>
                    <a:cubicBezTo>
                      <a:pt x="-947" y="6083"/>
                      <a:pt x="944" y="1890"/>
                      <a:pt x="4696" y="471"/>
                    </a:cubicBezTo>
                    <a:cubicBezTo>
                      <a:pt x="8448" y="-947"/>
                      <a:pt x="12641" y="944"/>
                      <a:pt x="14059" y="4696"/>
                    </a:cubicBezTo>
                    <a:cubicBezTo>
                      <a:pt x="20995" y="23076"/>
                      <a:pt x="37642" y="38840"/>
                      <a:pt x="63494" y="51576"/>
                    </a:cubicBezTo>
                    <a:cubicBezTo>
                      <a:pt x="77554" y="58512"/>
                      <a:pt x="92435" y="63872"/>
                      <a:pt x="107694" y="67561"/>
                    </a:cubicBezTo>
                    <a:cubicBezTo>
                      <a:pt x="111603" y="68506"/>
                      <a:pt x="113999" y="72447"/>
                      <a:pt x="113054" y="76325"/>
                    </a:cubicBezTo>
                    <a:cubicBezTo>
                      <a:pt x="112266" y="79667"/>
                      <a:pt x="109270" y="81905"/>
                      <a:pt x="105992" y="81905"/>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8" name="Google Shape;16278;p146"/>
              <p:cNvSpPr/>
              <p:nvPr/>
            </p:nvSpPr>
            <p:spPr>
              <a:xfrm>
                <a:off x="9342863" y="3834615"/>
                <a:ext cx="76468" cy="70023"/>
              </a:xfrm>
              <a:custGeom>
                <a:avLst/>
                <a:gdLst/>
                <a:ahLst/>
                <a:cxnLst/>
                <a:rect l="l" t="t" r="r" b="b"/>
                <a:pathLst>
                  <a:path w="76468" h="70023" extrusionOk="0">
                    <a:moveTo>
                      <a:pt x="14851" y="70023"/>
                    </a:moveTo>
                    <a:cubicBezTo>
                      <a:pt x="11036" y="70023"/>
                      <a:pt x="7474" y="67596"/>
                      <a:pt x="6213" y="63749"/>
                    </a:cubicBezTo>
                    <a:cubicBezTo>
                      <a:pt x="4668" y="58989"/>
                      <a:pt x="7253" y="53850"/>
                      <a:pt x="12045" y="52274"/>
                    </a:cubicBezTo>
                    <a:cubicBezTo>
                      <a:pt x="37046" y="44108"/>
                      <a:pt x="52179" y="38023"/>
                      <a:pt x="57160" y="34083"/>
                    </a:cubicBezTo>
                    <a:cubicBezTo>
                      <a:pt x="57097" y="34051"/>
                      <a:pt x="57066" y="33988"/>
                      <a:pt x="57002" y="33956"/>
                    </a:cubicBezTo>
                    <a:cubicBezTo>
                      <a:pt x="46914" y="25570"/>
                      <a:pt x="20400" y="19927"/>
                      <a:pt x="7789" y="18098"/>
                    </a:cubicBezTo>
                    <a:cubicBezTo>
                      <a:pt x="2808" y="17373"/>
                      <a:pt x="-629" y="12770"/>
                      <a:pt x="97" y="7789"/>
                    </a:cubicBezTo>
                    <a:cubicBezTo>
                      <a:pt x="822" y="2808"/>
                      <a:pt x="5425" y="-629"/>
                      <a:pt x="10406" y="97"/>
                    </a:cubicBezTo>
                    <a:cubicBezTo>
                      <a:pt x="17342" y="1105"/>
                      <a:pt x="52746" y="6780"/>
                      <a:pt x="68636" y="19958"/>
                    </a:cubicBezTo>
                    <a:cubicBezTo>
                      <a:pt x="76328" y="26358"/>
                      <a:pt x="77022" y="32695"/>
                      <a:pt x="76202" y="36857"/>
                    </a:cubicBezTo>
                    <a:cubicBezTo>
                      <a:pt x="74027" y="48270"/>
                      <a:pt x="61448" y="55332"/>
                      <a:pt x="17689" y="69582"/>
                    </a:cubicBezTo>
                    <a:cubicBezTo>
                      <a:pt x="16743" y="69897"/>
                      <a:pt x="15797" y="70023"/>
                      <a:pt x="14883" y="70023"/>
                    </a:cubicBezTo>
                    <a:close/>
                    <a:moveTo>
                      <a:pt x="58516" y="35501"/>
                    </a:moveTo>
                    <a:lnTo>
                      <a:pt x="58516" y="35501"/>
                    </a:lnTo>
                    <a:lnTo>
                      <a:pt x="58516" y="35501"/>
                    </a:ln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79" name="Google Shape;16279;p146"/>
              <p:cNvSpPr/>
              <p:nvPr/>
            </p:nvSpPr>
            <p:spPr>
              <a:xfrm>
                <a:off x="9513928" y="3834615"/>
                <a:ext cx="76455" cy="70023"/>
              </a:xfrm>
              <a:custGeom>
                <a:avLst/>
                <a:gdLst/>
                <a:ahLst/>
                <a:cxnLst/>
                <a:rect l="l" t="t" r="r" b="b"/>
                <a:pathLst>
                  <a:path w="76455" h="70023" extrusionOk="0">
                    <a:moveTo>
                      <a:pt x="61574" y="70023"/>
                    </a:moveTo>
                    <a:cubicBezTo>
                      <a:pt x="60628" y="70023"/>
                      <a:pt x="59682" y="69866"/>
                      <a:pt x="58768" y="69582"/>
                    </a:cubicBezTo>
                    <a:cubicBezTo>
                      <a:pt x="15040" y="55332"/>
                      <a:pt x="2461" y="48301"/>
                      <a:pt x="254" y="36857"/>
                    </a:cubicBezTo>
                    <a:cubicBezTo>
                      <a:pt x="-534" y="32695"/>
                      <a:pt x="128" y="26358"/>
                      <a:pt x="7821" y="19958"/>
                    </a:cubicBezTo>
                    <a:cubicBezTo>
                      <a:pt x="23710" y="6749"/>
                      <a:pt x="59115" y="1074"/>
                      <a:pt x="66051" y="97"/>
                    </a:cubicBezTo>
                    <a:cubicBezTo>
                      <a:pt x="71032" y="-629"/>
                      <a:pt x="75635" y="2808"/>
                      <a:pt x="76360" y="7789"/>
                    </a:cubicBezTo>
                    <a:cubicBezTo>
                      <a:pt x="77085" y="12770"/>
                      <a:pt x="73617" y="17373"/>
                      <a:pt x="68668" y="18098"/>
                    </a:cubicBezTo>
                    <a:cubicBezTo>
                      <a:pt x="56057" y="19927"/>
                      <a:pt x="29543" y="25602"/>
                      <a:pt x="19454" y="33956"/>
                    </a:cubicBezTo>
                    <a:cubicBezTo>
                      <a:pt x="19391" y="33988"/>
                      <a:pt x="19328" y="34051"/>
                      <a:pt x="19296" y="34083"/>
                    </a:cubicBezTo>
                    <a:cubicBezTo>
                      <a:pt x="24246" y="38023"/>
                      <a:pt x="39379" y="44108"/>
                      <a:pt x="64411" y="52274"/>
                    </a:cubicBezTo>
                    <a:cubicBezTo>
                      <a:pt x="69172" y="53818"/>
                      <a:pt x="71789" y="58957"/>
                      <a:pt x="70244" y="63749"/>
                    </a:cubicBezTo>
                    <a:cubicBezTo>
                      <a:pt x="68983" y="67596"/>
                      <a:pt x="65420" y="70023"/>
                      <a:pt x="61605" y="70023"/>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80" name="Google Shape;16280;p146"/>
              <p:cNvSpPr/>
              <p:nvPr/>
            </p:nvSpPr>
            <p:spPr>
              <a:xfrm>
                <a:off x="9405997" y="3948145"/>
                <a:ext cx="156913" cy="87802"/>
              </a:xfrm>
              <a:custGeom>
                <a:avLst/>
                <a:gdLst/>
                <a:ahLst/>
                <a:cxnLst/>
                <a:rect l="l" t="t" r="r" b="b"/>
                <a:pathLst>
                  <a:path w="156913" h="87802" extrusionOk="0">
                    <a:moveTo>
                      <a:pt x="59098" y="87802"/>
                    </a:moveTo>
                    <a:cubicBezTo>
                      <a:pt x="38574" y="87802"/>
                      <a:pt x="14015" y="85343"/>
                      <a:pt x="4494" y="66995"/>
                    </a:cubicBezTo>
                    <a:cubicBezTo>
                      <a:pt x="-1591" y="55235"/>
                      <a:pt x="-1496" y="43570"/>
                      <a:pt x="4777" y="33229"/>
                    </a:cubicBezTo>
                    <a:cubicBezTo>
                      <a:pt x="18838" y="10057"/>
                      <a:pt x="60548" y="0"/>
                      <a:pt x="78708" y="0"/>
                    </a:cubicBezTo>
                    <a:cubicBezTo>
                      <a:pt x="96111" y="0"/>
                      <a:pt x="121395" y="1482"/>
                      <a:pt x="139302" y="14723"/>
                    </a:cubicBezTo>
                    <a:cubicBezTo>
                      <a:pt x="147846" y="21028"/>
                      <a:pt x="154183" y="31149"/>
                      <a:pt x="156201" y="41773"/>
                    </a:cubicBezTo>
                    <a:lnTo>
                      <a:pt x="156201" y="41773"/>
                    </a:lnTo>
                    <a:cubicBezTo>
                      <a:pt x="158376" y="53217"/>
                      <a:pt x="155539" y="63810"/>
                      <a:pt x="148161" y="71629"/>
                    </a:cubicBezTo>
                    <a:cubicBezTo>
                      <a:pt x="132776" y="87928"/>
                      <a:pt x="104781" y="87676"/>
                      <a:pt x="84351" y="87519"/>
                    </a:cubicBezTo>
                    <a:cubicBezTo>
                      <a:pt x="82428" y="87519"/>
                      <a:pt x="80568" y="87487"/>
                      <a:pt x="78802" y="87487"/>
                    </a:cubicBezTo>
                    <a:lnTo>
                      <a:pt x="78802" y="87487"/>
                    </a:lnTo>
                    <a:cubicBezTo>
                      <a:pt x="76406" y="87487"/>
                      <a:pt x="73632" y="87550"/>
                      <a:pt x="70700" y="87613"/>
                    </a:cubicBezTo>
                    <a:cubicBezTo>
                      <a:pt x="67106" y="87708"/>
                      <a:pt x="63197" y="87802"/>
                      <a:pt x="59130" y="87802"/>
                    </a:cubicBezTo>
                    <a:close/>
                    <a:moveTo>
                      <a:pt x="78960" y="14534"/>
                    </a:moveTo>
                    <a:lnTo>
                      <a:pt x="78708" y="14534"/>
                    </a:lnTo>
                    <a:cubicBezTo>
                      <a:pt x="71331" y="14534"/>
                      <a:pt x="58152" y="16709"/>
                      <a:pt x="45321" y="21501"/>
                    </a:cubicBezTo>
                    <a:cubicBezTo>
                      <a:pt x="31607" y="26640"/>
                      <a:pt x="21613" y="33482"/>
                      <a:pt x="17199" y="40764"/>
                    </a:cubicBezTo>
                    <a:cubicBezTo>
                      <a:pt x="13542" y="46786"/>
                      <a:pt x="13605" y="52997"/>
                      <a:pt x="17388" y="60279"/>
                    </a:cubicBezTo>
                    <a:cubicBezTo>
                      <a:pt x="24608" y="74183"/>
                      <a:pt x="52099" y="73489"/>
                      <a:pt x="70290" y="73048"/>
                    </a:cubicBezTo>
                    <a:cubicBezTo>
                      <a:pt x="73317" y="72985"/>
                      <a:pt x="76186" y="72890"/>
                      <a:pt x="78739" y="72890"/>
                    </a:cubicBezTo>
                    <a:lnTo>
                      <a:pt x="78739" y="72890"/>
                    </a:lnTo>
                    <a:cubicBezTo>
                      <a:pt x="80536" y="72890"/>
                      <a:pt x="82460" y="72890"/>
                      <a:pt x="84414" y="72922"/>
                    </a:cubicBezTo>
                    <a:cubicBezTo>
                      <a:pt x="102164" y="73079"/>
                      <a:pt x="126503" y="73268"/>
                      <a:pt x="137537" y="61604"/>
                    </a:cubicBezTo>
                    <a:cubicBezTo>
                      <a:pt x="142770" y="56055"/>
                      <a:pt x="142770" y="49213"/>
                      <a:pt x="141888" y="44484"/>
                    </a:cubicBezTo>
                    <a:lnTo>
                      <a:pt x="141888" y="44484"/>
                    </a:lnTo>
                    <a:cubicBezTo>
                      <a:pt x="140532" y="37485"/>
                      <a:pt x="136244" y="30550"/>
                      <a:pt x="130633" y="26420"/>
                    </a:cubicBezTo>
                    <a:cubicBezTo>
                      <a:pt x="116256" y="15795"/>
                      <a:pt x="94314" y="14534"/>
                      <a:pt x="78960" y="14534"/>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grpSp>
      </p:grpSp>
      <p:grpSp>
        <p:nvGrpSpPr>
          <p:cNvPr id="16281" name="Google Shape;16281;p146"/>
          <p:cNvGrpSpPr/>
          <p:nvPr/>
        </p:nvGrpSpPr>
        <p:grpSpPr>
          <a:xfrm>
            <a:off x="4483084" y="3341314"/>
            <a:ext cx="3069770" cy="1771851"/>
            <a:chOff x="4404710" y="3341314"/>
            <a:chExt cx="3069770" cy="1771851"/>
          </a:xfrm>
        </p:grpSpPr>
        <p:grpSp>
          <p:nvGrpSpPr>
            <p:cNvPr id="16282" name="Google Shape;16282;p146"/>
            <p:cNvGrpSpPr/>
            <p:nvPr/>
          </p:nvGrpSpPr>
          <p:grpSpPr>
            <a:xfrm>
              <a:off x="4404710" y="3341314"/>
              <a:ext cx="3069770" cy="1771851"/>
              <a:chOff x="4404710" y="3341314"/>
              <a:chExt cx="3069770" cy="1771851"/>
            </a:xfrm>
          </p:grpSpPr>
          <p:cxnSp>
            <p:nvCxnSpPr>
              <p:cNvPr id="16283" name="Google Shape;16283;p146"/>
              <p:cNvCxnSpPr/>
              <p:nvPr/>
            </p:nvCxnSpPr>
            <p:spPr>
              <a:xfrm>
                <a:off x="4404710" y="3517806"/>
                <a:ext cx="0" cy="1498800"/>
              </a:xfrm>
              <a:prstGeom prst="straightConnector1">
                <a:avLst/>
              </a:prstGeom>
              <a:noFill/>
              <a:ln w="12700" cap="rnd" cmpd="sng">
                <a:solidFill>
                  <a:srgbClr val="BFBFBF"/>
                </a:solidFill>
                <a:prstDash val="solid"/>
                <a:round/>
                <a:headEnd type="none" w="med" len="med"/>
                <a:tailEnd type="none" w="med" len="med"/>
              </a:ln>
            </p:spPr>
          </p:cxnSp>
          <p:sp>
            <p:nvSpPr>
              <p:cNvPr id="16284" name="Google Shape;16284;p146"/>
              <p:cNvSpPr txBox="1"/>
              <p:nvPr/>
            </p:nvSpPr>
            <p:spPr>
              <a:xfrm>
                <a:off x="4695280" y="4406065"/>
                <a:ext cx="2779200" cy="707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a:solidFill>
                      <a:srgbClr val="D95776"/>
                    </a:solidFill>
                    <a:latin typeface="Arial"/>
                    <a:ea typeface="Arial"/>
                    <a:cs typeface="Arial"/>
                    <a:sym typeface="Arial"/>
                  </a:rPr>
                  <a:t>Sibilos/estertores </a:t>
                </a:r>
                <a:endParaRPr/>
              </a:p>
              <a:p>
                <a:pPr marL="0" marR="0" lvl="0" indent="0" algn="ctr" rtl="0">
                  <a:lnSpc>
                    <a:spcPct val="90000"/>
                  </a:lnSpc>
                  <a:spcBef>
                    <a:spcPts val="0"/>
                  </a:spcBef>
                  <a:spcAft>
                    <a:spcPts val="0"/>
                  </a:spcAft>
                  <a:buNone/>
                </a:pPr>
                <a:r>
                  <a:rPr lang="en-US" sz="1400">
                    <a:solidFill>
                      <a:srgbClr val="000000"/>
                    </a:solidFill>
                    <a:latin typeface="Arial"/>
                    <a:ea typeface="Arial"/>
                    <a:cs typeface="Arial"/>
                    <a:sym typeface="Arial"/>
                  </a:rPr>
                  <a:t>Pode ser alto o suficiente para ocultar sons cardíacos</a:t>
                </a:r>
                <a:endParaRPr sz="1400">
                  <a:solidFill>
                    <a:srgbClr val="000000"/>
                  </a:solidFill>
                  <a:latin typeface="Arial"/>
                  <a:ea typeface="Arial"/>
                  <a:cs typeface="Arial"/>
                  <a:sym typeface="Arial"/>
                </a:endParaRPr>
              </a:p>
            </p:txBody>
          </p:sp>
          <p:sp>
            <p:nvSpPr>
              <p:cNvPr id="16285" name="Google Shape;16285;p146" descr="Icon of a pair of lungs"/>
              <p:cNvSpPr/>
              <p:nvPr/>
            </p:nvSpPr>
            <p:spPr>
              <a:xfrm>
                <a:off x="5495762" y="3341314"/>
                <a:ext cx="1048200" cy="1048200"/>
              </a:xfrm>
              <a:prstGeom prst="ellipse">
                <a:avLst/>
              </a:prstGeom>
              <a:solidFill>
                <a:schemeClr val="lt1"/>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grpSp>
        <p:grpSp>
          <p:nvGrpSpPr>
            <p:cNvPr id="16286" name="Google Shape;16286;p146"/>
            <p:cNvGrpSpPr/>
            <p:nvPr/>
          </p:nvGrpSpPr>
          <p:grpSpPr>
            <a:xfrm>
              <a:off x="5701559" y="3556932"/>
              <a:ext cx="650495" cy="637504"/>
              <a:chOff x="5699970" y="3556932"/>
              <a:chExt cx="650495" cy="637504"/>
            </a:xfrm>
          </p:grpSpPr>
          <p:sp>
            <p:nvSpPr>
              <p:cNvPr id="16287" name="Google Shape;16287;p146"/>
              <p:cNvSpPr/>
              <p:nvPr/>
            </p:nvSpPr>
            <p:spPr>
              <a:xfrm>
                <a:off x="5749387" y="3556932"/>
                <a:ext cx="552946" cy="385946"/>
              </a:xfrm>
              <a:custGeom>
                <a:avLst/>
                <a:gdLst/>
                <a:ahLst/>
                <a:cxnLst/>
                <a:rect l="l" t="t" r="r" b="b"/>
                <a:pathLst>
                  <a:path w="552946" h="385946" extrusionOk="0">
                    <a:moveTo>
                      <a:pt x="521735" y="385946"/>
                    </a:moveTo>
                    <a:cubicBezTo>
                      <a:pt x="520597" y="385946"/>
                      <a:pt x="519458" y="385705"/>
                      <a:pt x="518389" y="385187"/>
                    </a:cubicBezTo>
                    <a:cubicBezTo>
                      <a:pt x="514386" y="383324"/>
                      <a:pt x="512661" y="378597"/>
                      <a:pt x="514524" y="374629"/>
                    </a:cubicBezTo>
                    <a:cubicBezTo>
                      <a:pt x="549234" y="299828"/>
                      <a:pt x="543541" y="206602"/>
                      <a:pt x="500033" y="137148"/>
                    </a:cubicBezTo>
                    <a:cubicBezTo>
                      <a:pt x="481919" y="108269"/>
                      <a:pt x="456801" y="82323"/>
                      <a:pt x="427405" y="62139"/>
                    </a:cubicBezTo>
                    <a:cubicBezTo>
                      <a:pt x="384070" y="32398"/>
                      <a:pt x="332385" y="16423"/>
                      <a:pt x="277940" y="15940"/>
                    </a:cubicBezTo>
                    <a:cubicBezTo>
                      <a:pt x="223529" y="15802"/>
                      <a:pt x="171672" y="31156"/>
                      <a:pt x="127992" y="60414"/>
                    </a:cubicBezTo>
                    <a:cubicBezTo>
                      <a:pt x="98354" y="80253"/>
                      <a:pt x="72926" y="105923"/>
                      <a:pt x="54501" y="134595"/>
                    </a:cubicBezTo>
                    <a:cubicBezTo>
                      <a:pt x="10165" y="203531"/>
                      <a:pt x="3403" y="296653"/>
                      <a:pt x="37250" y="371869"/>
                    </a:cubicBezTo>
                    <a:cubicBezTo>
                      <a:pt x="39044" y="375871"/>
                      <a:pt x="37250" y="380598"/>
                      <a:pt x="33248" y="382392"/>
                    </a:cubicBezTo>
                    <a:cubicBezTo>
                      <a:pt x="29245" y="384186"/>
                      <a:pt x="24518" y="382392"/>
                      <a:pt x="22724" y="378390"/>
                    </a:cubicBezTo>
                    <a:cubicBezTo>
                      <a:pt x="-13262" y="298378"/>
                      <a:pt x="-6051" y="199287"/>
                      <a:pt x="41114" y="125969"/>
                    </a:cubicBezTo>
                    <a:cubicBezTo>
                      <a:pt x="60712" y="95469"/>
                      <a:pt x="87693" y="68246"/>
                      <a:pt x="119159" y="47200"/>
                    </a:cubicBezTo>
                    <a:cubicBezTo>
                      <a:pt x="165220" y="16285"/>
                      <a:pt x="219872" y="0"/>
                      <a:pt x="277146" y="0"/>
                    </a:cubicBezTo>
                    <a:cubicBezTo>
                      <a:pt x="277422" y="0"/>
                      <a:pt x="277733" y="0"/>
                      <a:pt x="278009" y="0"/>
                    </a:cubicBezTo>
                    <a:cubicBezTo>
                      <a:pt x="335663" y="518"/>
                      <a:pt x="390418" y="17458"/>
                      <a:pt x="436376" y="48994"/>
                    </a:cubicBezTo>
                    <a:cubicBezTo>
                      <a:pt x="467566" y="70420"/>
                      <a:pt x="494237" y="97987"/>
                      <a:pt x="513489" y="128695"/>
                    </a:cubicBezTo>
                    <a:cubicBezTo>
                      <a:pt x="559792" y="202599"/>
                      <a:pt x="565864" y="301760"/>
                      <a:pt x="528946" y="381323"/>
                    </a:cubicBezTo>
                    <a:cubicBezTo>
                      <a:pt x="527601" y="384221"/>
                      <a:pt x="524737" y="385946"/>
                      <a:pt x="521735" y="385946"/>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88" name="Google Shape;16288;p146"/>
              <p:cNvSpPr/>
              <p:nvPr/>
            </p:nvSpPr>
            <p:spPr>
              <a:xfrm>
                <a:off x="5699970" y="3866281"/>
                <a:ext cx="88793" cy="159782"/>
              </a:xfrm>
              <a:custGeom>
                <a:avLst/>
                <a:gdLst/>
                <a:ahLst/>
                <a:cxnLst/>
                <a:rect l="l" t="t" r="r" b="b"/>
                <a:pathLst>
                  <a:path w="88793" h="159782" extrusionOk="0">
                    <a:moveTo>
                      <a:pt x="74418" y="159783"/>
                    </a:moveTo>
                    <a:cubicBezTo>
                      <a:pt x="54993" y="159783"/>
                      <a:pt x="30117" y="149604"/>
                      <a:pt x="14453" y="125108"/>
                    </a:cubicBezTo>
                    <a:cubicBezTo>
                      <a:pt x="-5731" y="93400"/>
                      <a:pt x="-4593" y="38127"/>
                      <a:pt x="16730" y="13492"/>
                    </a:cubicBezTo>
                    <a:cubicBezTo>
                      <a:pt x="29047" y="-758"/>
                      <a:pt x="46471" y="-3829"/>
                      <a:pt x="65724" y="4797"/>
                    </a:cubicBezTo>
                    <a:cubicBezTo>
                      <a:pt x="69726" y="6591"/>
                      <a:pt x="71520" y="11318"/>
                      <a:pt x="69726" y="15320"/>
                    </a:cubicBezTo>
                    <a:cubicBezTo>
                      <a:pt x="67932" y="19323"/>
                      <a:pt x="63205" y="21117"/>
                      <a:pt x="59203" y="19323"/>
                    </a:cubicBezTo>
                    <a:cubicBezTo>
                      <a:pt x="46368" y="13561"/>
                      <a:pt x="36431" y="15044"/>
                      <a:pt x="28771" y="23912"/>
                    </a:cubicBezTo>
                    <a:cubicBezTo>
                      <a:pt x="12003" y="43267"/>
                      <a:pt x="11555" y="90916"/>
                      <a:pt x="27874" y="116551"/>
                    </a:cubicBezTo>
                    <a:cubicBezTo>
                      <a:pt x="41192" y="137391"/>
                      <a:pt x="63998" y="145878"/>
                      <a:pt x="79628" y="143463"/>
                    </a:cubicBezTo>
                    <a:cubicBezTo>
                      <a:pt x="83975" y="142807"/>
                      <a:pt x="88047" y="145775"/>
                      <a:pt x="88702" y="150122"/>
                    </a:cubicBezTo>
                    <a:cubicBezTo>
                      <a:pt x="89358" y="154469"/>
                      <a:pt x="86391" y="158541"/>
                      <a:pt x="82043" y="159196"/>
                    </a:cubicBezTo>
                    <a:cubicBezTo>
                      <a:pt x="79628" y="159576"/>
                      <a:pt x="77075" y="159748"/>
                      <a:pt x="74418" y="159748"/>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89" name="Google Shape;16289;p146"/>
              <p:cNvSpPr/>
              <p:nvPr/>
            </p:nvSpPr>
            <p:spPr>
              <a:xfrm>
                <a:off x="5772333" y="3957890"/>
                <a:ext cx="505077" cy="236546"/>
              </a:xfrm>
              <a:custGeom>
                <a:avLst/>
                <a:gdLst/>
                <a:ahLst/>
                <a:cxnLst/>
                <a:rect l="l" t="t" r="r" b="b"/>
                <a:pathLst>
                  <a:path w="505077" h="236546" extrusionOk="0">
                    <a:moveTo>
                      <a:pt x="271417" y="236512"/>
                    </a:moveTo>
                    <a:cubicBezTo>
                      <a:pt x="270969" y="236512"/>
                      <a:pt x="270555" y="236512"/>
                      <a:pt x="270106" y="236512"/>
                    </a:cubicBezTo>
                    <a:lnTo>
                      <a:pt x="232705" y="236305"/>
                    </a:lnTo>
                    <a:cubicBezTo>
                      <a:pt x="153280" y="235718"/>
                      <a:pt x="78203" y="203424"/>
                      <a:pt x="36731" y="151981"/>
                    </a:cubicBezTo>
                    <a:cubicBezTo>
                      <a:pt x="4091" y="111509"/>
                      <a:pt x="-7088" y="61135"/>
                      <a:pt x="4367" y="6345"/>
                    </a:cubicBezTo>
                    <a:cubicBezTo>
                      <a:pt x="5264" y="2032"/>
                      <a:pt x="9474" y="-728"/>
                      <a:pt x="13786" y="169"/>
                    </a:cubicBezTo>
                    <a:cubicBezTo>
                      <a:pt x="18099" y="1066"/>
                      <a:pt x="20859" y="5276"/>
                      <a:pt x="19962" y="9588"/>
                    </a:cubicBezTo>
                    <a:cubicBezTo>
                      <a:pt x="9508" y="59583"/>
                      <a:pt x="19583" y="105333"/>
                      <a:pt x="49152" y="141975"/>
                    </a:cubicBezTo>
                    <a:cubicBezTo>
                      <a:pt x="87725" y="189795"/>
                      <a:pt x="158111" y="219847"/>
                      <a:pt x="232843" y="220399"/>
                    </a:cubicBezTo>
                    <a:lnTo>
                      <a:pt x="270244" y="220606"/>
                    </a:lnTo>
                    <a:cubicBezTo>
                      <a:pt x="344977" y="220882"/>
                      <a:pt x="415707" y="191693"/>
                      <a:pt x="454833" y="144355"/>
                    </a:cubicBezTo>
                    <a:cubicBezTo>
                      <a:pt x="484816" y="108059"/>
                      <a:pt x="495408" y="62412"/>
                      <a:pt x="485540" y="12314"/>
                    </a:cubicBezTo>
                    <a:cubicBezTo>
                      <a:pt x="484678" y="8001"/>
                      <a:pt x="487507" y="3826"/>
                      <a:pt x="491820" y="2964"/>
                    </a:cubicBezTo>
                    <a:cubicBezTo>
                      <a:pt x="496133" y="2101"/>
                      <a:pt x="500307" y="4930"/>
                      <a:pt x="501170" y="9243"/>
                    </a:cubicBezTo>
                    <a:cubicBezTo>
                      <a:pt x="512004" y="64171"/>
                      <a:pt x="500204" y="114407"/>
                      <a:pt x="467116" y="154499"/>
                    </a:cubicBezTo>
                    <a:cubicBezTo>
                      <a:pt x="425264" y="205184"/>
                      <a:pt x="350394" y="236546"/>
                      <a:pt x="271486" y="236546"/>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0" name="Google Shape;16290;p146"/>
              <p:cNvSpPr/>
              <p:nvPr/>
            </p:nvSpPr>
            <p:spPr>
              <a:xfrm>
                <a:off x="6260765" y="3869542"/>
                <a:ext cx="89700" cy="159454"/>
              </a:xfrm>
              <a:custGeom>
                <a:avLst/>
                <a:gdLst/>
                <a:ahLst/>
                <a:cxnLst/>
                <a:rect l="l" t="t" r="r" b="b"/>
                <a:pathLst>
                  <a:path w="89700" h="159454" extrusionOk="0">
                    <a:moveTo>
                      <a:pt x="14946" y="159420"/>
                    </a:moveTo>
                    <a:cubicBezTo>
                      <a:pt x="12048" y="159420"/>
                      <a:pt x="9288" y="159213"/>
                      <a:pt x="6665" y="158764"/>
                    </a:cubicBezTo>
                    <a:cubicBezTo>
                      <a:pt x="2318" y="158040"/>
                      <a:pt x="-615" y="153934"/>
                      <a:pt x="110" y="149621"/>
                    </a:cubicBezTo>
                    <a:cubicBezTo>
                      <a:pt x="835" y="145308"/>
                      <a:pt x="4940" y="142341"/>
                      <a:pt x="9253" y="143066"/>
                    </a:cubicBezTo>
                    <a:cubicBezTo>
                      <a:pt x="24848" y="145653"/>
                      <a:pt x="47758" y="137442"/>
                      <a:pt x="61318" y="116740"/>
                    </a:cubicBezTo>
                    <a:cubicBezTo>
                      <a:pt x="77948" y="91277"/>
                      <a:pt x="78017" y="43664"/>
                      <a:pt x="61490" y="24101"/>
                    </a:cubicBezTo>
                    <a:cubicBezTo>
                      <a:pt x="53934" y="15165"/>
                      <a:pt x="43997" y="13577"/>
                      <a:pt x="31128" y="19167"/>
                    </a:cubicBezTo>
                    <a:cubicBezTo>
                      <a:pt x="27091" y="20927"/>
                      <a:pt x="22399" y="19063"/>
                      <a:pt x="20639" y="15061"/>
                    </a:cubicBezTo>
                    <a:cubicBezTo>
                      <a:pt x="18879" y="11059"/>
                      <a:pt x="20742" y="6332"/>
                      <a:pt x="24745" y="4572"/>
                    </a:cubicBezTo>
                    <a:cubicBezTo>
                      <a:pt x="44101" y="-3846"/>
                      <a:pt x="61456" y="-569"/>
                      <a:pt x="73635" y="13819"/>
                    </a:cubicBezTo>
                    <a:cubicBezTo>
                      <a:pt x="94647" y="38695"/>
                      <a:pt x="95130" y="94003"/>
                      <a:pt x="74601" y="125469"/>
                    </a:cubicBezTo>
                    <a:cubicBezTo>
                      <a:pt x="58833" y="149483"/>
                      <a:pt x="34233" y="159454"/>
                      <a:pt x="14877" y="159454"/>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1" name="Google Shape;16291;p146"/>
              <p:cNvSpPr/>
              <p:nvPr/>
            </p:nvSpPr>
            <p:spPr>
              <a:xfrm>
                <a:off x="5953598" y="3602319"/>
                <a:ext cx="117322" cy="68264"/>
              </a:xfrm>
              <a:custGeom>
                <a:avLst/>
                <a:gdLst/>
                <a:ahLst/>
                <a:cxnLst/>
                <a:rect l="l" t="t" r="r" b="b"/>
                <a:pathLst>
                  <a:path w="117322" h="68264" extrusionOk="0">
                    <a:moveTo>
                      <a:pt x="7966" y="68264"/>
                    </a:moveTo>
                    <a:cubicBezTo>
                      <a:pt x="4102" y="68264"/>
                      <a:pt x="721" y="65469"/>
                      <a:pt x="100" y="61536"/>
                    </a:cubicBezTo>
                    <a:cubicBezTo>
                      <a:pt x="-590" y="57189"/>
                      <a:pt x="2377" y="53117"/>
                      <a:pt x="6724" y="52427"/>
                    </a:cubicBezTo>
                    <a:cubicBezTo>
                      <a:pt x="43366" y="46700"/>
                      <a:pt x="77800" y="28931"/>
                      <a:pt x="103676" y="2399"/>
                    </a:cubicBezTo>
                    <a:cubicBezTo>
                      <a:pt x="106747" y="-741"/>
                      <a:pt x="111785" y="-810"/>
                      <a:pt x="114924" y="2261"/>
                    </a:cubicBezTo>
                    <a:cubicBezTo>
                      <a:pt x="118064" y="5331"/>
                      <a:pt x="118133" y="10369"/>
                      <a:pt x="115062" y="13508"/>
                    </a:cubicBezTo>
                    <a:cubicBezTo>
                      <a:pt x="86770" y="42491"/>
                      <a:pt x="49197" y="61916"/>
                      <a:pt x="9174" y="68161"/>
                    </a:cubicBezTo>
                    <a:cubicBezTo>
                      <a:pt x="8760" y="68230"/>
                      <a:pt x="8346" y="68264"/>
                      <a:pt x="7932" y="68264"/>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2" name="Google Shape;16292;p146"/>
              <p:cNvSpPr/>
              <p:nvPr/>
            </p:nvSpPr>
            <p:spPr>
              <a:xfrm>
                <a:off x="5737863" y="3558345"/>
                <a:ext cx="220474" cy="115895"/>
              </a:xfrm>
              <a:custGeom>
                <a:avLst/>
                <a:gdLst/>
                <a:ahLst/>
                <a:cxnLst/>
                <a:rect l="l" t="t" r="r" b="b"/>
                <a:pathLst>
                  <a:path w="220474" h="115895" extrusionOk="0">
                    <a:moveTo>
                      <a:pt x="99458" y="115896"/>
                    </a:moveTo>
                    <a:cubicBezTo>
                      <a:pt x="94421" y="115896"/>
                      <a:pt x="89383" y="115654"/>
                      <a:pt x="84381" y="115206"/>
                    </a:cubicBezTo>
                    <a:cubicBezTo>
                      <a:pt x="68199" y="113688"/>
                      <a:pt x="52155" y="109375"/>
                      <a:pt x="39217" y="103061"/>
                    </a:cubicBezTo>
                    <a:cubicBezTo>
                      <a:pt x="22414" y="94849"/>
                      <a:pt x="10718" y="83567"/>
                      <a:pt x="4404" y="69524"/>
                    </a:cubicBezTo>
                    <a:cubicBezTo>
                      <a:pt x="-4533" y="49582"/>
                      <a:pt x="505" y="23912"/>
                      <a:pt x="16134" y="9800"/>
                    </a:cubicBezTo>
                    <a:cubicBezTo>
                      <a:pt x="29314" y="-2103"/>
                      <a:pt x="46773" y="-3207"/>
                      <a:pt x="64059" y="6729"/>
                    </a:cubicBezTo>
                    <a:cubicBezTo>
                      <a:pt x="73719" y="12319"/>
                      <a:pt x="79102" y="22670"/>
                      <a:pt x="78067" y="33780"/>
                    </a:cubicBezTo>
                    <a:cubicBezTo>
                      <a:pt x="77066" y="44751"/>
                      <a:pt x="69717" y="53964"/>
                      <a:pt x="58952" y="57759"/>
                    </a:cubicBezTo>
                    <a:cubicBezTo>
                      <a:pt x="54812" y="59208"/>
                      <a:pt x="50258" y="57034"/>
                      <a:pt x="48808" y="52894"/>
                    </a:cubicBezTo>
                    <a:cubicBezTo>
                      <a:pt x="47359" y="48754"/>
                      <a:pt x="49533" y="44199"/>
                      <a:pt x="53673" y="42750"/>
                    </a:cubicBezTo>
                    <a:cubicBezTo>
                      <a:pt x="60781" y="40266"/>
                      <a:pt x="62023" y="34642"/>
                      <a:pt x="62230" y="32330"/>
                    </a:cubicBezTo>
                    <a:cubicBezTo>
                      <a:pt x="62575" y="28535"/>
                      <a:pt x="61160" y="23463"/>
                      <a:pt x="56123" y="20565"/>
                    </a:cubicBezTo>
                    <a:cubicBezTo>
                      <a:pt x="44910" y="14079"/>
                      <a:pt x="34766" y="14458"/>
                      <a:pt x="26830" y="21635"/>
                    </a:cubicBezTo>
                    <a:cubicBezTo>
                      <a:pt x="16272" y="31157"/>
                      <a:pt x="12822" y="49340"/>
                      <a:pt x="18964" y="63003"/>
                    </a:cubicBezTo>
                    <a:cubicBezTo>
                      <a:pt x="29349" y="86154"/>
                      <a:pt x="60332" y="96954"/>
                      <a:pt x="85899" y="99334"/>
                    </a:cubicBezTo>
                    <a:cubicBezTo>
                      <a:pt x="128682" y="103302"/>
                      <a:pt x="174053" y="88225"/>
                      <a:pt x="207244" y="59001"/>
                    </a:cubicBezTo>
                    <a:cubicBezTo>
                      <a:pt x="210557" y="56103"/>
                      <a:pt x="215559" y="56413"/>
                      <a:pt x="218492" y="59725"/>
                    </a:cubicBezTo>
                    <a:cubicBezTo>
                      <a:pt x="221390" y="63038"/>
                      <a:pt x="221080" y="68041"/>
                      <a:pt x="217768" y="70973"/>
                    </a:cubicBezTo>
                    <a:cubicBezTo>
                      <a:pt x="185197" y="99645"/>
                      <a:pt x="141896" y="115896"/>
                      <a:pt x="99458" y="115896"/>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3" name="Google Shape;16293;p146"/>
              <p:cNvSpPr/>
              <p:nvPr/>
            </p:nvSpPr>
            <p:spPr>
              <a:xfrm>
                <a:off x="5996888" y="3923551"/>
                <a:ext cx="63958" cy="29608"/>
              </a:xfrm>
              <a:custGeom>
                <a:avLst/>
                <a:gdLst/>
                <a:ahLst/>
                <a:cxnLst/>
                <a:rect l="l" t="t" r="r" b="b"/>
                <a:pathLst>
                  <a:path w="63958" h="29608" extrusionOk="0">
                    <a:moveTo>
                      <a:pt x="7943" y="29609"/>
                    </a:moveTo>
                    <a:cubicBezTo>
                      <a:pt x="6425" y="29609"/>
                      <a:pt x="4872" y="29160"/>
                      <a:pt x="3527" y="28263"/>
                    </a:cubicBezTo>
                    <a:cubicBezTo>
                      <a:pt x="-131" y="25813"/>
                      <a:pt x="-1097" y="20879"/>
                      <a:pt x="1353" y="17222"/>
                    </a:cubicBezTo>
                    <a:cubicBezTo>
                      <a:pt x="9841" y="4560"/>
                      <a:pt x="20778" y="971"/>
                      <a:pt x="28438" y="178"/>
                    </a:cubicBezTo>
                    <a:cubicBezTo>
                      <a:pt x="40100" y="-995"/>
                      <a:pt x="52796" y="3697"/>
                      <a:pt x="61595" y="12392"/>
                    </a:cubicBezTo>
                    <a:cubicBezTo>
                      <a:pt x="64734" y="15497"/>
                      <a:pt x="64734" y="20534"/>
                      <a:pt x="61664" y="23640"/>
                    </a:cubicBezTo>
                    <a:cubicBezTo>
                      <a:pt x="58558" y="26779"/>
                      <a:pt x="53521" y="26779"/>
                      <a:pt x="50416" y="23709"/>
                    </a:cubicBezTo>
                    <a:cubicBezTo>
                      <a:pt x="44895" y="18257"/>
                      <a:pt x="37098" y="15325"/>
                      <a:pt x="30059" y="16015"/>
                    </a:cubicBezTo>
                    <a:cubicBezTo>
                      <a:pt x="23849" y="16636"/>
                      <a:pt x="18639" y="20017"/>
                      <a:pt x="14602" y="26055"/>
                    </a:cubicBezTo>
                    <a:cubicBezTo>
                      <a:pt x="13084" y="28367"/>
                      <a:pt x="10531" y="29574"/>
                      <a:pt x="7978" y="29574"/>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4" name="Google Shape;16294;p146"/>
              <p:cNvSpPr/>
              <p:nvPr/>
            </p:nvSpPr>
            <p:spPr>
              <a:xfrm>
                <a:off x="5869669" y="3756016"/>
                <a:ext cx="46135" cy="36016"/>
              </a:xfrm>
              <a:custGeom>
                <a:avLst/>
                <a:gdLst/>
                <a:ahLst/>
                <a:cxnLst/>
                <a:rect l="l" t="t" r="r" b="b"/>
                <a:pathLst>
                  <a:path w="46135" h="36016" extrusionOk="0">
                    <a:moveTo>
                      <a:pt x="7950" y="36016"/>
                    </a:moveTo>
                    <a:cubicBezTo>
                      <a:pt x="6708" y="36016"/>
                      <a:pt x="5432" y="35706"/>
                      <a:pt x="4259" y="35119"/>
                    </a:cubicBezTo>
                    <a:cubicBezTo>
                      <a:pt x="360" y="33084"/>
                      <a:pt x="-1124" y="28253"/>
                      <a:pt x="912" y="24355"/>
                    </a:cubicBezTo>
                    <a:cubicBezTo>
                      <a:pt x="7985" y="10864"/>
                      <a:pt x="22372" y="1341"/>
                      <a:pt x="37519" y="30"/>
                    </a:cubicBezTo>
                    <a:cubicBezTo>
                      <a:pt x="41901" y="-349"/>
                      <a:pt x="45765" y="2894"/>
                      <a:pt x="46110" y="7276"/>
                    </a:cubicBezTo>
                    <a:cubicBezTo>
                      <a:pt x="46455" y="11658"/>
                      <a:pt x="43247" y="15522"/>
                      <a:pt x="38865" y="15867"/>
                    </a:cubicBezTo>
                    <a:cubicBezTo>
                      <a:pt x="28962" y="16695"/>
                      <a:pt x="19612" y="22940"/>
                      <a:pt x="14989" y="31704"/>
                    </a:cubicBezTo>
                    <a:cubicBezTo>
                      <a:pt x="13574" y="34429"/>
                      <a:pt x="10780" y="35982"/>
                      <a:pt x="7916" y="35982"/>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5" name="Google Shape;16295;p146"/>
              <p:cNvSpPr/>
              <p:nvPr/>
            </p:nvSpPr>
            <p:spPr>
              <a:xfrm>
                <a:off x="6131483" y="3772117"/>
                <a:ext cx="48597" cy="37684"/>
              </a:xfrm>
              <a:custGeom>
                <a:avLst/>
                <a:gdLst/>
                <a:ahLst/>
                <a:cxnLst/>
                <a:rect l="l" t="t" r="r" b="b"/>
                <a:pathLst>
                  <a:path w="48597" h="37684" extrusionOk="0">
                    <a:moveTo>
                      <a:pt x="40617" y="37684"/>
                    </a:moveTo>
                    <a:cubicBezTo>
                      <a:pt x="37719" y="37684"/>
                      <a:pt x="34924" y="36097"/>
                      <a:pt x="33509" y="33337"/>
                    </a:cubicBezTo>
                    <a:cubicBezTo>
                      <a:pt x="29093" y="24711"/>
                      <a:pt x="17293" y="16879"/>
                      <a:pt x="7184" y="15879"/>
                    </a:cubicBezTo>
                    <a:cubicBezTo>
                      <a:pt x="2802" y="15465"/>
                      <a:pt x="-407" y="11566"/>
                      <a:pt x="42" y="7184"/>
                    </a:cubicBezTo>
                    <a:cubicBezTo>
                      <a:pt x="456" y="2802"/>
                      <a:pt x="4355" y="-407"/>
                      <a:pt x="8736" y="42"/>
                    </a:cubicBezTo>
                    <a:cubicBezTo>
                      <a:pt x="24159" y="1525"/>
                      <a:pt x="40893" y="12739"/>
                      <a:pt x="47724" y="26091"/>
                    </a:cubicBezTo>
                    <a:cubicBezTo>
                      <a:pt x="49726" y="30025"/>
                      <a:pt x="48173" y="34820"/>
                      <a:pt x="44240" y="36787"/>
                    </a:cubicBezTo>
                    <a:cubicBezTo>
                      <a:pt x="43067" y="37374"/>
                      <a:pt x="41859" y="37650"/>
                      <a:pt x="40617" y="37650"/>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6" name="Google Shape;16296;p146"/>
              <p:cNvSpPr/>
              <p:nvPr/>
            </p:nvSpPr>
            <p:spPr>
              <a:xfrm>
                <a:off x="6100681" y="3610067"/>
                <a:ext cx="123950" cy="89636"/>
              </a:xfrm>
              <a:custGeom>
                <a:avLst/>
                <a:gdLst/>
                <a:ahLst/>
                <a:cxnLst/>
                <a:rect l="l" t="t" r="r" b="b"/>
                <a:pathLst>
                  <a:path w="123950" h="89636" extrusionOk="0">
                    <a:moveTo>
                      <a:pt x="115996" y="89602"/>
                    </a:moveTo>
                    <a:cubicBezTo>
                      <a:pt x="115375" y="89602"/>
                      <a:pt x="114754" y="89533"/>
                      <a:pt x="114133" y="89395"/>
                    </a:cubicBezTo>
                    <a:cubicBezTo>
                      <a:pt x="96295" y="85082"/>
                      <a:pt x="78940" y="78802"/>
                      <a:pt x="62483" y="70729"/>
                    </a:cubicBezTo>
                    <a:cubicBezTo>
                      <a:pt x="30430" y="54961"/>
                      <a:pt x="9590" y="34777"/>
                      <a:pt x="516" y="10763"/>
                    </a:cubicBezTo>
                    <a:cubicBezTo>
                      <a:pt x="-1037" y="6657"/>
                      <a:pt x="1033" y="2069"/>
                      <a:pt x="5139" y="516"/>
                    </a:cubicBezTo>
                    <a:cubicBezTo>
                      <a:pt x="9245" y="-1037"/>
                      <a:pt x="13834" y="1033"/>
                      <a:pt x="15386" y="5139"/>
                    </a:cubicBezTo>
                    <a:cubicBezTo>
                      <a:pt x="22977" y="25254"/>
                      <a:pt x="41194" y="42506"/>
                      <a:pt x="69487" y="56445"/>
                    </a:cubicBezTo>
                    <a:cubicBezTo>
                      <a:pt x="84875" y="64035"/>
                      <a:pt x="101160" y="69901"/>
                      <a:pt x="117859" y="73937"/>
                    </a:cubicBezTo>
                    <a:cubicBezTo>
                      <a:pt x="122138" y="74972"/>
                      <a:pt x="124760" y="79285"/>
                      <a:pt x="123725" y="83529"/>
                    </a:cubicBezTo>
                    <a:cubicBezTo>
                      <a:pt x="122862" y="87186"/>
                      <a:pt x="119584" y="89636"/>
                      <a:pt x="115996" y="89636"/>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7" name="Google Shape;16297;p146"/>
              <p:cNvSpPr/>
              <p:nvPr/>
            </p:nvSpPr>
            <p:spPr>
              <a:xfrm>
                <a:off x="5884510" y="3887262"/>
                <a:ext cx="74292" cy="42539"/>
              </a:xfrm>
              <a:custGeom>
                <a:avLst/>
                <a:gdLst/>
                <a:ahLst/>
                <a:cxnLst/>
                <a:rect l="l" t="t" r="r" b="b"/>
                <a:pathLst>
                  <a:path w="74292" h="42539" extrusionOk="0">
                    <a:moveTo>
                      <a:pt x="9947" y="42539"/>
                    </a:moveTo>
                    <a:cubicBezTo>
                      <a:pt x="6635" y="42539"/>
                      <a:pt x="3357" y="40883"/>
                      <a:pt x="1494" y="37847"/>
                    </a:cubicBezTo>
                    <a:cubicBezTo>
                      <a:pt x="-1404" y="33189"/>
                      <a:pt x="45" y="27048"/>
                      <a:pt x="4703" y="24150"/>
                    </a:cubicBezTo>
                    <a:cubicBezTo>
                      <a:pt x="22437" y="13143"/>
                      <a:pt x="41690" y="5104"/>
                      <a:pt x="62012" y="274"/>
                    </a:cubicBezTo>
                    <a:cubicBezTo>
                      <a:pt x="67360" y="-1003"/>
                      <a:pt x="72742" y="2309"/>
                      <a:pt x="74019" y="7623"/>
                    </a:cubicBezTo>
                    <a:cubicBezTo>
                      <a:pt x="75295" y="12936"/>
                      <a:pt x="71983" y="18353"/>
                      <a:pt x="66670" y="19630"/>
                    </a:cubicBezTo>
                    <a:cubicBezTo>
                      <a:pt x="48452" y="23977"/>
                      <a:pt x="31167" y="31188"/>
                      <a:pt x="15261" y="41056"/>
                    </a:cubicBezTo>
                    <a:cubicBezTo>
                      <a:pt x="13639" y="42056"/>
                      <a:pt x="11811" y="42539"/>
                      <a:pt x="10016" y="42539"/>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8" name="Google Shape;16298;p146"/>
              <p:cNvSpPr/>
              <p:nvPr/>
            </p:nvSpPr>
            <p:spPr>
              <a:xfrm>
                <a:off x="6090688" y="3884721"/>
                <a:ext cx="76251" cy="37040"/>
              </a:xfrm>
              <a:custGeom>
                <a:avLst/>
                <a:gdLst/>
                <a:ahLst/>
                <a:cxnLst/>
                <a:rect l="l" t="t" r="r" b="b"/>
                <a:pathLst>
                  <a:path w="76251" h="37040" extrusionOk="0">
                    <a:moveTo>
                      <a:pt x="66299" y="37041"/>
                    </a:moveTo>
                    <a:cubicBezTo>
                      <a:pt x="64816" y="37041"/>
                      <a:pt x="63332" y="36730"/>
                      <a:pt x="61917" y="36040"/>
                    </a:cubicBezTo>
                    <a:cubicBezTo>
                      <a:pt x="45115" y="27794"/>
                      <a:pt x="27173" y="22343"/>
                      <a:pt x="8611" y="19824"/>
                    </a:cubicBezTo>
                    <a:cubicBezTo>
                      <a:pt x="3159" y="19100"/>
                      <a:pt x="-636" y="14062"/>
                      <a:pt x="89" y="8611"/>
                    </a:cubicBezTo>
                    <a:cubicBezTo>
                      <a:pt x="813" y="3159"/>
                      <a:pt x="5851" y="-636"/>
                      <a:pt x="11302" y="89"/>
                    </a:cubicBezTo>
                    <a:cubicBezTo>
                      <a:pt x="31969" y="2883"/>
                      <a:pt x="51946" y="8956"/>
                      <a:pt x="70681" y="18134"/>
                    </a:cubicBezTo>
                    <a:cubicBezTo>
                      <a:pt x="75615" y="20549"/>
                      <a:pt x="77650" y="26518"/>
                      <a:pt x="75235" y="31452"/>
                    </a:cubicBezTo>
                    <a:cubicBezTo>
                      <a:pt x="73510" y="34971"/>
                      <a:pt x="69956" y="37041"/>
                      <a:pt x="66299" y="37041"/>
                    </a:cubicBez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16299" name="Google Shape;16299;p146"/>
              <p:cNvSpPr/>
              <p:nvPr/>
            </p:nvSpPr>
            <p:spPr>
              <a:xfrm>
                <a:off x="5971424" y="3980525"/>
                <a:ext cx="120396" cy="138522"/>
              </a:xfrm>
              <a:custGeom>
                <a:avLst/>
                <a:gdLst/>
                <a:ahLst/>
                <a:cxnLst/>
                <a:rect l="l" t="t" r="r" b="b"/>
                <a:pathLst>
                  <a:path w="120396" h="138522" extrusionOk="0">
                    <a:moveTo>
                      <a:pt x="60078" y="138523"/>
                    </a:moveTo>
                    <a:cubicBezTo>
                      <a:pt x="52349" y="138523"/>
                      <a:pt x="44517" y="137039"/>
                      <a:pt x="37099" y="133934"/>
                    </a:cubicBezTo>
                    <a:lnTo>
                      <a:pt x="37099" y="133934"/>
                    </a:lnTo>
                    <a:cubicBezTo>
                      <a:pt x="12292" y="123618"/>
                      <a:pt x="-3096" y="92048"/>
                      <a:pt x="526" y="58891"/>
                    </a:cubicBezTo>
                    <a:cubicBezTo>
                      <a:pt x="4977" y="18005"/>
                      <a:pt x="32407" y="1686"/>
                      <a:pt x="54523" y="133"/>
                    </a:cubicBezTo>
                    <a:cubicBezTo>
                      <a:pt x="79192" y="-1592"/>
                      <a:pt x="108347" y="13382"/>
                      <a:pt x="117870" y="50748"/>
                    </a:cubicBezTo>
                    <a:cubicBezTo>
                      <a:pt x="123149" y="71450"/>
                      <a:pt x="119974" y="95947"/>
                      <a:pt x="110038" y="111680"/>
                    </a:cubicBezTo>
                    <a:cubicBezTo>
                      <a:pt x="99204" y="128759"/>
                      <a:pt x="79951" y="138523"/>
                      <a:pt x="60078" y="138523"/>
                    </a:cubicBezTo>
                    <a:close/>
                    <a:moveTo>
                      <a:pt x="43206" y="119236"/>
                    </a:moveTo>
                    <a:cubicBezTo>
                      <a:pt x="62390" y="127206"/>
                      <a:pt x="85817" y="120167"/>
                      <a:pt x="96582" y="103158"/>
                    </a:cubicBezTo>
                    <a:cubicBezTo>
                      <a:pt x="104241" y="91082"/>
                      <a:pt x="106622" y="71139"/>
                      <a:pt x="102447" y="54647"/>
                    </a:cubicBezTo>
                    <a:cubicBezTo>
                      <a:pt x="95202" y="26182"/>
                      <a:pt x="73706" y="14727"/>
                      <a:pt x="55662" y="16004"/>
                    </a:cubicBezTo>
                    <a:cubicBezTo>
                      <a:pt x="38893" y="17177"/>
                      <a:pt x="19779" y="29529"/>
                      <a:pt x="16363" y="60616"/>
                    </a:cubicBezTo>
                    <a:cubicBezTo>
                      <a:pt x="13534" y="86493"/>
                      <a:pt x="25092" y="111680"/>
                      <a:pt x="43206" y="119236"/>
                    </a:cubicBezTo>
                    <a:lnTo>
                      <a:pt x="43206" y="119236"/>
                    </a:lnTo>
                    <a:close/>
                  </a:path>
                </a:pathLst>
              </a:custGeom>
              <a:solidFill>
                <a:schemeClr val="accent6"/>
              </a:solid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grpSp>
      </p:grpSp>
      <p:sp>
        <p:nvSpPr>
          <p:cNvPr id="16300" name="Google Shape;16300;p146"/>
          <p:cNvSpPr txBox="1"/>
          <p:nvPr/>
        </p:nvSpPr>
        <p:spPr>
          <a:xfrm>
            <a:off x="1454983" y="6237412"/>
            <a:ext cx="10390200" cy="546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85000"/>
              </a:lnSpc>
              <a:spcBef>
                <a:spcPts val="0"/>
              </a:spcBef>
              <a:spcAft>
                <a:spcPts val="0"/>
              </a:spcAft>
              <a:buNone/>
            </a:pPr>
            <a:endParaRPr sz="900" dirty="0">
              <a:solidFill>
                <a:schemeClr val="dk1"/>
              </a:solidFill>
              <a:latin typeface="Arial"/>
              <a:ea typeface="Arial"/>
              <a:cs typeface="Arial"/>
              <a:sym typeface="Arial"/>
            </a:endParaRPr>
          </a:p>
          <a:p>
            <a:pPr marL="228600" marR="0" lvl="0" indent="-228600" algn="l" rtl="0">
              <a:lnSpc>
                <a:spcPct val="85000"/>
              </a:lnSpc>
              <a:spcBef>
                <a:spcPts val="200"/>
              </a:spcBef>
              <a:spcAft>
                <a:spcPts val="0"/>
              </a:spcAft>
              <a:buNone/>
            </a:pPr>
            <a:r>
              <a:rPr lang="en-US" sz="700" dirty="0">
                <a:solidFill>
                  <a:srgbClr val="415262"/>
                </a:solidFill>
                <a:latin typeface="Trebuchet MS"/>
                <a:ea typeface="Trebuchet MS"/>
                <a:cs typeface="Trebuchet MS"/>
                <a:sym typeface="Trebuchet MS"/>
              </a:rPr>
              <a:t>DTRI: </a:t>
            </a:r>
            <a:r>
              <a:rPr lang="en-US" sz="700" dirty="0" err="1">
                <a:solidFill>
                  <a:srgbClr val="415262"/>
                </a:solidFill>
                <a:latin typeface="Trebuchet MS"/>
                <a:ea typeface="Trebuchet MS"/>
                <a:cs typeface="Trebuchet MS"/>
                <a:sym typeface="Trebuchet MS"/>
              </a:rPr>
              <a:t>Doença</a:t>
            </a:r>
            <a:r>
              <a:rPr lang="en-US" sz="700" dirty="0">
                <a:solidFill>
                  <a:srgbClr val="415262"/>
                </a:solidFill>
                <a:latin typeface="Trebuchet MS"/>
                <a:ea typeface="Trebuchet MS"/>
                <a:cs typeface="Trebuchet MS"/>
                <a:sym typeface="Trebuchet MS"/>
              </a:rPr>
              <a:t> do </a:t>
            </a:r>
            <a:r>
              <a:rPr lang="en-US" sz="700" dirty="0" err="1">
                <a:solidFill>
                  <a:srgbClr val="415262"/>
                </a:solidFill>
                <a:latin typeface="Trebuchet MS"/>
                <a:ea typeface="Trebuchet MS"/>
                <a:cs typeface="Trebuchet MS"/>
                <a:sym typeface="Trebuchet MS"/>
              </a:rPr>
              <a:t>trato</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respiratório</a:t>
            </a:r>
            <a:r>
              <a:rPr lang="en-US" sz="700" dirty="0">
                <a:solidFill>
                  <a:srgbClr val="415262"/>
                </a:solidFill>
                <a:latin typeface="Trebuchet MS"/>
                <a:ea typeface="Trebuchet MS"/>
                <a:cs typeface="Trebuchet MS"/>
                <a:sym typeface="Trebuchet MS"/>
              </a:rPr>
              <a:t> inferior</a:t>
            </a:r>
            <a:endParaRPr dirty="0"/>
          </a:p>
          <a:p>
            <a:pPr marL="0" marR="0" lvl="0" indent="0" algn="l" rtl="0">
              <a:lnSpc>
                <a:spcPct val="85000"/>
              </a:lnSpc>
              <a:spcBef>
                <a:spcPts val="200"/>
              </a:spcBef>
              <a:spcAft>
                <a:spcPts val="0"/>
              </a:spcAft>
              <a:buNone/>
            </a:pPr>
            <a:r>
              <a:rPr lang="en-US" sz="700" b="1" dirty="0">
                <a:solidFill>
                  <a:srgbClr val="0000CA"/>
                </a:solidFill>
                <a:latin typeface="Trebuchet MS"/>
                <a:ea typeface="Trebuchet MS"/>
                <a:cs typeface="Trebuchet MS"/>
                <a:sym typeface="Trebuchet MS"/>
              </a:rPr>
              <a:t>1</a:t>
            </a:r>
            <a:r>
              <a:rPr lang="en-US" sz="700" dirty="0">
                <a:solidFill>
                  <a:srgbClr val="415262"/>
                </a:solidFill>
                <a:latin typeface="Trebuchet MS"/>
                <a:ea typeface="Trebuchet MS"/>
                <a:cs typeface="Trebuchet MS"/>
                <a:sym typeface="Trebuchet MS"/>
              </a:rPr>
              <a:t>.</a:t>
            </a:r>
            <a:r>
              <a:rPr lang="en-US" sz="700" dirty="0">
                <a:solidFill>
                  <a:srgbClr val="415262"/>
                </a:solidFill>
                <a:latin typeface="Arial"/>
                <a:ea typeface="Arial"/>
                <a:cs typeface="Arial"/>
                <a:sym typeface="Arial"/>
              </a:rPr>
              <a:t>H. Cody Meissner</a:t>
            </a:r>
            <a:r>
              <a:rPr lang="en-US" sz="700" dirty="0">
                <a:solidFill>
                  <a:srgbClr val="415262"/>
                </a:solidFill>
                <a:latin typeface="Trebuchet MS"/>
                <a:ea typeface="Trebuchet MS"/>
                <a:cs typeface="Trebuchet MS"/>
                <a:sym typeface="Trebuchet MS"/>
              </a:rPr>
              <a:t>. Viral Bronchiolitis in </a:t>
            </a:r>
            <a:r>
              <a:rPr lang="en-US" sz="700" dirty="0" err="1">
                <a:solidFill>
                  <a:srgbClr val="415262"/>
                </a:solidFill>
                <a:latin typeface="Trebuchet MS"/>
                <a:ea typeface="Trebuchet MS"/>
                <a:cs typeface="Trebuchet MS"/>
                <a:sym typeface="Trebuchet MS"/>
              </a:rPr>
              <a:t>Children.N</a:t>
            </a:r>
            <a:r>
              <a:rPr lang="en-US" sz="700" dirty="0">
                <a:solidFill>
                  <a:srgbClr val="415262"/>
                </a:solidFill>
                <a:latin typeface="Trebuchet MS"/>
                <a:ea typeface="Trebuchet MS"/>
                <a:cs typeface="Trebuchet MS"/>
                <a:sym typeface="Trebuchet MS"/>
              </a:rPr>
              <a:t> Engl J Med </a:t>
            </a:r>
            <a:r>
              <a:rPr lang="en-US" sz="700" dirty="0" err="1">
                <a:solidFill>
                  <a:srgbClr val="415262"/>
                </a:solidFill>
                <a:latin typeface="Trebuchet MS"/>
                <a:ea typeface="Trebuchet MS"/>
                <a:cs typeface="Trebuchet MS"/>
                <a:sym typeface="Trebuchet MS"/>
              </a:rPr>
              <a:t>Publicação</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em</a:t>
            </a:r>
            <a:r>
              <a:rPr lang="en-US" sz="700" dirty="0">
                <a:solidFill>
                  <a:srgbClr val="415262"/>
                </a:solidFill>
                <a:latin typeface="Trebuchet MS"/>
                <a:ea typeface="Trebuchet MS"/>
                <a:cs typeface="Trebuchet MS"/>
                <a:sym typeface="Trebuchet MS"/>
              </a:rPr>
              <a:t> 2016;374:62-72;</a:t>
            </a:r>
            <a:r>
              <a:rPr lang="en-US" sz="700" b="1" dirty="0">
                <a:solidFill>
                  <a:srgbClr val="0000CA"/>
                </a:solidFill>
                <a:latin typeface="Trebuchet MS"/>
                <a:ea typeface="Trebuchet MS"/>
                <a:cs typeface="Trebuchet MS"/>
                <a:sym typeface="Trebuchet MS"/>
              </a:rPr>
              <a:t> 2.</a:t>
            </a:r>
            <a:r>
              <a:rPr lang="en-US" sz="700" dirty="0">
                <a:solidFill>
                  <a:srgbClr val="415262"/>
                </a:solidFill>
                <a:latin typeface="Trebuchet MS"/>
                <a:ea typeface="Trebuchet MS"/>
                <a:cs typeface="Trebuchet MS"/>
                <a:sym typeface="Trebuchet MS"/>
              </a:rPr>
              <a:t> </a:t>
            </a:r>
            <a:r>
              <a:rPr lang="en-US" sz="700" dirty="0">
                <a:solidFill>
                  <a:srgbClr val="415262"/>
                </a:solidFill>
                <a:latin typeface="Arial"/>
                <a:ea typeface="Arial"/>
                <a:cs typeface="Arial"/>
                <a:sym typeface="Arial"/>
              </a:rPr>
              <a:t>Susanna Esposito, Patrizia Salice , Samantha Bosis , Silvia </a:t>
            </a:r>
            <a:r>
              <a:rPr lang="en-US" sz="700" dirty="0" err="1">
                <a:solidFill>
                  <a:srgbClr val="415262"/>
                </a:solidFill>
                <a:latin typeface="Arial"/>
                <a:ea typeface="Arial"/>
                <a:cs typeface="Arial"/>
                <a:sym typeface="Arial"/>
              </a:rPr>
              <a:t>Ghiglia</a:t>
            </a:r>
            <a:r>
              <a:rPr lang="en-US" sz="700" dirty="0">
                <a:solidFill>
                  <a:srgbClr val="415262"/>
                </a:solidFill>
                <a:latin typeface="Trebuchet MS"/>
                <a:ea typeface="Trebuchet MS"/>
                <a:cs typeface="Trebuchet MS"/>
                <a:sym typeface="Trebuchet MS"/>
              </a:rPr>
              <a:t> et al. Altered cardiac rhythm in infants with bronchiolitis and respiratory syncytial virus infection. BMC Infect Dis 2010;10:305</a:t>
            </a:r>
            <a:endParaRPr dirty="0"/>
          </a:p>
        </p:txBody>
      </p:sp>
      <p:sp>
        <p:nvSpPr>
          <p:cNvPr id="16301" name="Google Shape;16301;p146"/>
          <p:cNvSpPr txBox="1"/>
          <p:nvPr/>
        </p:nvSpPr>
        <p:spPr>
          <a:xfrm>
            <a:off x="449580" y="5315761"/>
            <a:ext cx="11292900" cy="39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800"/>
              <a:buFont typeface="Arial"/>
              <a:buNone/>
            </a:pPr>
            <a:r>
              <a:rPr lang="en-US" sz="2000" b="1" i="0" u="none" strike="noStrike" cap="none">
                <a:solidFill>
                  <a:srgbClr val="0000C9"/>
                </a:solidFill>
                <a:latin typeface="Arial"/>
                <a:ea typeface="Arial"/>
                <a:cs typeface="Arial"/>
                <a:sym typeface="Arial"/>
              </a:rPr>
              <a:t>A dificuldade respiratória é geralmente uma combinação de vários achados clínicos.</a:t>
            </a:r>
            <a:endParaRPr/>
          </a:p>
        </p:txBody>
      </p:sp>
      <p:sp>
        <p:nvSpPr>
          <p:cNvPr id="2" name="Retângulo 1">
            <a:extLst>
              <a:ext uri="{FF2B5EF4-FFF2-40B4-BE49-F238E27FC236}">
                <a16:creationId xmlns:a16="http://schemas.microsoft.com/office/drawing/2014/main" id="{DFACDEED-23CC-5D72-16D3-3874AEBF43CC}"/>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C1330318-B573-6BEF-3330-C4E579DD158B}"/>
              </a:ext>
            </a:extLst>
          </p:cNvPr>
          <p:cNvPicPr preferRelativeResize="0"/>
          <p:nvPr/>
        </p:nvPicPr>
        <p:blipFill rotWithShape="1">
          <a:blip r:embed="rId8">
            <a:alphaModFix/>
          </a:blip>
          <a:srcRect/>
          <a:stretch/>
        </p:blipFill>
        <p:spPr>
          <a:xfrm>
            <a:off x="533400" y="6399091"/>
            <a:ext cx="706245" cy="2784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6223"/>
                                        </p:tgtEl>
                                        <p:attrNameLst>
                                          <p:attrName>style.visibility</p:attrName>
                                        </p:attrNameLst>
                                      </p:cBhvr>
                                      <p:to>
                                        <p:strVal val="visible"/>
                                      </p:to>
                                    </p:set>
                                    <p:animEffect transition="in" filter="fade">
                                      <p:cBhvr>
                                        <p:cTn id="7" dur="500"/>
                                        <p:tgtEl>
                                          <p:spTgt spid="1622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6228"/>
                                        </p:tgtEl>
                                        <p:attrNameLst>
                                          <p:attrName>style.visibility</p:attrName>
                                        </p:attrNameLst>
                                      </p:cBhvr>
                                      <p:to>
                                        <p:strVal val="visible"/>
                                      </p:to>
                                    </p:set>
                                    <p:animEffect transition="in" filter="fade">
                                      <p:cBhvr>
                                        <p:cTn id="11" dur="500"/>
                                        <p:tgtEl>
                                          <p:spTgt spid="16228"/>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16234"/>
                                        </p:tgtEl>
                                        <p:attrNameLst>
                                          <p:attrName>style.visibility</p:attrName>
                                        </p:attrNameLst>
                                      </p:cBhvr>
                                      <p:to>
                                        <p:strVal val="visible"/>
                                      </p:to>
                                    </p:set>
                                    <p:animEffect transition="in" filter="fade">
                                      <p:cBhvr>
                                        <p:cTn id="15" dur="500"/>
                                        <p:tgtEl>
                                          <p:spTgt spid="16234"/>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16242"/>
                                        </p:tgtEl>
                                        <p:attrNameLst>
                                          <p:attrName>style.visibility</p:attrName>
                                        </p:attrNameLst>
                                      </p:cBhvr>
                                      <p:to>
                                        <p:strVal val="visible"/>
                                      </p:to>
                                    </p:set>
                                    <p:animEffect transition="in" filter="fade">
                                      <p:cBhvr>
                                        <p:cTn id="19" dur="500"/>
                                        <p:tgtEl>
                                          <p:spTgt spid="16242"/>
                                        </p:tgtEl>
                                      </p:cBhvr>
                                    </p:animEffect>
                                  </p:childTnLst>
                                </p:cTn>
                              </p:par>
                            </p:childTnLst>
                          </p:cTn>
                        </p:par>
                        <p:par>
                          <p:cTn id="20" fill="hold">
                            <p:stCondLst>
                              <p:cond delay="2000"/>
                            </p:stCondLst>
                            <p:childTnLst>
                              <p:par>
                                <p:cTn id="21" presetID="10" presetClass="entr" presetSubtype="0" fill="hold" nodeType="afterEffect">
                                  <p:stCondLst>
                                    <p:cond delay="500"/>
                                  </p:stCondLst>
                                  <p:childTnLst>
                                    <p:set>
                                      <p:cBhvr>
                                        <p:cTn id="22" dur="1" fill="hold">
                                          <p:stCondLst>
                                            <p:cond delay="0"/>
                                          </p:stCondLst>
                                        </p:cTn>
                                        <p:tgtEl>
                                          <p:spTgt spid="16250"/>
                                        </p:tgtEl>
                                        <p:attrNameLst>
                                          <p:attrName>style.visibility</p:attrName>
                                        </p:attrNameLst>
                                      </p:cBhvr>
                                      <p:to>
                                        <p:strVal val="visible"/>
                                      </p:to>
                                    </p:set>
                                    <p:animEffect transition="in" filter="fade">
                                      <p:cBhvr>
                                        <p:cTn id="23" dur="500"/>
                                        <p:tgtEl>
                                          <p:spTgt spid="16250"/>
                                        </p:tgtEl>
                                      </p:cBhvr>
                                    </p:animEffect>
                                  </p:childTnLst>
                                </p:cTn>
                              </p:par>
                            </p:childTnLst>
                          </p:cTn>
                        </p:par>
                        <p:par>
                          <p:cTn id="24" fill="hold">
                            <p:stCondLst>
                              <p:cond delay="2500"/>
                            </p:stCondLst>
                            <p:childTnLst>
                              <p:par>
                                <p:cTn id="25" presetID="10" presetClass="entr" presetSubtype="0" fill="hold" nodeType="afterEffect">
                                  <p:stCondLst>
                                    <p:cond delay="500"/>
                                  </p:stCondLst>
                                  <p:childTnLst>
                                    <p:set>
                                      <p:cBhvr>
                                        <p:cTn id="26" dur="1" fill="hold">
                                          <p:stCondLst>
                                            <p:cond delay="0"/>
                                          </p:stCondLst>
                                        </p:cTn>
                                        <p:tgtEl>
                                          <p:spTgt spid="16281"/>
                                        </p:tgtEl>
                                        <p:attrNameLst>
                                          <p:attrName>style.visibility</p:attrName>
                                        </p:attrNameLst>
                                      </p:cBhvr>
                                      <p:to>
                                        <p:strVal val="visible"/>
                                      </p:to>
                                    </p:set>
                                    <p:animEffect transition="in" filter="fade">
                                      <p:cBhvr>
                                        <p:cTn id="27" dur="500"/>
                                        <p:tgtEl>
                                          <p:spTgt spid="16281"/>
                                        </p:tgtEl>
                                      </p:cBhvr>
                                    </p:animEffect>
                                  </p:childTnLst>
                                </p:cTn>
                              </p:par>
                            </p:childTnLst>
                          </p:cTn>
                        </p:par>
                        <p:par>
                          <p:cTn id="28" fill="hold">
                            <p:stCondLst>
                              <p:cond delay="3000"/>
                            </p:stCondLst>
                            <p:childTnLst>
                              <p:par>
                                <p:cTn id="29" presetID="10" presetClass="entr" presetSubtype="0" fill="hold" nodeType="afterEffect">
                                  <p:stCondLst>
                                    <p:cond delay="500"/>
                                  </p:stCondLst>
                                  <p:childTnLst>
                                    <p:set>
                                      <p:cBhvr>
                                        <p:cTn id="30" dur="1" fill="hold">
                                          <p:stCondLst>
                                            <p:cond delay="0"/>
                                          </p:stCondLst>
                                        </p:cTn>
                                        <p:tgtEl>
                                          <p:spTgt spid="16257"/>
                                        </p:tgtEl>
                                        <p:attrNameLst>
                                          <p:attrName>style.visibility</p:attrName>
                                        </p:attrNameLst>
                                      </p:cBhvr>
                                      <p:to>
                                        <p:strVal val="visible"/>
                                      </p:to>
                                    </p:set>
                                    <p:animEffect transition="in" filter="fade">
                                      <p:cBhvr>
                                        <p:cTn id="31" dur="500"/>
                                        <p:tgtEl>
                                          <p:spTgt spid="16257"/>
                                        </p:tgtEl>
                                      </p:cBhvr>
                                    </p:animEffect>
                                  </p:childTnLst>
                                </p:cTn>
                              </p:par>
                            </p:childTnLst>
                          </p:cTn>
                        </p:par>
                        <p:par>
                          <p:cTn id="32" fill="hold">
                            <p:stCondLst>
                              <p:cond delay="3500"/>
                            </p:stCondLst>
                            <p:childTnLst>
                              <p:par>
                                <p:cTn id="33" presetID="10" presetClass="entr" presetSubtype="0" fill="hold" nodeType="afterEffect">
                                  <p:stCondLst>
                                    <p:cond delay="1000"/>
                                  </p:stCondLst>
                                  <p:childTnLst>
                                    <p:set>
                                      <p:cBhvr>
                                        <p:cTn id="34" dur="1" fill="hold">
                                          <p:stCondLst>
                                            <p:cond delay="0"/>
                                          </p:stCondLst>
                                        </p:cTn>
                                        <p:tgtEl>
                                          <p:spTgt spid="16301"/>
                                        </p:tgtEl>
                                        <p:attrNameLst>
                                          <p:attrName>style.visibility</p:attrName>
                                        </p:attrNameLst>
                                      </p:cBhvr>
                                      <p:to>
                                        <p:strVal val="visible"/>
                                      </p:to>
                                    </p:set>
                                    <p:animEffect transition="in" filter="fade">
                                      <p:cBhvr>
                                        <p:cTn id="35" dur="500"/>
                                        <p:tgtEl>
                                          <p:spTgt spid="16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63"/>
        <p:cNvGrpSpPr/>
        <p:nvPr/>
      </p:nvGrpSpPr>
      <p:grpSpPr>
        <a:xfrm>
          <a:off x="0" y="0"/>
          <a:ext cx="0" cy="0"/>
          <a:chOff x="0" y="0"/>
          <a:chExt cx="0" cy="0"/>
        </a:xfrm>
      </p:grpSpPr>
      <p:sp>
        <p:nvSpPr>
          <p:cNvPr id="16364" name="Google Shape;16364;p149"/>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6365" name="Google Shape;16365;p149"/>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grpSp>
        <p:nvGrpSpPr>
          <p:cNvPr id="16366" name="Google Shape;16366;p149"/>
          <p:cNvGrpSpPr/>
          <p:nvPr/>
        </p:nvGrpSpPr>
        <p:grpSpPr>
          <a:xfrm>
            <a:off x="546439" y="5010297"/>
            <a:ext cx="11020070" cy="577643"/>
            <a:chOff x="583679" y="4838699"/>
            <a:chExt cx="11020070" cy="577643"/>
          </a:xfrm>
        </p:grpSpPr>
        <p:pic>
          <p:nvPicPr>
            <p:cNvPr id="16367" name="Google Shape;16367;p149"/>
            <p:cNvPicPr preferRelativeResize="0"/>
            <p:nvPr/>
          </p:nvPicPr>
          <p:blipFill rotWithShape="1">
            <a:blip r:embed="rId3">
              <a:alphaModFix/>
            </a:blip>
            <a:srcRect/>
            <a:stretch/>
          </p:blipFill>
          <p:spPr>
            <a:xfrm>
              <a:off x="583679" y="4841727"/>
              <a:ext cx="11020069" cy="574615"/>
            </a:xfrm>
            <a:prstGeom prst="rect">
              <a:avLst/>
            </a:prstGeom>
            <a:noFill/>
            <a:ln>
              <a:noFill/>
            </a:ln>
          </p:spPr>
        </p:pic>
        <p:sp>
          <p:nvSpPr>
            <p:cNvPr id="16368" name="Google Shape;16368;p149"/>
            <p:cNvSpPr/>
            <p:nvPr/>
          </p:nvSpPr>
          <p:spPr>
            <a:xfrm>
              <a:off x="618744" y="4838699"/>
              <a:ext cx="10955020" cy="509270"/>
            </a:xfrm>
            <a:custGeom>
              <a:avLst/>
              <a:gdLst/>
              <a:ahLst/>
              <a:cxnLst/>
              <a:rect l="l" t="t" r="r" b="b"/>
              <a:pathLst>
                <a:path w="10955020" h="509270" extrusionOk="0">
                  <a:moveTo>
                    <a:pt x="10954512" y="28829"/>
                  </a:moveTo>
                  <a:lnTo>
                    <a:pt x="10952239" y="17627"/>
                  </a:lnTo>
                  <a:lnTo>
                    <a:pt x="10946041" y="8470"/>
                  </a:lnTo>
                  <a:lnTo>
                    <a:pt x="10936884" y="2273"/>
                  </a:lnTo>
                  <a:lnTo>
                    <a:pt x="10925683" y="0"/>
                  </a:lnTo>
                  <a:lnTo>
                    <a:pt x="28841" y="0"/>
                  </a:lnTo>
                  <a:lnTo>
                    <a:pt x="17614" y="2273"/>
                  </a:lnTo>
                  <a:lnTo>
                    <a:pt x="8445" y="8470"/>
                  </a:lnTo>
                  <a:lnTo>
                    <a:pt x="2260" y="17627"/>
                  </a:lnTo>
                  <a:lnTo>
                    <a:pt x="0" y="28829"/>
                  </a:lnTo>
                  <a:lnTo>
                    <a:pt x="0" y="487934"/>
                  </a:lnTo>
                  <a:lnTo>
                    <a:pt x="1651" y="496163"/>
                  </a:lnTo>
                  <a:lnTo>
                    <a:pt x="6159" y="502856"/>
                  </a:lnTo>
                  <a:lnTo>
                    <a:pt x="12839" y="507365"/>
                  </a:lnTo>
                  <a:lnTo>
                    <a:pt x="21031" y="509016"/>
                  </a:lnTo>
                  <a:lnTo>
                    <a:pt x="10933430" y="509016"/>
                  </a:lnTo>
                  <a:lnTo>
                    <a:pt x="10941647" y="507365"/>
                  </a:lnTo>
                  <a:lnTo>
                    <a:pt x="10948353" y="502856"/>
                  </a:lnTo>
                  <a:lnTo>
                    <a:pt x="10952861" y="496163"/>
                  </a:lnTo>
                  <a:lnTo>
                    <a:pt x="10954512" y="487934"/>
                  </a:lnTo>
                  <a:lnTo>
                    <a:pt x="10954512" y="2882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6369" name="Google Shape;16369;p149"/>
          <p:cNvSpPr txBox="1"/>
          <p:nvPr/>
        </p:nvSpPr>
        <p:spPr>
          <a:xfrm>
            <a:off x="1877349" y="5010645"/>
            <a:ext cx="9671100" cy="351378"/>
          </a:xfrm>
          <a:prstGeom prst="rect">
            <a:avLst/>
          </a:prstGeom>
          <a:noFill/>
          <a:ln>
            <a:noFill/>
          </a:ln>
        </p:spPr>
        <p:txBody>
          <a:bodyPr spcFirstLastPara="1" wrap="square" lIns="0" tIns="12700" rIns="0" bIns="0" anchor="t" anchorCtr="0">
            <a:spAutoFit/>
          </a:bodyPr>
          <a:lstStyle/>
          <a:p>
            <a:pPr marL="324485" marR="0" lvl="0" indent="-286385" algn="l" rtl="0">
              <a:spcBef>
                <a:spcPts val="0"/>
              </a:spcBef>
              <a:spcAft>
                <a:spcPts val="0"/>
              </a:spcAft>
              <a:buClr>
                <a:srgbClr val="415262"/>
              </a:buClr>
              <a:buSzPts val="1100"/>
              <a:buFont typeface="Arial"/>
              <a:buChar char="•"/>
            </a:pPr>
            <a:r>
              <a:rPr lang="en-US" sz="1100" dirty="0">
                <a:solidFill>
                  <a:srgbClr val="415262"/>
                </a:solidFill>
                <a:latin typeface="Arial"/>
                <a:ea typeface="Arial"/>
                <a:cs typeface="Arial"/>
                <a:sym typeface="Arial"/>
              </a:rPr>
              <a:t>É </a:t>
            </a:r>
            <a:r>
              <a:rPr lang="en-US" sz="1100" dirty="0" err="1">
                <a:solidFill>
                  <a:srgbClr val="415262"/>
                </a:solidFill>
                <a:latin typeface="Arial"/>
                <a:ea typeface="Arial"/>
                <a:cs typeface="Arial"/>
                <a:sym typeface="Arial"/>
              </a:rPr>
              <a:t>sugerido</a:t>
            </a:r>
            <a:r>
              <a:rPr lang="en-US" sz="1100" dirty="0">
                <a:solidFill>
                  <a:srgbClr val="415262"/>
                </a:solidFill>
                <a:latin typeface="Arial"/>
                <a:ea typeface="Arial"/>
                <a:cs typeface="Arial"/>
                <a:sym typeface="Arial"/>
              </a:rPr>
              <a:t> cerca de </a:t>
            </a:r>
            <a:r>
              <a:rPr lang="en-US" sz="1100" b="1" dirty="0">
                <a:solidFill>
                  <a:srgbClr val="071BAD"/>
                </a:solidFill>
                <a:latin typeface="Arial"/>
                <a:ea typeface="Arial"/>
                <a:cs typeface="Arial"/>
                <a:sym typeface="Arial"/>
              </a:rPr>
              <a:t>80.000 hospitalizações de </a:t>
            </a:r>
            <a:r>
              <a:rPr lang="en-US" sz="1100" b="1" dirty="0" err="1">
                <a:solidFill>
                  <a:srgbClr val="071BAD"/>
                </a:solidFill>
                <a:latin typeface="Arial"/>
                <a:ea typeface="Arial"/>
                <a:cs typeface="Arial"/>
                <a:sym typeface="Arial"/>
              </a:rPr>
              <a:t>bebês</a:t>
            </a:r>
            <a:r>
              <a:rPr lang="en-US" sz="1100" b="1" dirty="0">
                <a:solidFill>
                  <a:srgbClr val="071BAD"/>
                </a:solidFill>
                <a:latin typeface="Arial"/>
                <a:ea typeface="Arial"/>
                <a:cs typeface="Arial"/>
                <a:sym typeface="Arial"/>
              </a:rPr>
              <a:t> </a:t>
            </a:r>
            <a:r>
              <a:rPr lang="en-US" sz="1100" b="1" dirty="0" err="1">
                <a:solidFill>
                  <a:srgbClr val="071BAD"/>
                </a:solidFill>
                <a:latin typeface="Arial"/>
                <a:ea typeface="Arial"/>
                <a:cs typeface="Arial"/>
                <a:sym typeface="Arial"/>
              </a:rPr>
              <a:t>associadas</a:t>
            </a:r>
            <a:r>
              <a:rPr lang="en-US" sz="1100" b="1" dirty="0">
                <a:solidFill>
                  <a:srgbClr val="071BAD"/>
                </a:solidFill>
                <a:latin typeface="Arial"/>
                <a:ea typeface="Arial"/>
                <a:cs typeface="Arial"/>
                <a:sym typeface="Arial"/>
              </a:rPr>
              <a:t> ao VSR </a:t>
            </a:r>
            <a:r>
              <a:rPr lang="en-US" sz="1100" dirty="0">
                <a:solidFill>
                  <a:srgbClr val="415262"/>
                </a:solidFill>
                <a:latin typeface="Arial"/>
                <a:ea typeface="Arial"/>
                <a:cs typeface="Arial"/>
                <a:sym typeface="Arial"/>
              </a:rPr>
              <a:t>a </a:t>
            </a:r>
            <a:r>
              <a:rPr lang="en-US" sz="1100" dirty="0" err="1">
                <a:solidFill>
                  <a:srgbClr val="415262"/>
                </a:solidFill>
                <a:latin typeface="Arial"/>
                <a:ea typeface="Arial"/>
                <a:cs typeface="Arial"/>
                <a:sym typeface="Arial"/>
              </a:rPr>
              <a:t>cada</a:t>
            </a:r>
            <a:r>
              <a:rPr lang="en-US" sz="1100" dirty="0">
                <a:solidFill>
                  <a:srgbClr val="415262"/>
                </a:solidFill>
                <a:latin typeface="Arial"/>
                <a:ea typeface="Arial"/>
                <a:cs typeface="Arial"/>
                <a:sym typeface="Arial"/>
              </a:rPr>
              <a:t> </a:t>
            </a:r>
            <a:r>
              <a:rPr lang="en-US" sz="1100" dirty="0" err="1">
                <a:solidFill>
                  <a:srgbClr val="415262"/>
                </a:solidFill>
                <a:latin typeface="Arial"/>
                <a:ea typeface="Arial"/>
                <a:cs typeface="Arial"/>
                <a:sym typeface="Arial"/>
              </a:rPr>
              <a:t>ano</a:t>
            </a:r>
            <a:r>
              <a:rPr lang="en-US" sz="1100" dirty="0">
                <a:solidFill>
                  <a:srgbClr val="415262"/>
                </a:solidFill>
                <a:latin typeface="Arial"/>
                <a:ea typeface="Arial"/>
                <a:cs typeface="Arial"/>
                <a:sym typeface="Arial"/>
              </a:rPr>
              <a:t> </a:t>
            </a:r>
            <a:r>
              <a:rPr lang="en-US" sz="1100" dirty="0" err="1">
                <a:solidFill>
                  <a:srgbClr val="415262"/>
                </a:solidFill>
                <a:latin typeface="Arial"/>
                <a:ea typeface="Arial"/>
                <a:cs typeface="Arial"/>
                <a:sym typeface="Arial"/>
              </a:rPr>
              <a:t>nos</a:t>
            </a:r>
            <a:r>
              <a:rPr lang="en-US" sz="1100" dirty="0">
                <a:solidFill>
                  <a:srgbClr val="415262"/>
                </a:solidFill>
                <a:latin typeface="Arial"/>
                <a:ea typeface="Arial"/>
                <a:cs typeface="Arial"/>
                <a:sym typeface="Arial"/>
              </a:rPr>
              <a:t> EUA.</a:t>
            </a:r>
            <a:r>
              <a:rPr lang="en-US" sz="1100" baseline="30000" dirty="0">
                <a:solidFill>
                  <a:srgbClr val="415262"/>
                </a:solidFill>
                <a:latin typeface="Arial"/>
                <a:ea typeface="Arial"/>
                <a:cs typeface="Arial"/>
                <a:sym typeface="Arial"/>
              </a:rPr>
              <a:t>3</a:t>
            </a:r>
            <a:r>
              <a:rPr lang="en-US" sz="1100" dirty="0">
                <a:solidFill>
                  <a:srgbClr val="415262"/>
                </a:solidFill>
                <a:latin typeface="Arial"/>
                <a:ea typeface="Arial"/>
                <a:cs typeface="Arial"/>
                <a:sym typeface="Arial"/>
              </a:rPr>
              <a:t>**</a:t>
            </a:r>
            <a:endParaRPr sz="1100" dirty="0">
              <a:solidFill>
                <a:srgbClr val="000000"/>
              </a:solidFill>
              <a:latin typeface="Arial"/>
              <a:ea typeface="Arial"/>
              <a:cs typeface="Arial"/>
              <a:sym typeface="Arial"/>
            </a:endParaRPr>
          </a:p>
          <a:p>
            <a:pPr marL="324485" marR="0" lvl="0" indent="-286385" algn="l" rtl="0">
              <a:spcBef>
                <a:spcPts val="5"/>
              </a:spcBef>
              <a:spcAft>
                <a:spcPts val="0"/>
              </a:spcAft>
              <a:buClr>
                <a:srgbClr val="415262"/>
              </a:buClr>
              <a:buSzPts val="1100"/>
              <a:buFont typeface="Arial"/>
              <a:buChar char="•"/>
            </a:pPr>
            <a:r>
              <a:rPr lang="en-US" sz="1100" dirty="0">
                <a:solidFill>
                  <a:srgbClr val="415262"/>
                </a:solidFill>
                <a:latin typeface="Arial"/>
                <a:ea typeface="Arial"/>
                <a:cs typeface="Arial"/>
                <a:sym typeface="Arial"/>
              </a:rPr>
              <a:t>A </a:t>
            </a:r>
            <a:r>
              <a:rPr lang="en-US" sz="1100" dirty="0" err="1">
                <a:solidFill>
                  <a:srgbClr val="415262"/>
                </a:solidFill>
                <a:latin typeface="Arial"/>
                <a:ea typeface="Arial"/>
                <a:cs typeface="Arial"/>
                <a:sym typeface="Arial"/>
              </a:rPr>
              <a:t>prevenção</a:t>
            </a:r>
            <a:r>
              <a:rPr lang="en-US" sz="1100" dirty="0">
                <a:solidFill>
                  <a:srgbClr val="415262"/>
                </a:solidFill>
                <a:latin typeface="Arial"/>
                <a:ea typeface="Arial"/>
                <a:cs typeface="Arial"/>
                <a:sym typeface="Arial"/>
              </a:rPr>
              <a:t> é </a:t>
            </a:r>
            <a:r>
              <a:rPr lang="en-US" sz="1100" dirty="0" err="1">
                <a:solidFill>
                  <a:srgbClr val="415262"/>
                </a:solidFill>
                <a:latin typeface="Arial"/>
                <a:ea typeface="Arial"/>
                <a:cs typeface="Arial"/>
                <a:sym typeface="Arial"/>
              </a:rPr>
              <a:t>importante</a:t>
            </a:r>
            <a:r>
              <a:rPr lang="en-US" sz="1100" dirty="0">
                <a:solidFill>
                  <a:srgbClr val="415262"/>
                </a:solidFill>
                <a:latin typeface="Arial"/>
                <a:ea typeface="Arial"/>
                <a:cs typeface="Arial"/>
                <a:sym typeface="Arial"/>
              </a:rPr>
              <a:t>. O </a:t>
            </a:r>
            <a:r>
              <a:rPr lang="en-US" sz="1100" dirty="0" err="1">
                <a:solidFill>
                  <a:srgbClr val="415262"/>
                </a:solidFill>
                <a:latin typeface="Arial"/>
                <a:ea typeface="Arial"/>
                <a:cs typeface="Arial"/>
                <a:sym typeface="Arial"/>
              </a:rPr>
              <a:t>tratamento</a:t>
            </a:r>
            <a:r>
              <a:rPr lang="en-US" sz="1100" dirty="0">
                <a:solidFill>
                  <a:srgbClr val="415262"/>
                </a:solidFill>
                <a:latin typeface="Arial"/>
                <a:ea typeface="Arial"/>
                <a:cs typeface="Arial"/>
                <a:sym typeface="Arial"/>
              </a:rPr>
              <a:t> para o VSR se </a:t>
            </a:r>
            <a:r>
              <a:rPr lang="en-US" sz="1100" dirty="0" err="1">
                <a:solidFill>
                  <a:srgbClr val="415262"/>
                </a:solidFill>
                <a:latin typeface="Arial"/>
                <a:ea typeface="Arial"/>
                <a:cs typeface="Arial"/>
                <a:sym typeface="Arial"/>
              </a:rPr>
              <a:t>enquadra</a:t>
            </a:r>
            <a:r>
              <a:rPr lang="en-US" sz="1100" dirty="0">
                <a:solidFill>
                  <a:srgbClr val="415262"/>
                </a:solidFill>
                <a:latin typeface="Arial"/>
                <a:ea typeface="Arial"/>
                <a:cs typeface="Arial"/>
                <a:sym typeface="Arial"/>
              </a:rPr>
              <a:t> em </a:t>
            </a:r>
            <a:r>
              <a:rPr lang="en-US" sz="1100" dirty="0" err="1">
                <a:solidFill>
                  <a:srgbClr val="415262"/>
                </a:solidFill>
                <a:latin typeface="Arial"/>
                <a:ea typeface="Arial"/>
                <a:cs typeface="Arial"/>
                <a:sym typeface="Arial"/>
              </a:rPr>
              <a:t>três</a:t>
            </a:r>
            <a:r>
              <a:rPr lang="en-US" sz="1100" dirty="0">
                <a:solidFill>
                  <a:srgbClr val="415262"/>
                </a:solidFill>
                <a:latin typeface="Arial"/>
                <a:ea typeface="Arial"/>
                <a:cs typeface="Arial"/>
                <a:sym typeface="Arial"/>
              </a:rPr>
              <a:t> </a:t>
            </a:r>
            <a:r>
              <a:rPr lang="en-US" sz="1100" dirty="0" err="1">
                <a:solidFill>
                  <a:srgbClr val="415262"/>
                </a:solidFill>
                <a:latin typeface="Arial"/>
                <a:ea typeface="Arial"/>
                <a:cs typeface="Arial"/>
                <a:sym typeface="Arial"/>
              </a:rPr>
              <a:t>categorias</a:t>
            </a:r>
            <a:r>
              <a:rPr lang="en-US" sz="1100" dirty="0">
                <a:solidFill>
                  <a:srgbClr val="415262"/>
                </a:solidFill>
                <a:latin typeface="Arial"/>
                <a:ea typeface="Arial"/>
                <a:cs typeface="Arial"/>
                <a:sym typeface="Arial"/>
              </a:rPr>
              <a:t>:</a:t>
            </a:r>
            <a:r>
              <a:rPr lang="en-US" sz="1100" dirty="0">
                <a:solidFill>
                  <a:srgbClr val="071BAD"/>
                </a:solidFill>
                <a:latin typeface="Arial"/>
                <a:ea typeface="Arial"/>
                <a:cs typeface="Arial"/>
                <a:sym typeface="Arial"/>
              </a:rPr>
              <a:t> </a:t>
            </a:r>
            <a:r>
              <a:rPr lang="en-US" sz="1100" b="1" dirty="0" err="1">
                <a:solidFill>
                  <a:srgbClr val="071BAD"/>
                </a:solidFill>
                <a:latin typeface="Arial"/>
                <a:ea typeface="Arial"/>
                <a:cs typeface="Arial"/>
                <a:sym typeface="Arial"/>
              </a:rPr>
              <a:t>terapia</a:t>
            </a:r>
            <a:r>
              <a:rPr lang="en-US" sz="1100" b="1" dirty="0">
                <a:solidFill>
                  <a:srgbClr val="071BAD"/>
                </a:solidFill>
                <a:latin typeface="Arial"/>
                <a:ea typeface="Arial"/>
                <a:cs typeface="Arial"/>
                <a:sym typeface="Arial"/>
              </a:rPr>
              <a:t> de </a:t>
            </a:r>
            <a:r>
              <a:rPr lang="en-US" sz="1100" b="1" dirty="0" err="1">
                <a:solidFill>
                  <a:srgbClr val="071BAD"/>
                </a:solidFill>
                <a:latin typeface="Arial"/>
                <a:ea typeface="Arial"/>
                <a:cs typeface="Arial"/>
                <a:sym typeface="Arial"/>
              </a:rPr>
              <a:t>suporte</a:t>
            </a:r>
            <a:r>
              <a:rPr lang="en-US" sz="1100" b="1" dirty="0">
                <a:solidFill>
                  <a:srgbClr val="071BAD"/>
                </a:solidFill>
                <a:latin typeface="Arial"/>
                <a:ea typeface="Arial"/>
                <a:cs typeface="Arial"/>
                <a:sym typeface="Arial"/>
              </a:rPr>
              <a:t>, profilaxia.</a:t>
            </a:r>
            <a:r>
              <a:rPr lang="en-US" sz="1100" baseline="30000" dirty="0">
                <a:solidFill>
                  <a:srgbClr val="415262"/>
                </a:solidFill>
                <a:latin typeface="Arial"/>
                <a:ea typeface="Arial"/>
                <a:cs typeface="Arial"/>
                <a:sym typeface="Arial"/>
              </a:rPr>
              <a:t>4</a:t>
            </a:r>
            <a:endParaRPr sz="1100" b="0" i="0" u="none" strike="noStrike" cap="none" baseline="30000" dirty="0">
              <a:solidFill>
                <a:srgbClr val="000000"/>
              </a:solidFill>
              <a:latin typeface="Arial"/>
              <a:ea typeface="Arial"/>
              <a:cs typeface="Arial"/>
              <a:sym typeface="Arial"/>
            </a:endParaRPr>
          </a:p>
        </p:txBody>
      </p:sp>
      <p:grpSp>
        <p:nvGrpSpPr>
          <p:cNvPr id="16370" name="Google Shape;16370;p149"/>
          <p:cNvGrpSpPr/>
          <p:nvPr/>
        </p:nvGrpSpPr>
        <p:grpSpPr>
          <a:xfrm>
            <a:off x="593344" y="4801007"/>
            <a:ext cx="10955020" cy="603329"/>
            <a:chOff x="618744" y="4681728"/>
            <a:chExt cx="10955020" cy="603329"/>
          </a:xfrm>
        </p:grpSpPr>
        <p:pic>
          <p:nvPicPr>
            <p:cNvPr id="16371" name="Google Shape;16371;p149"/>
            <p:cNvPicPr preferRelativeResize="0"/>
            <p:nvPr/>
          </p:nvPicPr>
          <p:blipFill rotWithShape="1">
            <a:blip r:embed="rId4">
              <a:alphaModFix/>
            </a:blip>
            <a:srcRect/>
            <a:stretch/>
          </p:blipFill>
          <p:spPr>
            <a:xfrm>
              <a:off x="1466295" y="4994846"/>
              <a:ext cx="78211" cy="82003"/>
            </a:xfrm>
            <a:prstGeom prst="rect">
              <a:avLst/>
            </a:prstGeom>
            <a:noFill/>
            <a:ln>
              <a:noFill/>
            </a:ln>
          </p:spPr>
        </p:pic>
        <p:sp>
          <p:nvSpPr>
            <p:cNvPr id="16372" name="Google Shape;16372;p149"/>
            <p:cNvSpPr/>
            <p:nvPr/>
          </p:nvSpPr>
          <p:spPr>
            <a:xfrm>
              <a:off x="1568064" y="5210240"/>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73" name="Google Shape;16373;p149"/>
            <p:cNvSpPr/>
            <p:nvPr/>
          </p:nvSpPr>
          <p:spPr>
            <a:xfrm>
              <a:off x="1568064" y="5210240"/>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74" name="Google Shape;16374;p149"/>
            <p:cNvSpPr/>
            <p:nvPr/>
          </p:nvSpPr>
          <p:spPr>
            <a:xfrm>
              <a:off x="1568064" y="5166638"/>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75" name="Google Shape;16375;p149"/>
            <p:cNvSpPr/>
            <p:nvPr/>
          </p:nvSpPr>
          <p:spPr>
            <a:xfrm>
              <a:off x="1568064" y="5166638"/>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76" name="Google Shape;16376;p149"/>
            <p:cNvSpPr/>
            <p:nvPr/>
          </p:nvSpPr>
          <p:spPr>
            <a:xfrm>
              <a:off x="1624115" y="5210235"/>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77" name="Google Shape;16377;p149"/>
            <p:cNvSpPr/>
            <p:nvPr/>
          </p:nvSpPr>
          <p:spPr>
            <a:xfrm>
              <a:off x="1624115" y="5210235"/>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78" name="Google Shape;16378;p149"/>
            <p:cNvSpPr/>
            <p:nvPr/>
          </p:nvSpPr>
          <p:spPr>
            <a:xfrm>
              <a:off x="1624115" y="5166643"/>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79" name="Google Shape;16379;p149"/>
            <p:cNvSpPr/>
            <p:nvPr/>
          </p:nvSpPr>
          <p:spPr>
            <a:xfrm>
              <a:off x="1624115" y="5166643"/>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0" name="Google Shape;16380;p149"/>
            <p:cNvSpPr/>
            <p:nvPr/>
          </p:nvSpPr>
          <p:spPr>
            <a:xfrm>
              <a:off x="1568064" y="5123041"/>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1" name="Google Shape;16381;p149"/>
            <p:cNvSpPr/>
            <p:nvPr/>
          </p:nvSpPr>
          <p:spPr>
            <a:xfrm>
              <a:off x="1568064" y="5123041"/>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2" name="Google Shape;16382;p149"/>
            <p:cNvSpPr/>
            <p:nvPr/>
          </p:nvSpPr>
          <p:spPr>
            <a:xfrm>
              <a:off x="1624115" y="5123041"/>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3" name="Google Shape;16383;p149"/>
            <p:cNvSpPr/>
            <p:nvPr/>
          </p:nvSpPr>
          <p:spPr>
            <a:xfrm>
              <a:off x="1624115" y="5123041"/>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4" name="Google Shape;16384;p149"/>
            <p:cNvSpPr/>
            <p:nvPr/>
          </p:nvSpPr>
          <p:spPr>
            <a:xfrm>
              <a:off x="1680166" y="5210235"/>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5" name="Google Shape;16385;p149"/>
            <p:cNvSpPr/>
            <p:nvPr/>
          </p:nvSpPr>
          <p:spPr>
            <a:xfrm>
              <a:off x="1680166" y="5210235"/>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6" name="Google Shape;16386;p149"/>
            <p:cNvSpPr/>
            <p:nvPr/>
          </p:nvSpPr>
          <p:spPr>
            <a:xfrm>
              <a:off x="1680166" y="5166643"/>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7" name="Google Shape;16387;p149"/>
            <p:cNvSpPr/>
            <p:nvPr/>
          </p:nvSpPr>
          <p:spPr>
            <a:xfrm>
              <a:off x="1680166" y="5166643"/>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8" name="Google Shape;16388;p149"/>
            <p:cNvSpPr/>
            <p:nvPr/>
          </p:nvSpPr>
          <p:spPr>
            <a:xfrm>
              <a:off x="1680166" y="5123041"/>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9" name="Google Shape;16389;p149"/>
            <p:cNvSpPr/>
            <p:nvPr/>
          </p:nvSpPr>
          <p:spPr>
            <a:xfrm>
              <a:off x="1680166" y="5123041"/>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0" name="Google Shape;16390;p149"/>
            <p:cNvSpPr/>
            <p:nvPr/>
          </p:nvSpPr>
          <p:spPr>
            <a:xfrm>
              <a:off x="1568064" y="5079450"/>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1" name="Google Shape;16391;p149"/>
            <p:cNvSpPr/>
            <p:nvPr/>
          </p:nvSpPr>
          <p:spPr>
            <a:xfrm>
              <a:off x="1568064" y="5079450"/>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2" name="Google Shape;16392;p149"/>
            <p:cNvSpPr/>
            <p:nvPr/>
          </p:nvSpPr>
          <p:spPr>
            <a:xfrm>
              <a:off x="1624115" y="5079445"/>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3" name="Google Shape;16393;p149"/>
            <p:cNvSpPr/>
            <p:nvPr/>
          </p:nvSpPr>
          <p:spPr>
            <a:xfrm>
              <a:off x="1624115" y="5079445"/>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4" name="Google Shape;16394;p149"/>
            <p:cNvSpPr/>
            <p:nvPr/>
          </p:nvSpPr>
          <p:spPr>
            <a:xfrm>
              <a:off x="1680166" y="5079445"/>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5" name="Google Shape;16395;p149"/>
            <p:cNvSpPr/>
            <p:nvPr/>
          </p:nvSpPr>
          <p:spPr>
            <a:xfrm>
              <a:off x="1680166" y="5079445"/>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6" name="Google Shape;16396;p149"/>
            <p:cNvSpPr/>
            <p:nvPr/>
          </p:nvSpPr>
          <p:spPr>
            <a:xfrm>
              <a:off x="1306493" y="5210240"/>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7" name="Google Shape;16397;p149"/>
            <p:cNvSpPr/>
            <p:nvPr/>
          </p:nvSpPr>
          <p:spPr>
            <a:xfrm>
              <a:off x="1306493" y="5210240"/>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8" name="Google Shape;16398;p149"/>
            <p:cNvSpPr/>
            <p:nvPr/>
          </p:nvSpPr>
          <p:spPr>
            <a:xfrm>
              <a:off x="1306493" y="5166638"/>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9" name="Google Shape;16399;p149"/>
            <p:cNvSpPr/>
            <p:nvPr/>
          </p:nvSpPr>
          <p:spPr>
            <a:xfrm>
              <a:off x="1306493" y="5166638"/>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0" name="Google Shape;16400;p149"/>
            <p:cNvSpPr/>
            <p:nvPr/>
          </p:nvSpPr>
          <p:spPr>
            <a:xfrm>
              <a:off x="1362544" y="5210235"/>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1" name="Google Shape;16401;p149"/>
            <p:cNvSpPr/>
            <p:nvPr/>
          </p:nvSpPr>
          <p:spPr>
            <a:xfrm>
              <a:off x="1362544" y="5210235"/>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2" name="Google Shape;16402;p149"/>
            <p:cNvSpPr/>
            <p:nvPr/>
          </p:nvSpPr>
          <p:spPr>
            <a:xfrm>
              <a:off x="1362544" y="5166643"/>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3" name="Google Shape;16403;p149"/>
            <p:cNvSpPr/>
            <p:nvPr/>
          </p:nvSpPr>
          <p:spPr>
            <a:xfrm>
              <a:off x="1362544" y="5166643"/>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4" name="Google Shape;16404;p149"/>
            <p:cNvSpPr/>
            <p:nvPr/>
          </p:nvSpPr>
          <p:spPr>
            <a:xfrm>
              <a:off x="1306493" y="5123041"/>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5" name="Google Shape;16405;p149"/>
            <p:cNvSpPr/>
            <p:nvPr/>
          </p:nvSpPr>
          <p:spPr>
            <a:xfrm>
              <a:off x="1306493" y="5123041"/>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6" name="Google Shape;16406;p149"/>
            <p:cNvSpPr/>
            <p:nvPr/>
          </p:nvSpPr>
          <p:spPr>
            <a:xfrm>
              <a:off x="1362544" y="5123041"/>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7" name="Google Shape;16407;p149"/>
            <p:cNvSpPr/>
            <p:nvPr/>
          </p:nvSpPr>
          <p:spPr>
            <a:xfrm>
              <a:off x="1362544" y="5123041"/>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8" name="Google Shape;16408;p149"/>
            <p:cNvSpPr/>
            <p:nvPr/>
          </p:nvSpPr>
          <p:spPr>
            <a:xfrm>
              <a:off x="1418595" y="5210235"/>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9" name="Google Shape;16409;p149"/>
            <p:cNvSpPr/>
            <p:nvPr/>
          </p:nvSpPr>
          <p:spPr>
            <a:xfrm>
              <a:off x="1418595" y="5210235"/>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0" name="Google Shape;16410;p149"/>
            <p:cNvSpPr/>
            <p:nvPr/>
          </p:nvSpPr>
          <p:spPr>
            <a:xfrm>
              <a:off x="1418595" y="5166643"/>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1" name="Google Shape;16411;p149"/>
            <p:cNvSpPr/>
            <p:nvPr/>
          </p:nvSpPr>
          <p:spPr>
            <a:xfrm>
              <a:off x="1418595" y="5166643"/>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2" name="Google Shape;16412;p149"/>
            <p:cNvSpPr/>
            <p:nvPr/>
          </p:nvSpPr>
          <p:spPr>
            <a:xfrm>
              <a:off x="1418595" y="5123041"/>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3" name="Google Shape;16413;p149"/>
            <p:cNvSpPr/>
            <p:nvPr/>
          </p:nvSpPr>
          <p:spPr>
            <a:xfrm>
              <a:off x="1418595" y="5123041"/>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4" name="Google Shape;16414;p149"/>
            <p:cNvSpPr/>
            <p:nvPr/>
          </p:nvSpPr>
          <p:spPr>
            <a:xfrm>
              <a:off x="1306493" y="5079450"/>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5" name="Google Shape;16415;p149"/>
            <p:cNvSpPr/>
            <p:nvPr/>
          </p:nvSpPr>
          <p:spPr>
            <a:xfrm>
              <a:off x="1306493" y="5079450"/>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6" name="Google Shape;16416;p149"/>
            <p:cNvSpPr/>
            <p:nvPr/>
          </p:nvSpPr>
          <p:spPr>
            <a:xfrm>
              <a:off x="1362544" y="5079445"/>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7" name="Google Shape;16417;p149"/>
            <p:cNvSpPr/>
            <p:nvPr/>
          </p:nvSpPr>
          <p:spPr>
            <a:xfrm>
              <a:off x="1362544" y="5079445"/>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8" name="Google Shape;16418;p149"/>
            <p:cNvSpPr/>
            <p:nvPr/>
          </p:nvSpPr>
          <p:spPr>
            <a:xfrm>
              <a:off x="1418595" y="5079445"/>
              <a:ext cx="25400" cy="25400"/>
            </a:xfrm>
            <a:custGeom>
              <a:avLst/>
              <a:gdLst/>
              <a:ahLst/>
              <a:cxnLst/>
              <a:rect l="l" t="t" r="r" b="b"/>
              <a:pathLst>
                <a:path w="25400" h="25400" extrusionOk="0">
                  <a:moveTo>
                    <a:pt x="24911" y="0"/>
                  </a:moveTo>
                  <a:lnTo>
                    <a:pt x="0" y="0"/>
                  </a:lnTo>
                  <a:lnTo>
                    <a:pt x="0" y="24906"/>
                  </a:lnTo>
                  <a:lnTo>
                    <a:pt x="24911" y="24906"/>
                  </a:lnTo>
                  <a:lnTo>
                    <a:pt x="24911" y="0"/>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9" name="Google Shape;16419;p149"/>
            <p:cNvSpPr/>
            <p:nvPr/>
          </p:nvSpPr>
          <p:spPr>
            <a:xfrm>
              <a:off x="1418595" y="5079445"/>
              <a:ext cx="25400" cy="25400"/>
            </a:xfrm>
            <a:custGeom>
              <a:avLst/>
              <a:gdLst/>
              <a:ahLst/>
              <a:cxnLst/>
              <a:rect l="l" t="t" r="r" b="b"/>
              <a:pathLst>
                <a:path w="25400" h="25400" extrusionOk="0">
                  <a:moveTo>
                    <a:pt x="0" y="24906"/>
                  </a:moveTo>
                  <a:lnTo>
                    <a:pt x="24911" y="24906"/>
                  </a:lnTo>
                  <a:lnTo>
                    <a:pt x="24911" y="0"/>
                  </a:lnTo>
                  <a:lnTo>
                    <a:pt x="0" y="0"/>
                  </a:lnTo>
                  <a:lnTo>
                    <a:pt x="0" y="2490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20" name="Google Shape;16420;p149"/>
            <p:cNvSpPr/>
            <p:nvPr/>
          </p:nvSpPr>
          <p:spPr>
            <a:xfrm>
              <a:off x="1250445" y="4865322"/>
              <a:ext cx="511175" cy="419735"/>
            </a:xfrm>
            <a:custGeom>
              <a:avLst/>
              <a:gdLst/>
              <a:ahLst/>
              <a:cxnLst/>
              <a:rect l="l" t="t" r="r" b="b"/>
              <a:pathLst>
                <a:path w="511175" h="419735" extrusionOk="0">
                  <a:moveTo>
                    <a:pt x="24908" y="176753"/>
                  </a:moveTo>
                  <a:lnTo>
                    <a:pt x="12453" y="176753"/>
                  </a:lnTo>
                  <a:lnTo>
                    <a:pt x="12453" y="419648"/>
                  </a:lnTo>
                  <a:lnTo>
                    <a:pt x="498228" y="419648"/>
                  </a:lnTo>
                  <a:lnTo>
                    <a:pt x="498228" y="407192"/>
                  </a:lnTo>
                  <a:lnTo>
                    <a:pt x="24908" y="407192"/>
                  </a:lnTo>
                  <a:lnTo>
                    <a:pt x="24908" y="176753"/>
                  </a:lnTo>
                  <a:close/>
                </a:path>
                <a:path w="511175" h="419735" extrusionOk="0">
                  <a:moveTo>
                    <a:pt x="286480" y="319999"/>
                  </a:moveTo>
                  <a:lnTo>
                    <a:pt x="224201" y="319999"/>
                  </a:lnTo>
                  <a:lnTo>
                    <a:pt x="224201" y="407192"/>
                  </a:lnTo>
                  <a:lnTo>
                    <a:pt x="236657" y="407192"/>
                  </a:lnTo>
                  <a:lnTo>
                    <a:pt x="236657" y="332455"/>
                  </a:lnTo>
                  <a:lnTo>
                    <a:pt x="286480" y="332455"/>
                  </a:lnTo>
                  <a:lnTo>
                    <a:pt x="286480" y="319999"/>
                  </a:lnTo>
                  <a:close/>
                </a:path>
                <a:path w="511175" h="419735" extrusionOk="0">
                  <a:moveTo>
                    <a:pt x="286480" y="332455"/>
                  </a:moveTo>
                  <a:lnTo>
                    <a:pt x="274024" y="332455"/>
                  </a:lnTo>
                  <a:lnTo>
                    <a:pt x="274024" y="407192"/>
                  </a:lnTo>
                  <a:lnTo>
                    <a:pt x="286480" y="407192"/>
                  </a:lnTo>
                  <a:lnTo>
                    <a:pt x="286480" y="332455"/>
                  </a:lnTo>
                  <a:close/>
                </a:path>
                <a:path w="511175" h="419735" extrusionOk="0">
                  <a:moveTo>
                    <a:pt x="498228" y="176753"/>
                  </a:moveTo>
                  <a:lnTo>
                    <a:pt x="485772" y="176753"/>
                  </a:lnTo>
                  <a:lnTo>
                    <a:pt x="485772" y="407192"/>
                  </a:lnTo>
                  <a:lnTo>
                    <a:pt x="498228" y="407192"/>
                  </a:lnTo>
                  <a:lnTo>
                    <a:pt x="498228" y="176753"/>
                  </a:lnTo>
                  <a:close/>
                </a:path>
                <a:path w="511175" h="419735" extrusionOk="0">
                  <a:moveTo>
                    <a:pt x="186834" y="141476"/>
                  </a:moveTo>
                  <a:lnTo>
                    <a:pt x="174378" y="141476"/>
                  </a:lnTo>
                  <a:lnTo>
                    <a:pt x="174378" y="164296"/>
                  </a:lnTo>
                  <a:lnTo>
                    <a:pt x="0" y="164296"/>
                  </a:lnTo>
                  <a:lnTo>
                    <a:pt x="0" y="176753"/>
                  </a:lnTo>
                  <a:lnTo>
                    <a:pt x="186834" y="176753"/>
                  </a:lnTo>
                  <a:lnTo>
                    <a:pt x="186834" y="141476"/>
                  </a:lnTo>
                  <a:close/>
                </a:path>
                <a:path w="511175" h="419735" extrusionOk="0">
                  <a:moveTo>
                    <a:pt x="272917" y="60428"/>
                  </a:moveTo>
                  <a:lnTo>
                    <a:pt x="255340" y="60428"/>
                  </a:lnTo>
                  <a:lnTo>
                    <a:pt x="323847" y="129014"/>
                  </a:lnTo>
                  <a:lnTo>
                    <a:pt x="323847" y="176753"/>
                  </a:lnTo>
                  <a:lnTo>
                    <a:pt x="510684" y="176753"/>
                  </a:lnTo>
                  <a:lnTo>
                    <a:pt x="510684" y="164296"/>
                  </a:lnTo>
                  <a:lnTo>
                    <a:pt x="336303" y="164296"/>
                  </a:lnTo>
                  <a:lnTo>
                    <a:pt x="336303" y="141476"/>
                  </a:lnTo>
                  <a:lnTo>
                    <a:pt x="341446" y="141476"/>
                  </a:lnTo>
                  <a:lnTo>
                    <a:pt x="356380" y="126388"/>
                  </a:lnTo>
                  <a:lnTo>
                    <a:pt x="338872" y="126388"/>
                  </a:lnTo>
                  <a:lnTo>
                    <a:pt x="272917" y="60428"/>
                  </a:lnTo>
                  <a:close/>
                </a:path>
                <a:path w="511175" h="419735" extrusionOk="0">
                  <a:moveTo>
                    <a:pt x="255340" y="0"/>
                  </a:moveTo>
                  <a:lnTo>
                    <a:pt x="136813" y="113169"/>
                  </a:lnTo>
                  <a:lnTo>
                    <a:pt x="169857" y="146007"/>
                  </a:lnTo>
                  <a:lnTo>
                    <a:pt x="174378" y="141476"/>
                  </a:lnTo>
                  <a:lnTo>
                    <a:pt x="186834" y="141476"/>
                  </a:lnTo>
                  <a:lnTo>
                    <a:pt x="186834" y="129014"/>
                  </a:lnTo>
                  <a:lnTo>
                    <a:pt x="187435" y="128412"/>
                  </a:lnTo>
                  <a:lnTo>
                    <a:pt x="169826" y="128412"/>
                  </a:lnTo>
                  <a:lnTo>
                    <a:pt x="154661" y="113346"/>
                  </a:lnTo>
                  <a:lnTo>
                    <a:pt x="255340" y="17215"/>
                  </a:lnTo>
                  <a:lnTo>
                    <a:pt x="273288" y="17215"/>
                  </a:lnTo>
                  <a:lnTo>
                    <a:pt x="255340" y="0"/>
                  </a:lnTo>
                  <a:close/>
                </a:path>
                <a:path w="511175" h="419735" extrusionOk="0">
                  <a:moveTo>
                    <a:pt x="341446" y="141476"/>
                  </a:moveTo>
                  <a:lnTo>
                    <a:pt x="336324" y="141476"/>
                  </a:lnTo>
                  <a:lnTo>
                    <a:pt x="338898" y="144050"/>
                  </a:lnTo>
                  <a:lnTo>
                    <a:pt x="341446" y="141476"/>
                  </a:lnTo>
                  <a:close/>
                </a:path>
                <a:path w="511175" h="419735" extrusionOk="0">
                  <a:moveTo>
                    <a:pt x="255340" y="42849"/>
                  </a:moveTo>
                  <a:lnTo>
                    <a:pt x="174378" y="123814"/>
                  </a:lnTo>
                  <a:lnTo>
                    <a:pt x="169826" y="128412"/>
                  </a:lnTo>
                  <a:lnTo>
                    <a:pt x="187435" y="128412"/>
                  </a:lnTo>
                  <a:lnTo>
                    <a:pt x="255340" y="60428"/>
                  </a:lnTo>
                  <a:lnTo>
                    <a:pt x="272917" y="60428"/>
                  </a:lnTo>
                  <a:lnTo>
                    <a:pt x="255340" y="42849"/>
                  </a:lnTo>
                  <a:close/>
                </a:path>
                <a:path w="511175" h="419735" extrusionOk="0">
                  <a:moveTo>
                    <a:pt x="273288" y="17215"/>
                  </a:moveTo>
                  <a:lnTo>
                    <a:pt x="255340" y="17215"/>
                  </a:lnTo>
                  <a:lnTo>
                    <a:pt x="353601" y="111503"/>
                  </a:lnTo>
                  <a:lnTo>
                    <a:pt x="338872" y="126388"/>
                  </a:lnTo>
                  <a:lnTo>
                    <a:pt x="356380" y="126388"/>
                  </a:lnTo>
                  <a:lnTo>
                    <a:pt x="371345" y="111269"/>
                  </a:lnTo>
                  <a:lnTo>
                    <a:pt x="273288" y="17215"/>
                  </a:lnTo>
                  <a:close/>
                </a:path>
              </a:pathLst>
            </a:custGeom>
            <a:solidFill>
              <a:srgbClr val="9297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21" name="Google Shape;16421;p149"/>
            <p:cNvSpPr/>
            <p:nvPr/>
          </p:nvSpPr>
          <p:spPr>
            <a:xfrm>
              <a:off x="1250445" y="4865322"/>
              <a:ext cx="511175" cy="419735"/>
            </a:xfrm>
            <a:custGeom>
              <a:avLst/>
              <a:gdLst/>
              <a:ahLst/>
              <a:cxnLst/>
              <a:rect l="l" t="t" r="r" b="b"/>
              <a:pathLst>
                <a:path w="511175" h="419735" extrusionOk="0">
                  <a:moveTo>
                    <a:pt x="498228" y="164296"/>
                  </a:moveTo>
                  <a:lnTo>
                    <a:pt x="336303" y="164296"/>
                  </a:lnTo>
                  <a:lnTo>
                    <a:pt x="336303" y="141455"/>
                  </a:lnTo>
                  <a:lnTo>
                    <a:pt x="338898" y="144050"/>
                  </a:lnTo>
                  <a:lnTo>
                    <a:pt x="371345" y="111269"/>
                  </a:lnTo>
                  <a:lnTo>
                    <a:pt x="255340" y="0"/>
                  </a:lnTo>
                  <a:lnTo>
                    <a:pt x="136813" y="113169"/>
                  </a:lnTo>
                  <a:lnTo>
                    <a:pt x="169857" y="146007"/>
                  </a:lnTo>
                  <a:lnTo>
                    <a:pt x="174378" y="141476"/>
                  </a:lnTo>
                  <a:lnTo>
                    <a:pt x="174378" y="164296"/>
                  </a:lnTo>
                  <a:lnTo>
                    <a:pt x="0" y="164296"/>
                  </a:lnTo>
                  <a:lnTo>
                    <a:pt x="0" y="176753"/>
                  </a:lnTo>
                  <a:lnTo>
                    <a:pt x="12453" y="176753"/>
                  </a:lnTo>
                  <a:lnTo>
                    <a:pt x="12453" y="419648"/>
                  </a:lnTo>
                  <a:lnTo>
                    <a:pt x="498228" y="419648"/>
                  </a:lnTo>
                  <a:lnTo>
                    <a:pt x="498228" y="176753"/>
                  </a:lnTo>
                  <a:lnTo>
                    <a:pt x="510684" y="176753"/>
                  </a:lnTo>
                  <a:lnTo>
                    <a:pt x="510684" y="164296"/>
                  </a:lnTo>
                  <a:lnTo>
                    <a:pt x="498228" y="164296"/>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6422" name="Google Shape;16422;p149"/>
            <p:cNvPicPr preferRelativeResize="0"/>
            <p:nvPr/>
          </p:nvPicPr>
          <p:blipFill rotWithShape="1">
            <a:blip r:embed="rId5">
              <a:alphaModFix/>
            </a:blip>
            <a:srcRect/>
            <a:stretch/>
          </p:blipFill>
          <p:spPr>
            <a:xfrm>
              <a:off x="1401473" y="4878905"/>
              <a:ext cx="206205" cy="118463"/>
            </a:xfrm>
            <a:prstGeom prst="rect">
              <a:avLst/>
            </a:prstGeom>
            <a:noFill/>
            <a:ln>
              <a:noFill/>
            </a:ln>
          </p:spPr>
        </p:pic>
        <p:sp>
          <p:nvSpPr>
            <p:cNvPr id="16423" name="Google Shape;16423;p149"/>
            <p:cNvSpPr/>
            <p:nvPr/>
          </p:nvSpPr>
          <p:spPr>
            <a:xfrm>
              <a:off x="1275354" y="4925750"/>
              <a:ext cx="461010" cy="347345"/>
            </a:xfrm>
            <a:custGeom>
              <a:avLst/>
              <a:gdLst/>
              <a:ahLst/>
              <a:cxnLst/>
              <a:rect l="l" t="t" r="r" b="b"/>
              <a:pathLst>
                <a:path w="461010" h="347345" extrusionOk="0">
                  <a:moveTo>
                    <a:pt x="211748" y="346764"/>
                  </a:moveTo>
                  <a:lnTo>
                    <a:pt x="211748" y="272027"/>
                  </a:lnTo>
                  <a:lnTo>
                    <a:pt x="249115" y="272027"/>
                  </a:lnTo>
                  <a:lnTo>
                    <a:pt x="249115" y="346764"/>
                  </a:lnTo>
                  <a:lnTo>
                    <a:pt x="211748" y="346764"/>
                  </a:lnTo>
                  <a:close/>
                </a:path>
                <a:path w="461010" h="347345" extrusionOk="0">
                  <a:moveTo>
                    <a:pt x="460863" y="346764"/>
                  </a:moveTo>
                  <a:lnTo>
                    <a:pt x="261571" y="346764"/>
                  </a:lnTo>
                  <a:lnTo>
                    <a:pt x="261571" y="259571"/>
                  </a:lnTo>
                  <a:lnTo>
                    <a:pt x="199292" y="259571"/>
                  </a:lnTo>
                  <a:lnTo>
                    <a:pt x="199292" y="346764"/>
                  </a:lnTo>
                  <a:lnTo>
                    <a:pt x="0" y="346764"/>
                  </a:lnTo>
                  <a:lnTo>
                    <a:pt x="0" y="116325"/>
                  </a:lnTo>
                  <a:lnTo>
                    <a:pt x="161925" y="116325"/>
                  </a:lnTo>
                  <a:lnTo>
                    <a:pt x="161925" y="68586"/>
                  </a:lnTo>
                  <a:lnTo>
                    <a:pt x="170280" y="60235"/>
                  </a:lnTo>
                  <a:lnTo>
                    <a:pt x="230431" y="0"/>
                  </a:lnTo>
                  <a:lnTo>
                    <a:pt x="285112" y="54692"/>
                  </a:lnTo>
                  <a:lnTo>
                    <a:pt x="298938" y="68576"/>
                  </a:lnTo>
                  <a:lnTo>
                    <a:pt x="298938" y="116325"/>
                  </a:lnTo>
                  <a:lnTo>
                    <a:pt x="460863" y="116325"/>
                  </a:lnTo>
                  <a:lnTo>
                    <a:pt x="460863" y="346764"/>
                  </a:lnTo>
                  <a:close/>
                </a:path>
              </a:pathLst>
            </a:custGeom>
            <a:noFill/>
            <a:ln w="9525" cap="flat" cmpd="sng">
              <a:solidFill>
                <a:srgbClr val="747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24" name="Google Shape;16424;p149"/>
            <p:cNvSpPr/>
            <p:nvPr/>
          </p:nvSpPr>
          <p:spPr>
            <a:xfrm>
              <a:off x="618744" y="4681728"/>
              <a:ext cx="10955020" cy="157479"/>
            </a:xfrm>
            <a:custGeom>
              <a:avLst/>
              <a:gdLst/>
              <a:ahLst/>
              <a:cxnLst/>
              <a:rect l="l" t="t" r="r" b="b"/>
              <a:pathLst>
                <a:path w="10955020" h="157479" extrusionOk="0">
                  <a:moveTo>
                    <a:pt x="10876026" y="0"/>
                  </a:moveTo>
                  <a:lnTo>
                    <a:pt x="78486" y="0"/>
                  </a:lnTo>
                  <a:lnTo>
                    <a:pt x="47936" y="6173"/>
                  </a:lnTo>
                  <a:lnTo>
                    <a:pt x="22988" y="23002"/>
                  </a:lnTo>
                  <a:lnTo>
                    <a:pt x="6168" y="47952"/>
                  </a:lnTo>
                  <a:lnTo>
                    <a:pt x="0" y="78486"/>
                  </a:lnTo>
                  <a:lnTo>
                    <a:pt x="0" y="156972"/>
                  </a:lnTo>
                  <a:lnTo>
                    <a:pt x="10954512" y="156972"/>
                  </a:lnTo>
                  <a:lnTo>
                    <a:pt x="10954512" y="78486"/>
                  </a:lnTo>
                  <a:lnTo>
                    <a:pt x="10948338" y="47952"/>
                  </a:lnTo>
                  <a:lnTo>
                    <a:pt x="10931509" y="23002"/>
                  </a:lnTo>
                  <a:lnTo>
                    <a:pt x="10906559" y="6173"/>
                  </a:lnTo>
                  <a:lnTo>
                    <a:pt x="10876026" y="0"/>
                  </a:lnTo>
                  <a:close/>
                </a:path>
              </a:pathLst>
            </a:custGeom>
            <a:solidFill>
              <a:srgbClr val="071B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6425" name="Google Shape;16425;p149"/>
          <p:cNvSpPr txBox="1">
            <a:spLocks noGrp="1"/>
          </p:cNvSpPr>
          <p:nvPr>
            <p:ph type="title"/>
          </p:nvPr>
        </p:nvSpPr>
        <p:spPr>
          <a:xfrm>
            <a:off x="581050" y="404884"/>
            <a:ext cx="10306500" cy="400500"/>
          </a:xfrm>
          <a:prstGeom prst="rect">
            <a:avLst/>
          </a:prstGeom>
          <a:noFill/>
          <a:ln>
            <a:noFill/>
          </a:ln>
        </p:spPr>
        <p:txBody>
          <a:bodyPr spcFirstLastPara="1" wrap="square" lIns="0" tIns="12700" rIns="0" bIns="0" anchor="t" anchorCtr="0">
            <a:spAutoFit/>
          </a:bodyPr>
          <a:lstStyle/>
          <a:p>
            <a:pPr marL="25400" lvl="0" indent="0" algn="l" rtl="0">
              <a:lnSpc>
                <a:spcPct val="90000"/>
              </a:lnSpc>
              <a:spcBef>
                <a:spcPts val="0"/>
              </a:spcBef>
              <a:spcAft>
                <a:spcPts val="0"/>
              </a:spcAft>
              <a:buClr>
                <a:srgbClr val="0000C9"/>
              </a:buClr>
              <a:buSzPts val="2800"/>
              <a:buFont typeface="Tomorrow"/>
              <a:buNone/>
            </a:pPr>
            <a:r>
              <a:rPr lang="en-US" sz="2800" dirty="0">
                <a:solidFill>
                  <a:srgbClr val="0000C9"/>
                </a:solidFill>
                <a:latin typeface="Tomorrow"/>
                <a:ea typeface="Tomorrow"/>
                <a:cs typeface="Tomorrow"/>
                <a:sym typeface="Tomorrow"/>
              </a:rPr>
              <a:t>O VSR é a principal causa de </a:t>
            </a:r>
            <a:r>
              <a:rPr lang="en-US" sz="2800" dirty="0" err="1">
                <a:solidFill>
                  <a:srgbClr val="0000C9"/>
                </a:solidFill>
                <a:latin typeface="Tomorrow"/>
                <a:ea typeface="Tomorrow"/>
                <a:cs typeface="Tomorrow"/>
                <a:sym typeface="Tomorrow"/>
              </a:rPr>
              <a:t>hospitalização</a:t>
            </a:r>
            <a:r>
              <a:rPr lang="en-US" sz="2800" dirty="0">
                <a:solidFill>
                  <a:srgbClr val="0000C9"/>
                </a:solidFill>
                <a:latin typeface="Tomorrow"/>
                <a:ea typeface="Tomorrow"/>
                <a:cs typeface="Tomorrow"/>
                <a:sym typeface="Tomorrow"/>
              </a:rPr>
              <a:t> </a:t>
            </a:r>
            <a:r>
              <a:rPr lang="en-US" sz="2800" dirty="0" err="1">
                <a:solidFill>
                  <a:srgbClr val="0000C9"/>
                </a:solidFill>
                <a:latin typeface="Tomorrow"/>
                <a:ea typeface="Tomorrow"/>
                <a:cs typeface="Tomorrow"/>
                <a:sym typeface="Tomorrow"/>
              </a:rPr>
              <a:t>em</a:t>
            </a:r>
            <a:r>
              <a:rPr lang="en-US" sz="2800" dirty="0">
                <a:solidFill>
                  <a:srgbClr val="0000C9"/>
                </a:solidFill>
                <a:latin typeface="Tomorrow"/>
                <a:ea typeface="Tomorrow"/>
                <a:cs typeface="Tomorrow"/>
                <a:sym typeface="Tomorrow"/>
              </a:rPr>
              <a:t> </a:t>
            </a:r>
            <a:r>
              <a:rPr lang="en-US" sz="2800" dirty="0" err="1">
                <a:solidFill>
                  <a:srgbClr val="0000C9"/>
                </a:solidFill>
                <a:latin typeface="Tomorrow"/>
                <a:ea typeface="Tomorrow"/>
                <a:cs typeface="Tomorrow"/>
                <a:sym typeface="Tomorrow"/>
              </a:rPr>
              <a:t>bebês</a:t>
            </a:r>
            <a:r>
              <a:rPr lang="en-US" sz="2800" dirty="0">
                <a:solidFill>
                  <a:srgbClr val="0000C9"/>
                </a:solidFill>
                <a:latin typeface="Tomorrow"/>
                <a:ea typeface="Tomorrow"/>
                <a:cs typeface="Tomorrow"/>
                <a:sym typeface="Tomorrow"/>
              </a:rPr>
              <a:t> </a:t>
            </a:r>
            <a:r>
              <a:rPr lang="en-US" sz="2800" dirty="0" err="1">
                <a:solidFill>
                  <a:srgbClr val="0000C9"/>
                </a:solidFill>
                <a:latin typeface="Tomorrow"/>
                <a:ea typeface="Tomorrow"/>
                <a:cs typeface="Tomorrow"/>
                <a:sym typeface="Tomorrow"/>
              </a:rPr>
              <a:t>nos</a:t>
            </a:r>
            <a:r>
              <a:rPr lang="en-US" sz="2800" dirty="0">
                <a:solidFill>
                  <a:srgbClr val="0000C9"/>
                </a:solidFill>
                <a:latin typeface="Tomorrow"/>
                <a:ea typeface="Tomorrow"/>
                <a:cs typeface="Tomorrow"/>
                <a:sym typeface="Tomorrow"/>
              </a:rPr>
              <a:t> EUA*</a:t>
            </a:r>
            <a:r>
              <a:rPr lang="en-US" sz="2800" baseline="30000" dirty="0">
                <a:solidFill>
                  <a:srgbClr val="0000C9"/>
                </a:solidFill>
                <a:latin typeface="Tomorrow"/>
                <a:ea typeface="Tomorrow"/>
                <a:cs typeface="Tomorrow"/>
                <a:sym typeface="Tomorrow"/>
              </a:rPr>
              <a:t>3</a:t>
            </a:r>
            <a:r>
              <a:rPr lang="en-US" sz="2800" dirty="0">
                <a:solidFill>
                  <a:srgbClr val="0000C9"/>
                </a:solidFill>
                <a:latin typeface="Tomorrow"/>
                <a:ea typeface="Tomorrow"/>
                <a:cs typeface="Tomorrow"/>
                <a:sym typeface="Tomorrow"/>
              </a:rPr>
              <a:t> </a:t>
            </a:r>
            <a:endParaRPr dirty="0"/>
          </a:p>
        </p:txBody>
      </p:sp>
      <p:sp>
        <p:nvSpPr>
          <p:cNvPr id="16426" name="Google Shape;16426;p149"/>
          <p:cNvSpPr txBox="1"/>
          <p:nvPr/>
        </p:nvSpPr>
        <p:spPr>
          <a:xfrm>
            <a:off x="1440895" y="5892586"/>
            <a:ext cx="10589100" cy="881636"/>
          </a:xfrm>
          <a:prstGeom prst="rect">
            <a:avLst/>
          </a:prstGeom>
          <a:noFill/>
          <a:ln>
            <a:noFill/>
          </a:ln>
        </p:spPr>
        <p:txBody>
          <a:bodyPr spcFirstLastPara="1" wrap="square" lIns="0" tIns="12050" rIns="0" bIns="0" anchor="t" anchorCtr="0">
            <a:spAutoFit/>
          </a:bodyPr>
          <a:lstStyle/>
          <a:p>
            <a:pPr marL="38100" marR="3983990" lvl="0" indent="0" algn="l" rtl="0">
              <a:lnSpc>
                <a:spcPct val="100000"/>
              </a:lnSpc>
              <a:spcBef>
                <a:spcPts val="0"/>
              </a:spcBef>
              <a:spcAft>
                <a:spcPts val="0"/>
              </a:spcAft>
              <a:buClr>
                <a:srgbClr val="415262"/>
              </a:buClr>
              <a:buSzPts val="600"/>
              <a:buFont typeface="Trebuchet MS"/>
              <a:buNone/>
            </a:pPr>
            <a:r>
              <a:rPr lang="en-US" sz="600" dirty="0">
                <a:solidFill>
                  <a:srgbClr val="415262"/>
                </a:solidFill>
                <a:latin typeface="Trebuchet MS"/>
                <a:ea typeface="Trebuchet MS"/>
                <a:cs typeface="Trebuchet MS"/>
                <a:sym typeface="Trebuchet MS"/>
              </a:rPr>
              <a:t>*</a:t>
            </a:r>
            <a:r>
              <a:rPr lang="en-US" sz="600" dirty="0" err="1">
                <a:solidFill>
                  <a:srgbClr val="415262"/>
                </a:solidFill>
                <a:latin typeface="Trebuchet MS"/>
                <a:ea typeface="Trebuchet MS"/>
                <a:cs typeface="Trebuchet MS"/>
                <a:sym typeface="Trebuchet MS"/>
              </a:rPr>
              <a:t>Os</a:t>
            </a:r>
            <a:r>
              <a:rPr lang="en-US" sz="600" dirty="0">
                <a:solidFill>
                  <a:srgbClr val="415262"/>
                </a:solidFill>
                <a:latin typeface="Trebuchet MS"/>
                <a:ea typeface="Trebuchet MS"/>
                <a:cs typeface="Trebuchet MS"/>
                <a:sym typeface="Trebuchet MS"/>
              </a:rPr>
              <a:t> dados </a:t>
            </a:r>
            <a:r>
              <a:rPr lang="en-US" sz="600" dirty="0" err="1">
                <a:solidFill>
                  <a:srgbClr val="415262"/>
                </a:solidFill>
                <a:latin typeface="Trebuchet MS"/>
                <a:ea typeface="Trebuchet MS"/>
                <a:cs typeface="Trebuchet MS"/>
                <a:sym typeface="Trebuchet MS"/>
              </a:rPr>
              <a:t>que</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embasam</a:t>
            </a:r>
            <a:r>
              <a:rPr lang="en-US" sz="600" dirty="0">
                <a:solidFill>
                  <a:srgbClr val="415262"/>
                </a:solidFill>
                <a:latin typeface="Trebuchet MS"/>
                <a:ea typeface="Trebuchet MS"/>
                <a:cs typeface="Trebuchet MS"/>
                <a:sym typeface="Trebuchet MS"/>
              </a:rPr>
              <a:t> a </a:t>
            </a:r>
            <a:r>
              <a:rPr lang="en-US" sz="600" dirty="0" err="1">
                <a:solidFill>
                  <a:srgbClr val="415262"/>
                </a:solidFill>
                <a:latin typeface="Trebuchet MS"/>
                <a:ea typeface="Trebuchet MS"/>
                <a:cs typeface="Trebuchet MS"/>
                <a:sym typeface="Trebuchet MS"/>
              </a:rPr>
              <a:t>afirmação</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são</a:t>
            </a:r>
            <a:r>
              <a:rPr lang="en-US" sz="600" dirty="0">
                <a:solidFill>
                  <a:srgbClr val="415262"/>
                </a:solidFill>
                <a:latin typeface="Trebuchet MS"/>
                <a:ea typeface="Trebuchet MS"/>
                <a:cs typeface="Trebuchet MS"/>
                <a:sym typeface="Trebuchet MS"/>
              </a:rPr>
              <a:t> referents a </a:t>
            </a:r>
            <a:r>
              <a:rPr lang="en-US" sz="600" dirty="0" err="1">
                <a:solidFill>
                  <a:srgbClr val="415262"/>
                </a:solidFill>
                <a:latin typeface="Trebuchet MS"/>
                <a:ea typeface="Trebuchet MS"/>
                <a:cs typeface="Trebuchet MS"/>
                <a:sym typeface="Trebuchet MS"/>
              </a:rPr>
              <a:t>estudos</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conduzidos</a:t>
            </a:r>
            <a:r>
              <a:rPr lang="en-US" sz="600" dirty="0">
                <a:solidFill>
                  <a:srgbClr val="415262"/>
                </a:solidFill>
                <a:latin typeface="Trebuchet MS"/>
                <a:ea typeface="Trebuchet MS"/>
                <a:cs typeface="Trebuchet MS"/>
                <a:sym typeface="Trebuchet MS"/>
              </a:rPr>
              <a:t> entre 1989 e 2016.</a:t>
            </a:r>
          </a:p>
          <a:p>
            <a:pPr marL="38100" marR="3983990" lvl="0" indent="0" algn="l" rtl="0">
              <a:lnSpc>
                <a:spcPct val="100000"/>
              </a:lnSpc>
              <a:spcBef>
                <a:spcPts val="0"/>
              </a:spcBef>
              <a:spcAft>
                <a:spcPts val="0"/>
              </a:spcAft>
              <a:buClr>
                <a:srgbClr val="415262"/>
              </a:buClr>
              <a:buSzPts val="600"/>
              <a:buFont typeface="Trebuchet MS"/>
              <a:buNone/>
            </a:pPr>
            <a:r>
              <a:rPr lang="en-US" sz="600" dirty="0">
                <a:solidFill>
                  <a:srgbClr val="415262"/>
                </a:solidFill>
                <a:latin typeface="Trebuchet MS"/>
                <a:ea typeface="Trebuchet MS"/>
                <a:cs typeface="Trebuchet MS"/>
                <a:sym typeface="Trebuchet MS"/>
              </a:rPr>
              <a:t>**Esses dados </a:t>
            </a:r>
            <a:r>
              <a:rPr lang="en-US" sz="600" dirty="0" err="1">
                <a:solidFill>
                  <a:srgbClr val="415262"/>
                </a:solidFill>
                <a:latin typeface="Trebuchet MS"/>
                <a:ea typeface="Trebuchet MS"/>
                <a:cs typeface="Trebuchet MS"/>
                <a:sym typeface="Trebuchet MS"/>
              </a:rPr>
              <a:t>são</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provenientes</a:t>
            </a:r>
            <a:r>
              <a:rPr lang="en-US" sz="600" dirty="0">
                <a:solidFill>
                  <a:srgbClr val="415262"/>
                </a:solidFill>
                <a:latin typeface="Trebuchet MS"/>
                <a:ea typeface="Trebuchet MS"/>
                <a:cs typeface="Trebuchet MS"/>
                <a:sym typeface="Trebuchet MS"/>
              </a:rPr>
              <a:t> de </a:t>
            </a:r>
            <a:r>
              <a:rPr lang="en-US" sz="600" dirty="0" err="1">
                <a:solidFill>
                  <a:srgbClr val="415262"/>
                </a:solidFill>
                <a:latin typeface="Trebuchet MS"/>
                <a:ea typeface="Trebuchet MS"/>
                <a:cs typeface="Trebuchet MS"/>
                <a:sym typeface="Trebuchet MS"/>
              </a:rPr>
              <a:t>uma</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metanálise</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em</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que</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uma</a:t>
            </a:r>
            <a:r>
              <a:rPr lang="en-US" sz="600" dirty="0">
                <a:solidFill>
                  <a:srgbClr val="415262"/>
                </a:solidFill>
                <a:latin typeface="Trebuchet MS"/>
                <a:ea typeface="Trebuchet MS"/>
                <a:cs typeface="Trebuchet MS"/>
                <a:sym typeface="Trebuchet MS"/>
              </a:rPr>
              <a:t> taxa </a:t>
            </a:r>
            <a:r>
              <a:rPr lang="en-US" sz="600" dirty="0" err="1">
                <a:solidFill>
                  <a:srgbClr val="415262"/>
                </a:solidFill>
                <a:latin typeface="Trebuchet MS"/>
                <a:ea typeface="Trebuchet MS"/>
                <a:cs typeface="Trebuchet MS"/>
                <a:sym typeface="Trebuchet MS"/>
              </a:rPr>
              <a:t>por</a:t>
            </a:r>
            <a:r>
              <a:rPr lang="en-US" sz="600" dirty="0">
                <a:solidFill>
                  <a:srgbClr val="415262"/>
                </a:solidFill>
                <a:latin typeface="Trebuchet MS"/>
                <a:ea typeface="Trebuchet MS"/>
                <a:cs typeface="Trebuchet MS"/>
                <a:sym typeface="Trebuchet MS"/>
              </a:rPr>
              <a:t> 1.000 </a:t>
            </a:r>
            <a:r>
              <a:rPr lang="en-US" sz="600" dirty="0" err="1">
                <a:solidFill>
                  <a:srgbClr val="415262"/>
                </a:solidFill>
                <a:latin typeface="Trebuchet MS"/>
                <a:ea typeface="Trebuchet MS"/>
                <a:cs typeface="Trebuchet MS"/>
                <a:sym typeface="Trebuchet MS"/>
              </a:rPr>
              <a:t>foi</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aplicada</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na</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coorte</a:t>
            </a:r>
            <a:r>
              <a:rPr lang="en-US" sz="600" dirty="0">
                <a:solidFill>
                  <a:srgbClr val="415262"/>
                </a:solidFill>
                <a:latin typeface="Trebuchet MS"/>
                <a:ea typeface="Trebuchet MS"/>
                <a:cs typeface="Trebuchet MS"/>
                <a:sym typeface="Trebuchet MS"/>
              </a:rPr>
              <a:t> de </a:t>
            </a:r>
            <a:r>
              <a:rPr lang="en-US" sz="600" dirty="0" err="1">
                <a:solidFill>
                  <a:srgbClr val="415262"/>
                </a:solidFill>
                <a:latin typeface="Trebuchet MS"/>
                <a:ea typeface="Trebuchet MS"/>
                <a:cs typeface="Trebuchet MS"/>
                <a:sym typeface="Trebuchet MS"/>
              </a:rPr>
              <a:t>nascimento</a:t>
            </a:r>
            <a:r>
              <a:rPr lang="en-US" sz="600" dirty="0">
                <a:solidFill>
                  <a:srgbClr val="415262"/>
                </a:solidFill>
                <a:latin typeface="Trebuchet MS"/>
                <a:ea typeface="Trebuchet MS"/>
                <a:cs typeface="Trebuchet MS"/>
                <a:sym typeface="Trebuchet MS"/>
              </a:rPr>
              <a:t> de 2020 de 4,1 </a:t>
            </a:r>
            <a:r>
              <a:rPr lang="en-US" sz="600" dirty="0" err="1">
                <a:solidFill>
                  <a:srgbClr val="415262"/>
                </a:solidFill>
                <a:latin typeface="Trebuchet MS"/>
                <a:ea typeface="Trebuchet MS"/>
                <a:cs typeface="Trebuchet MS"/>
                <a:sym typeface="Trebuchet MS"/>
              </a:rPr>
              <a:t>milhões</a:t>
            </a:r>
            <a:r>
              <a:rPr lang="en-US" sz="600" dirty="0">
                <a:solidFill>
                  <a:srgbClr val="415262"/>
                </a:solidFill>
                <a:latin typeface="Trebuchet MS"/>
                <a:ea typeface="Trebuchet MS"/>
                <a:cs typeface="Trebuchet MS"/>
                <a:sym typeface="Trebuchet MS"/>
              </a:rPr>
              <a:t> de </a:t>
            </a:r>
            <a:r>
              <a:rPr lang="en-US" sz="600" dirty="0" err="1">
                <a:solidFill>
                  <a:srgbClr val="415262"/>
                </a:solidFill>
                <a:latin typeface="Trebuchet MS"/>
                <a:ea typeface="Trebuchet MS"/>
                <a:cs typeface="Trebuchet MS"/>
                <a:sym typeface="Trebuchet MS"/>
              </a:rPr>
              <a:t>bebês</a:t>
            </a:r>
            <a:r>
              <a:rPr lang="en-US" sz="600" dirty="0">
                <a:solidFill>
                  <a:srgbClr val="415262"/>
                </a:solidFill>
                <a:latin typeface="Trebuchet MS"/>
                <a:ea typeface="Trebuchet MS"/>
                <a:cs typeface="Trebuchet MS"/>
                <a:sym typeface="Trebuchet MS"/>
              </a:rPr>
              <a:t> com </a:t>
            </a:r>
            <a:r>
              <a:rPr lang="en-US" sz="600" dirty="0" err="1">
                <a:solidFill>
                  <a:srgbClr val="415262"/>
                </a:solidFill>
                <a:latin typeface="Trebuchet MS"/>
                <a:ea typeface="Trebuchet MS"/>
                <a:cs typeface="Trebuchet MS"/>
                <a:sym typeface="Trebuchet MS"/>
              </a:rPr>
              <a:t>menos</a:t>
            </a:r>
            <a:r>
              <a:rPr lang="en-US" sz="600" dirty="0">
                <a:solidFill>
                  <a:srgbClr val="415262"/>
                </a:solidFill>
                <a:latin typeface="Trebuchet MS"/>
                <a:ea typeface="Trebuchet MS"/>
                <a:cs typeface="Trebuchet MS"/>
                <a:sym typeface="Trebuchet MS"/>
              </a:rPr>
              <a:t>  de 1 </a:t>
            </a:r>
            <a:r>
              <a:rPr lang="en-US" sz="600" dirty="0" err="1">
                <a:solidFill>
                  <a:srgbClr val="415262"/>
                </a:solidFill>
                <a:latin typeface="Trebuchet MS"/>
                <a:ea typeface="Trebuchet MS"/>
                <a:cs typeface="Trebuchet MS"/>
                <a:sym typeface="Trebuchet MS"/>
              </a:rPr>
              <a:t>ano</a:t>
            </a:r>
            <a:r>
              <a:rPr lang="en-US" sz="600" dirty="0">
                <a:solidFill>
                  <a:srgbClr val="415262"/>
                </a:solidFill>
                <a:latin typeface="Trebuchet MS"/>
                <a:ea typeface="Trebuchet MS"/>
                <a:cs typeface="Trebuchet MS"/>
                <a:sym typeface="Trebuchet MS"/>
              </a:rPr>
              <a:t> de idade.</a:t>
            </a:r>
            <a:r>
              <a:rPr lang="en-US" sz="600" baseline="30000" dirty="0">
                <a:solidFill>
                  <a:srgbClr val="415262"/>
                </a:solidFill>
                <a:latin typeface="Trebuchet MS"/>
                <a:ea typeface="Trebuchet MS"/>
                <a:cs typeface="Trebuchet MS"/>
                <a:sym typeface="Trebuchet MS"/>
              </a:rPr>
              <a:t>3  </a:t>
            </a:r>
            <a:endParaRPr dirty="0"/>
          </a:p>
          <a:p>
            <a:pPr marL="38100" marR="3983990" lvl="0" indent="0" algn="l" rtl="0">
              <a:lnSpc>
                <a:spcPct val="100000"/>
              </a:lnSpc>
              <a:spcBef>
                <a:spcPts val="95"/>
              </a:spcBef>
              <a:spcAft>
                <a:spcPts val="0"/>
              </a:spcAft>
              <a:buClr>
                <a:srgbClr val="415262"/>
              </a:buClr>
              <a:buSzPts val="600"/>
              <a:buFont typeface="Trebuchet MS"/>
              <a:buNone/>
            </a:pPr>
            <a:r>
              <a:rPr lang="en-US" sz="600" dirty="0">
                <a:solidFill>
                  <a:srgbClr val="415262"/>
                </a:solidFill>
                <a:latin typeface="Trebuchet MS"/>
                <a:ea typeface="Trebuchet MS"/>
                <a:cs typeface="Trebuchet MS"/>
                <a:sym typeface="Trebuchet MS"/>
              </a:rPr>
              <a:t>***Dados dos </a:t>
            </a:r>
            <a:r>
              <a:rPr lang="en-US" sz="600" dirty="0" err="1">
                <a:solidFill>
                  <a:srgbClr val="415262"/>
                </a:solidFill>
                <a:latin typeface="Trebuchet MS"/>
                <a:ea typeface="Trebuchet MS"/>
                <a:cs typeface="Trebuchet MS"/>
                <a:sym typeface="Trebuchet MS"/>
              </a:rPr>
              <a:t>bancos</a:t>
            </a:r>
            <a:r>
              <a:rPr lang="en-US" sz="600" dirty="0">
                <a:solidFill>
                  <a:srgbClr val="415262"/>
                </a:solidFill>
                <a:latin typeface="Trebuchet MS"/>
                <a:ea typeface="Trebuchet MS"/>
                <a:cs typeface="Trebuchet MS"/>
                <a:sym typeface="Trebuchet MS"/>
              </a:rPr>
              <a:t> de dados National Inpatient Sample (entre 2006 e 2011) e dos </a:t>
            </a:r>
            <a:r>
              <a:rPr lang="en-US" sz="600" dirty="0" err="1">
                <a:solidFill>
                  <a:srgbClr val="415262"/>
                </a:solidFill>
                <a:latin typeface="Trebuchet MS"/>
                <a:ea typeface="Trebuchet MS"/>
                <a:cs typeface="Trebuchet MS"/>
                <a:sym typeface="Trebuchet MS"/>
              </a:rPr>
              <a:t>bancos</a:t>
            </a:r>
            <a:r>
              <a:rPr lang="en-US" sz="600" dirty="0">
                <a:solidFill>
                  <a:srgbClr val="415262"/>
                </a:solidFill>
                <a:latin typeface="Trebuchet MS"/>
                <a:ea typeface="Trebuchet MS"/>
                <a:cs typeface="Trebuchet MS"/>
                <a:sym typeface="Trebuchet MS"/>
              </a:rPr>
              <a:t> de dados Kids Inpatient dos </a:t>
            </a:r>
            <a:r>
              <a:rPr lang="en-US" sz="600" dirty="0" err="1">
                <a:solidFill>
                  <a:srgbClr val="415262"/>
                </a:solidFill>
                <a:latin typeface="Trebuchet MS"/>
                <a:ea typeface="Trebuchet MS"/>
                <a:cs typeface="Trebuchet MS"/>
                <a:sym typeface="Trebuchet MS"/>
              </a:rPr>
              <a:t>anos</a:t>
            </a:r>
            <a:r>
              <a:rPr lang="en-US" sz="600" dirty="0">
                <a:solidFill>
                  <a:srgbClr val="415262"/>
                </a:solidFill>
                <a:latin typeface="Trebuchet MS"/>
                <a:ea typeface="Trebuchet MS"/>
                <a:cs typeface="Trebuchet MS"/>
                <a:sym typeface="Trebuchet MS"/>
              </a:rPr>
              <a:t> 2006 e 2009.</a:t>
            </a:r>
            <a:endParaRPr dirty="0"/>
          </a:p>
          <a:p>
            <a:pPr marL="38100" marR="3983990" lvl="0" indent="0" algn="l" rtl="0">
              <a:lnSpc>
                <a:spcPct val="100000"/>
              </a:lnSpc>
              <a:spcBef>
                <a:spcPts val="95"/>
              </a:spcBef>
              <a:spcAft>
                <a:spcPts val="0"/>
              </a:spcAft>
              <a:buClr>
                <a:srgbClr val="415262"/>
              </a:buClr>
              <a:buSzPts val="600"/>
              <a:buFont typeface="Trebuchet MS"/>
              <a:buNone/>
            </a:pPr>
            <a:r>
              <a:rPr lang="en-US" sz="600" dirty="0">
                <a:solidFill>
                  <a:srgbClr val="415262"/>
                </a:solidFill>
                <a:latin typeface="Trebuchet MS"/>
                <a:ea typeface="Trebuchet MS"/>
                <a:cs typeface="Trebuchet MS"/>
                <a:sym typeface="Trebuchet MS"/>
              </a:rPr>
              <a:t>VSR: </a:t>
            </a:r>
            <a:r>
              <a:rPr lang="en-US" sz="600" dirty="0" err="1">
                <a:solidFill>
                  <a:srgbClr val="415262"/>
                </a:solidFill>
                <a:latin typeface="Trebuchet MS"/>
                <a:ea typeface="Trebuchet MS"/>
                <a:cs typeface="Trebuchet MS"/>
                <a:sym typeface="Trebuchet MS"/>
              </a:rPr>
              <a:t>vírus</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sincicial</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respiratório</a:t>
            </a:r>
            <a:r>
              <a:rPr lang="en-US" sz="600" dirty="0">
                <a:solidFill>
                  <a:srgbClr val="415262"/>
                </a:solidFill>
                <a:latin typeface="Trebuchet MS"/>
                <a:ea typeface="Trebuchet MS"/>
                <a:cs typeface="Trebuchet MS"/>
                <a:sym typeface="Trebuchet MS"/>
              </a:rPr>
              <a:t>.</a:t>
            </a:r>
            <a:endParaRPr sz="600" dirty="0">
              <a:solidFill>
                <a:srgbClr val="415262"/>
              </a:solidFill>
              <a:latin typeface="Trebuchet MS"/>
              <a:ea typeface="Trebuchet MS"/>
              <a:cs typeface="Trebuchet MS"/>
              <a:sym typeface="Trebuchet MS"/>
            </a:endParaRPr>
          </a:p>
          <a:p>
            <a:pPr marL="38100" marR="3983990" lvl="0" indent="0" algn="l" rtl="0">
              <a:lnSpc>
                <a:spcPct val="100000"/>
              </a:lnSpc>
              <a:spcBef>
                <a:spcPts val="95"/>
              </a:spcBef>
              <a:spcAft>
                <a:spcPts val="0"/>
              </a:spcAft>
              <a:buClr>
                <a:schemeClr val="dk1"/>
              </a:buClr>
              <a:buSzPts val="600"/>
              <a:buFont typeface="Arial"/>
              <a:buNone/>
            </a:pPr>
            <a:endParaRPr sz="600" dirty="0">
              <a:solidFill>
                <a:srgbClr val="415262"/>
              </a:solidFill>
              <a:latin typeface="Trebuchet MS"/>
              <a:ea typeface="Trebuchet MS"/>
              <a:cs typeface="Trebuchet MS"/>
              <a:sym typeface="Trebuchet MS"/>
            </a:endParaRPr>
          </a:p>
          <a:p>
            <a:pPr marL="38100" marR="0" lvl="0" indent="0" algn="l" rtl="0">
              <a:lnSpc>
                <a:spcPct val="100000"/>
              </a:lnSpc>
              <a:spcBef>
                <a:spcPts val="0"/>
              </a:spcBef>
              <a:spcAft>
                <a:spcPts val="0"/>
              </a:spcAft>
              <a:buClr>
                <a:srgbClr val="0000CA"/>
              </a:buClr>
              <a:buSzPts val="600"/>
              <a:buFont typeface="Trebuchet MS"/>
              <a:buNone/>
            </a:pPr>
            <a:r>
              <a:rPr lang="en-US" sz="600" b="1" dirty="0">
                <a:solidFill>
                  <a:srgbClr val="0000CA"/>
                </a:solidFill>
                <a:latin typeface="Trebuchet MS"/>
                <a:ea typeface="Trebuchet MS"/>
                <a:cs typeface="Trebuchet MS"/>
                <a:sym typeface="Trebuchet MS"/>
              </a:rPr>
              <a:t>1. </a:t>
            </a:r>
            <a:r>
              <a:rPr lang="en-US" sz="600" dirty="0">
                <a:solidFill>
                  <a:srgbClr val="415262"/>
                </a:solidFill>
                <a:latin typeface="Trebuchet MS"/>
                <a:ea typeface="Trebuchet MS"/>
                <a:cs typeface="Trebuchet MS"/>
                <a:sym typeface="Trebuchet MS"/>
              </a:rPr>
              <a:t>Parikh RC, McLaurin KK, Margulis AV, Mauskopf J, Ambrose CS, </a:t>
            </a:r>
            <a:r>
              <a:rPr lang="en-US" sz="600" dirty="0" err="1">
                <a:solidFill>
                  <a:srgbClr val="415262"/>
                </a:solidFill>
                <a:latin typeface="Trebuchet MS"/>
                <a:ea typeface="Trebuchet MS"/>
                <a:cs typeface="Trebuchet MS"/>
                <a:sym typeface="Trebuchet MS"/>
              </a:rPr>
              <a:t>Pavilack</a:t>
            </a:r>
            <a:r>
              <a:rPr lang="en-US" sz="600" dirty="0">
                <a:solidFill>
                  <a:srgbClr val="415262"/>
                </a:solidFill>
                <a:latin typeface="Trebuchet MS"/>
                <a:ea typeface="Trebuchet MS"/>
                <a:cs typeface="Trebuchet MS"/>
                <a:sym typeface="Trebuchet MS"/>
              </a:rPr>
              <a:t> M, </a:t>
            </a:r>
            <a:r>
              <a:rPr lang="en-US" sz="600" dirty="0" err="1">
                <a:solidFill>
                  <a:srgbClr val="415262"/>
                </a:solidFill>
                <a:latin typeface="Trebuchet MS"/>
                <a:ea typeface="Trebuchet MS"/>
                <a:cs typeface="Trebuchet MS"/>
                <a:sym typeface="Trebuchet MS"/>
              </a:rPr>
              <a:t>Candrilli</a:t>
            </a:r>
            <a:r>
              <a:rPr lang="en-US" sz="600" dirty="0">
                <a:solidFill>
                  <a:srgbClr val="415262"/>
                </a:solidFill>
                <a:latin typeface="Trebuchet MS"/>
                <a:ea typeface="Trebuchet MS"/>
                <a:cs typeface="Trebuchet MS"/>
                <a:sym typeface="Trebuchet MS"/>
              </a:rPr>
              <a:t> SD. Chronologic Age at Hospitalization for Respiratory Syncytial Virus Among Preterm and Term Infants in the United States. Infect Dis Ther. 2017 Dec;6(4):477-486. </a:t>
            </a:r>
            <a:r>
              <a:rPr lang="en-US" sz="600" dirty="0" err="1">
                <a:solidFill>
                  <a:srgbClr val="415262"/>
                </a:solidFill>
                <a:latin typeface="Trebuchet MS"/>
                <a:ea typeface="Trebuchet MS"/>
                <a:cs typeface="Trebuchet MS"/>
                <a:sym typeface="Trebuchet MS"/>
              </a:rPr>
              <a:t>doi</a:t>
            </a:r>
            <a:r>
              <a:rPr lang="en-US" sz="600" dirty="0">
                <a:solidFill>
                  <a:srgbClr val="415262"/>
                </a:solidFill>
                <a:latin typeface="Trebuchet MS"/>
                <a:ea typeface="Trebuchet MS"/>
                <a:cs typeface="Trebuchet MS"/>
                <a:sym typeface="Trebuchet MS"/>
              </a:rPr>
              <a:t>: 10.1007/s40121-017-0167-9. </a:t>
            </a:r>
            <a:r>
              <a:rPr lang="en-US" sz="600" dirty="0" err="1">
                <a:solidFill>
                  <a:srgbClr val="415262"/>
                </a:solidFill>
                <a:latin typeface="Trebuchet MS"/>
                <a:ea typeface="Trebuchet MS"/>
                <a:cs typeface="Trebuchet MS"/>
                <a:sym typeface="Trebuchet MS"/>
              </a:rPr>
              <a:t>Epub</a:t>
            </a:r>
            <a:r>
              <a:rPr lang="en-US" sz="600" dirty="0">
                <a:solidFill>
                  <a:srgbClr val="415262"/>
                </a:solidFill>
                <a:latin typeface="Trebuchet MS"/>
                <a:ea typeface="Trebuchet MS"/>
                <a:cs typeface="Trebuchet MS"/>
                <a:sym typeface="Trebuchet MS"/>
              </a:rPr>
              <a:t> 2017 Sep 2. </a:t>
            </a:r>
            <a:r>
              <a:rPr lang="en-US" sz="600" b="1" dirty="0">
                <a:solidFill>
                  <a:srgbClr val="0000CA"/>
                </a:solidFill>
                <a:latin typeface="Trebuchet MS"/>
                <a:ea typeface="Trebuchet MS"/>
                <a:cs typeface="Trebuchet MS"/>
                <a:sym typeface="Trebuchet MS"/>
              </a:rPr>
              <a:t>2. </a:t>
            </a:r>
            <a:r>
              <a:rPr lang="en-US" sz="600" dirty="0">
                <a:solidFill>
                  <a:srgbClr val="415262"/>
                </a:solidFill>
                <a:latin typeface="Trebuchet MS"/>
                <a:ea typeface="Trebuchet MS"/>
                <a:cs typeface="Trebuchet MS"/>
                <a:sym typeface="Trebuchet MS"/>
              </a:rPr>
              <a:t>HALL, C. B. et al. Respiratory syncytial virus–associated hospitalizations among children less than 24 months of age. Pediatrics, v. 132, n. 2, p. e341–e348, 2013. </a:t>
            </a:r>
            <a:r>
              <a:rPr lang="en-US" sz="600" dirty="0" err="1">
                <a:solidFill>
                  <a:srgbClr val="415262"/>
                </a:solidFill>
                <a:latin typeface="Trebuchet MS"/>
                <a:ea typeface="Trebuchet MS"/>
                <a:cs typeface="Trebuchet MS"/>
                <a:sym typeface="Trebuchet MS"/>
              </a:rPr>
              <a:t>Disponível</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em</a:t>
            </a:r>
            <a:r>
              <a:rPr lang="en-US" sz="600" dirty="0">
                <a:solidFill>
                  <a:srgbClr val="415262"/>
                </a:solidFill>
                <a:latin typeface="Trebuchet MS"/>
                <a:ea typeface="Trebuchet MS"/>
                <a:cs typeface="Trebuchet MS"/>
                <a:sym typeface="Trebuchet MS"/>
              </a:rPr>
              <a:t>: &lt;https://publications.aap.org/pediatrics/article/132/2/e341/31332&gt;. </a:t>
            </a:r>
            <a:r>
              <a:rPr lang="en-US" sz="600" dirty="0" err="1">
                <a:solidFill>
                  <a:srgbClr val="415262"/>
                </a:solidFill>
                <a:latin typeface="Trebuchet MS"/>
                <a:ea typeface="Trebuchet MS"/>
                <a:cs typeface="Trebuchet MS"/>
                <a:sym typeface="Trebuchet MS"/>
              </a:rPr>
              <a:t>Acesso</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em</a:t>
            </a:r>
            <a:r>
              <a:rPr lang="en-US" sz="600" dirty="0">
                <a:solidFill>
                  <a:srgbClr val="415262"/>
                </a:solidFill>
                <a:latin typeface="Trebuchet MS"/>
                <a:ea typeface="Trebuchet MS"/>
                <a:cs typeface="Trebuchet MS"/>
                <a:sym typeface="Trebuchet MS"/>
              </a:rPr>
              <a:t>: 29 </a:t>
            </a:r>
            <a:r>
              <a:rPr lang="en-US" sz="600" dirty="0" err="1">
                <a:solidFill>
                  <a:srgbClr val="415262"/>
                </a:solidFill>
                <a:latin typeface="Trebuchet MS"/>
                <a:ea typeface="Trebuchet MS"/>
                <a:cs typeface="Trebuchet MS"/>
                <a:sym typeface="Trebuchet MS"/>
              </a:rPr>
              <a:t>jan.</a:t>
            </a:r>
            <a:r>
              <a:rPr lang="en-US" sz="600" dirty="0">
                <a:solidFill>
                  <a:srgbClr val="415262"/>
                </a:solidFill>
                <a:latin typeface="Trebuchet MS"/>
                <a:ea typeface="Trebuchet MS"/>
                <a:cs typeface="Trebuchet MS"/>
                <a:sym typeface="Trebuchet MS"/>
              </a:rPr>
              <a:t> 2026. </a:t>
            </a:r>
            <a:r>
              <a:rPr lang="en-US" sz="600" b="1" dirty="0">
                <a:solidFill>
                  <a:srgbClr val="0000CA"/>
                </a:solidFill>
                <a:latin typeface="Trebuchet MS"/>
                <a:ea typeface="Trebuchet MS"/>
                <a:cs typeface="Trebuchet MS"/>
                <a:sym typeface="Trebuchet MS"/>
              </a:rPr>
              <a:t>3.</a:t>
            </a:r>
            <a:r>
              <a:rPr lang="en-US" sz="600" dirty="0">
                <a:solidFill>
                  <a:srgbClr val="415262"/>
                </a:solidFill>
                <a:latin typeface="Trebuchet MS"/>
                <a:ea typeface="Trebuchet MS"/>
                <a:cs typeface="Trebuchet MS"/>
                <a:sym typeface="Trebuchet MS"/>
              </a:rPr>
              <a:t> McLaughlin JM, Khan F, Schmitt HJ, Agosti Y, </a:t>
            </a:r>
            <a:r>
              <a:rPr lang="en-US" sz="600" dirty="0" err="1">
                <a:solidFill>
                  <a:srgbClr val="415262"/>
                </a:solidFill>
                <a:latin typeface="Trebuchet MS"/>
                <a:ea typeface="Trebuchet MS"/>
                <a:cs typeface="Trebuchet MS"/>
                <a:sym typeface="Trebuchet MS"/>
              </a:rPr>
              <a:t>Jodar</a:t>
            </a:r>
            <a:r>
              <a:rPr lang="en-US" sz="600" dirty="0">
                <a:solidFill>
                  <a:srgbClr val="415262"/>
                </a:solidFill>
                <a:latin typeface="Trebuchet MS"/>
                <a:ea typeface="Trebuchet MS"/>
                <a:cs typeface="Trebuchet MS"/>
                <a:sym typeface="Trebuchet MS"/>
              </a:rPr>
              <a:t> L, Simões EAF, Swerdlow DL. Respiratory Syncytial Virus-Associated Hospitalization Rates among US Infants: A Systematic Review and Meta-Analysis. J Infect Dis. 2022 Mar 15;225(6):1100-1111. </a:t>
            </a:r>
            <a:r>
              <a:rPr lang="en-US" sz="600" dirty="0" err="1">
                <a:solidFill>
                  <a:srgbClr val="415262"/>
                </a:solidFill>
                <a:latin typeface="Trebuchet MS"/>
                <a:ea typeface="Trebuchet MS"/>
                <a:cs typeface="Trebuchet MS"/>
                <a:sym typeface="Trebuchet MS"/>
              </a:rPr>
              <a:t>doi</a:t>
            </a:r>
            <a:r>
              <a:rPr lang="en-US" sz="600" dirty="0">
                <a:solidFill>
                  <a:srgbClr val="415262"/>
                </a:solidFill>
                <a:latin typeface="Trebuchet MS"/>
                <a:ea typeface="Trebuchet MS"/>
                <a:cs typeface="Trebuchet MS"/>
                <a:sym typeface="Trebuchet MS"/>
              </a:rPr>
              <a:t>: 10.1093/</a:t>
            </a:r>
            <a:r>
              <a:rPr lang="en-US" sz="600" dirty="0" err="1">
                <a:solidFill>
                  <a:srgbClr val="415262"/>
                </a:solidFill>
                <a:latin typeface="Trebuchet MS"/>
                <a:ea typeface="Trebuchet MS"/>
                <a:cs typeface="Trebuchet MS"/>
                <a:sym typeface="Trebuchet MS"/>
              </a:rPr>
              <a:t>infdis</a:t>
            </a:r>
            <a:r>
              <a:rPr lang="en-US" sz="600" dirty="0">
                <a:solidFill>
                  <a:srgbClr val="415262"/>
                </a:solidFill>
                <a:latin typeface="Trebuchet MS"/>
                <a:ea typeface="Trebuchet MS"/>
                <a:cs typeface="Trebuchet MS"/>
                <a:sym typeface="Trebuchet MS"/>
              </a:rPr>
              <a:t>/jiaa752. </a:t>
            </a:r>
            <a:r>
              <a:rPr lang="en-US" sz="600" b="1" dirty="0">
                <a:solidFill>
                  <a:srgbClr val="0000CA"/>
                </a:solidFill>
                <a:latin typeface="Trebuchet MS"/>
                <a:ea typeface="Trebuchet MS"/>
                <a:cs typeface="Trebuchet MS"/>
                <a:sym typeface="Trebuchet MS"/>
              </a:rPr>
              <a:t>4. </a:t>
            </a:r>
            <a:r>
              <a:rPr lang="en-US" sz="600" dirty="0">
                <a:solidFill>
                  <a:srgbClr val="415262"/>
                </a:solidFill>
                <a:latin typeface="Trebuchet MS"/>
                <a:ea typeface="Trebuchet MS"/>
                <a:cs typeface="Trebuchet MS"/>
                <a:sym typeface="Trebuchet MS"/>
              </a:rPr>
              <a:t>Jain H, et al. Respiratory Syncytial Virus Infection in Children. In: </a:t>
            </a:r>
            <a:r>
              <a:rPr lang="en-US" sz="600" dirty="0" err="1">
                <a:solidFill>
                  <a:srgbClr val="415262"/>
                </a:solidFill>
                <a:latin typeface="Trebuchet MS"/>
                <a:ea typeface="Trebuchet MS"/>
                <a:cs typeface="Trebuchet MS"/>
                <a:sym typeface="Trebuchet MS"/>
              </a:rPr>
              <a:t>StatPearls</a:t>
            </a:r>
            <a:r>
              <a:rPr lang="en-US" sz="600" dirty="0">
                <a:solidFill>
                  <a:srgbClr val="415262"/>
                </a:solidFill>
                <a:latin typeface="Trebuchet MS"/>
                <a:ea typeface="Trebuchet MS"/>
                <a:cs typeface="Trebuchet MS"/>
                <a:sym typeface="Trebuchet MS"/>
              </a:rPr>
              <a:t>. Treasure Island (FL): </a:t>
            </a:r>
            <a:r>
              <a:rPr lang="en-US" sz="600" dirty="0" err="1">
                <a:solidFill>
                  <a:srgbClr val="415262"/>
                </a:solidFill>
                <a:latin typeface="Trebuchet MS"/>
                <a:ea typeface="Trebuchet MS"/>
                <a:cs typeface="Trebuchet MS"/>
                <a:sym typeface="Trebuchet MS"/>
              </a:rPr>
              <a:t>StatPearls</a:t>
            </a:r>
            <a:r>
              <a:rPr lang="en-US" sz="600" dirty="0">
                <a:solidFill>
                  <a:srgbClr val="415262"/>
                </a:solidFill>
                <a:latin typeface="Trebuchet MS"/>
                <a:ea typeface="Trebuchet MS"/>
                <a:cs typeface="Trebuchet MS"/>
                <a:sym typeface="Trebuchet MS"/>
              </a:rPr>
              <a:t> Publishing; 2024 Jan-. Publishing; 2023. </a:t>
            </a:r>
            <a:r>
              <a:rPr lang="en-US" sz="600" dirty="0" err="1">
                <a:solidFill>
                  <a:srgbClr val="415262"/>
                </a:solidFill>
                <a:latin typeface="Trebuchet MS"/>
                <a:ea typeface="Trebuchet MS"/>
                <a:cs typeface="Trebuchet MS"/>
                <a:sym typeface="Trebuchet MS"/>
              </a:rPr>
              <a:t>Acessado</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em</a:t>
            </a:r>
            <a:r>
              <a:rPr lang="en-US" sz="600" dirty="0">
                <a:solidFill>
                  <a:srgbClr val="415262"/>
                </a:solidFill>
                <a:latin typeface="Trebuchet MS"/>
                <a:ea typeface="Trebuchet MS"/>
                <a:cs typeface="Trebuchet MS"/>
                <a:sym typeface="Trebuchet MS"/>
              </a:rPr>
              <a:t> 8 de </a:t>
            </a:r>
            <a:r>
              <a:rPr lang="en-US" sz="600" dirty="0" err="1">
                <a:solidFill>
                  <a:srgbClr val="415262"/>
                </a:solidFill>
                <a:latin typeface="Trebuchet MS"/>
                <a:ea typeface="Trebuchet MS"/>
                <a:cs typeface="Trebuchet MS"/>
                <a:sym typeface="Trebuchet MS"/>
              </a:rPr>
              <a:t>janeiro</a:t>
            </a:r>
            <a:r>
              <a:rPr lang="en-US" sz="600" dirty="0">
                <a:solidFill>
                  <a:srgbClr val="415262"/>
                </a:solidFill>
                <a:latin typeface="Trebuchet MS"/>
                <a:ea typeface="Trebuchet MS"/>
                <a:cs typeface="Trebuchet MS"/>
                <a:sym typeface="Trebuchet MS"/>
              </a:rPr>
              <a:t> de 2024. </a:t>
            </a:r>
            <a:r>
              <a:rPr lang="en-US" sz="600" dirty="0" err="1">
                <a:solidFill>
                  <a:srgbClr val="415262"/>
                </a:solidFill>
                <a:latin typeface="Trebuchet MS"/>
                <a:ea typeface="Trebuchet MS"/>
                <a:cs typeface="Trebuchet MS"/>
                <a:sym typeface="Trebuchet MS"/>
              </a:rPr>
              <a:t>Disponível</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em</a:t>
            </a:r>
            <a:r>
              <a:rPr lang="en-US" sz="600" dirty="0">
                <a:solidFill>
                  <a:srgbClr val="415262"/>
                </a:solidFill>
                <a:latin typeface="Trebuchet MS"/>
                <a:ea typeface="Trebuchet MS"/>
                <a:cs typeface="Trebuchet MS"/>
                <a:sym typeface="Trebuchet MS"/>
              </a:rPr>
              <a:t>: https://</a:t>
            </a:r>
            <a:r>
              <a:rPr lang="en-US" sz="600" u="sng" dirty="0">
                <a:solidFill>
                  <a:schemeClr val="hlink"/>
                </a:solidFill>
                <a:latin typeface="Trebuchet MS"/>
                <a:ea typeface="Trebuchet MS"/>
                <a:cs typeface="Trebuchet MS"/>
                <a:sym typeface="Trebuchet MS"/>
                <a:hlinkClick r:id="rId6"/>
              </a:rPr>
              <a:t>www.ncbi.nlm.nih.gov/books/NBK459215/.</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Acesso</a:t>
            </a:r>
            <a:r>
              <a:rPr lang="en-US" sz="600" dirty="0">
                <a:solidFill>
                  <a:srgbClr val="415262"/>
                </a:solidFill>
                <a:latin typeface="Trebuchet MS"/>
                <a:ea typeface="Trebuchet MS"/>
                <a:cs typeface="Trebuchet MS"/>
                <a:sym typeface="Trebuchet MS"/>
              </a:rPr>
              <a:t> </a:t>
            </a:r>
            <a:r>
              <a:rPr lang="en-US" sz="600" dirty="0" err="1">
                <a:solidFill>
                  <a:srgbClr val="415262"/>
                </a:solidFill>
                <a:latin typeface="Trebuchet MS"/>
                <a:ea typeface="Trebuchet MS"/>
                <a:cs typeface="Trebuchet MS"/>
                <a:sym typeface="Trebuchet MS"/>
              </a:rPr>
              <a:t>em</a:t>
            </a:r>
            <a:r>
              <a:rPr lang="en-US" sz="600" dirty="0">
                <a:solidFill>
                  <a:srgbClr val="415262"/>
                </a:solidFill>
                <a:latin typeface="Trebuchet MS"/>
                <a:ea typeface="Trebuchet MS"/>
                <a:cs typeface="Trebuchet MS"/>
                <a:sym typeface="Trebuchet MS"/>
              </a:rPr>
              <a:t>: 8 </a:t>
            </a:r>
            <a:r>
              <a:rPr lang="en-US" sz="600" dirty="0" err="1">
                <a:solidFill>
                  <a:srgbClr val="415262"/>
                </a:solidFill>
                <a:latin typeface="Trebuchet MS"/>
                <a:ea typeface="Trebuchet MS"/>
                <a:cs typeface="Trebuchet MS"/>
                <a:sym typeface="Trebuchet MS"/>
              </a:rPr>
              <a:t>jan.</a:t>
            </a:r>
            <a:r>
              <a:rPr lang="en-US" sz="600" dirty="0">
                <a:solidFill>
                  <a:srgbClr val="415262"/>
                </a:solidFill>
                <a:latin typeface="Trebuchet MS"/>
                <a:ea typeface="Trebuchet MS"/>
                <a:cs typeface="Trebuchet MS"/>
                <a:sym typeface="Trebuchet MS"/>
              </a:rPr>
              <a:t> 2024.</a:t>
            </a:r>
            <a:endParaRPr dirty="0"/>
          </a:p>
        </p:txBody>
      </p:sp>
      <p:sp>
        <p:nvSpPr>
          <p:cNvPr id="16434" name="Google Shape;16434;p149"/>
          <p:cNvSpPr/>
          <p:nvPr/>
        </p:nvSpPr>
        <p:spPr>
          <a:xfrm>
            <a:off x="2371290" y="1571005"/>
            <a:ext cx="3298879" cy="2568734"/>
          </a:xfrm>
          <a:custGeom>
            <a:avLst/>
            <a:gdLst/>
            <a:ahLst/>
            <a:cxnLst/>
            <a:rect l="l" t="t" r="r" b="b"/>
            <a:pathLst>
              <a:path w="2510154" h="2341245" extrusionOk="0">
                <a:moveTo>
                  <a:pt x="2266696" y="0"/>
                </a:moveTo>
                <a:lnTo>
                  <a:pt x="243332" y="0"/>
                </a:lnTo>
                <a:lnTo>
                  <a:pt x="194298" y="4944"/>
                </a:lnTo>
                <a:lnTo>
                  <a:pt x="148625" y="19125"/>
                </a:lnTo>
                <a:lnTo>
                  <a:pt x="107292" y="41563"/>
                </a:lnTo>
                <a:lnTo>
                  <a:pt x="71278" y="71278"/>
                </a:lnTo>
                <a:lnTo>
                  <a:pt x="41563" y="107292"/>
                </a:lnTo>
                <a:lnTo>
                  <a:pt x="19125" y="148625"/>
                </a:lnTo>
                <a:lnTo>
                  <a:pt x="4944" y="194298"/>
                </a:lnTo>
                <a:lnTo>
                  <a:pt x="0" y="243331"/>
                </a:lnTo>
                <a:lnTo>
                  <a:pt x="0" y="2097531"/>
                </a:lnTo>
                <a:lnTo>
                  <a:pt x="4944" y="2146565"/>
                </a:lnTo>
                <a:lnTo>
                  <a:pt x="19125" y="2192238"/>
                </a:lnTo>
                <a:lnTo>
                  <a:pt x="41563" y="2233571"/>
                </a:lnTo>
                <a:lnTo>
                  <a:pt x="71278" y="2269585"/>
                </a:lnTo>
                <a:lnTo>
                  <a:pt x="107292" y="2299300"/>
                </a:lnTo>
                <a:lnTo>
                  <a:pt x="148625" y="2321738"/>
                </a:lnTo>
                <a:lnTo>
                  <a:pt x="194298" y="2335919"/>
                </a:lnTo>
                <a:lnTo>
                  <a:pt x="243332" y="2340863"/>
                </a:lnTo>
                <a:lnTo>
                  <a:pt x="2266696" y="2340863"/>
                </a:lnTo>
                <a:lnTo>
                  <a:pt x="2315729" y="2335919"/>
                </a:lnTo>
                <a:lnTo>
                  <a:pt x="2361402" y="2321738"/>
                </a:lnTo>
                <a:lnTo>
                  <a:pt x="2402735" y="2299300"/>
                </a:lnTo>
                <a:lnTo>
                  <a:pt x="2438749" y="2269585"/>
                </a:lnTo>
                <a:lnTo>
                  <a:pt x="2468464" y="2233571"/>
                </a:lnTo>
                <a:lnTo>
                  <a:pt x="2490902" y="2192238"/>
                </a:lnTo>
                <a:lnTo>
                  <a:pt x="2505083" y="2146565"/>
                </a:lnTo>
                <a:lnTo>
                  <a:pt x="2510028" y="2097531"/>
                </a:lnTo>
                <a:lnTo>
                  <a:pt x="2510028" y="243331"/>
                </a:lnTo>
                <a:lnTo>
                  <a:pt x="2505083" y="194298"/>
                </a:lnTo>
                <a:lnTo>
                  <a:pt x="2490902" y="148625"/>
                </a:lnTo>
                <a:lnTo>
                  <a:pt x="2468464" y="107292"/>
                </a:lnTo>
                <a:lnTo>
                  <a:pt x="2438749" y="71278"/>
                </a:lnTo>
                <a:lnTo>
                  <a:pt x="2402735" y="41563"/>
                </a:lnTo>
                <a:lnTo>
                  <a:pt x="2361402" y="19125"/>
                </a:lnTo>
                <a:lnTo>
                  <a:pt x="2315729" y="4944"/>
                </a:lnTo>
                <a:lnTo>
                  <a:pt x="2266696" y="0"/>
                </a:lnTo>
                <a:close/>
              </a:path>
            </a:pathLst>
          </a:custGeom>
          <a:solidFill>
            <a:srgbClr val="BEEAEB">
              <a:alpha val="2431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35" name="Google Shape;16435;p149"/>
          <p:cNvSpPr/>
          <p:nvPr/>
        </p:nvSpPr>
        <p:spPr>
          <a:xfrm>
            <a:off x="2371290" y="1571005"/>
            <a:ext cx="3298879" cy="2568734"/>
          </a:xfrm>
          <a:custGeom>
            <a:avLst/>
            <a:gdLst/>
            <a:ahLst/>
            <a:cxnLst/>
            <a:rect l="l" t="t" r="r" b="b"/>
            <a:pathLst>
              <a:path w="2510154" h="2341245" extrusionOk="0">
                <a:moveTo>
                  <a:pt x="0" y="243331"/>
                </a:moveTo>
                <a:lnTo>
                  <a:pt x="4944" y="194298"/>
                </a:lnTo>
                <a:lnTo>
                  <a:pt x="19125" y="148625"/>
                </a:lnTo>
                <a:lnTo>
                  <a:pt x="41563" y="107292"/>
                </a:lnTo>
                <a:lnTo>
                  <a:pt x="71278" y="71278"/>
                </a:lnTo>
                <a:lnTo>
                  <a:pt x="107292" y="41563"/>
                </a:lnTo>
                <a:lnTo>
                  <a:pt x="148625" y="19125"/>
                </a:lnTo>
                <a:lnTo>
                  <a:pt x="194298" y="4944"/>
                </a:lnTo>
                <a:lnTo>
                  <a:pt x="243332" y="0"/>
                </a:lnTo>
                <a:lnTo>
                  <a:pt x="2266696" y="0"/>
                </a:lnTo>
                <a:lnTo>
                  <a:pt x="2315729" y="4944"/>
                </a:lnTo>
                <a:lnTo>
                  <a:pt x="2361402" y="19125"/>
                </a:lnTo>
                <a:lnTo>
                  <a:pt x="2402735" y="41563"/>
                </a:lnTo>
                <a:lnTo>
                  <a:pt x="2438749" y="71278"/>
                </a:lnTo>
                <a:lnTo>
                  <a:pt x="2468464" y="107292"/>
                </a:lnTo>
                <a:lnTo>
                  <a:pt x="2490902" y="148625"/>
                </a:lnTo>
                <a:lnTo>
                  <a:pt x="2505083" y="194298"/>
                </a:lnTo>
                <a:lnTo>
                  <a:pt x="2510028" y="243331"/>
                </a:lnTo>
                <a:lnTo>
                  <a:pt x="2510028" y="2097531"/>
                </a:lnTo>
                <a:lnTo>
                  <a:pt x="2505083" y="2146565"/>
                </a:lnTo>
                <a:lnTo>
                  <a:pt x="2490902" y="2192238"/>
                </a:lnTo>
                <a:lnTo>
                  <a:pt x="2468464" y="2233571"/>
                </a:lnTo>
                <a:lnTo>
                  <a:pt x="2438749" y="2269585"/>
                </a:lnTo>
                <a:lnTo>
                  <a:pt x="2402735" y="2299300"/>
                </a:lnTo>
                <a:lnTo>
                  <a:pt x="2361402" y="2321738"/>
                </a:lnTo>
                <a:lnTo>
                  <a:pt x="2315729" y="2335919"/>
                </a:lnTo>
                <a:lnTo>
                  <a:pt x="2266696" y="2340863"/>
                </a:lnTo>
                <a:lnTo>
                  <a:pt x="243332" y="2340863"/>
                </a:lnTo>
                <a:lnTo>
                  <a:pt x="194298" y="2335919"/>
                </a:lnTo>
                <a:lnTo>
                  <a:pt x="148625" y="2321738"/>
                </a:lnTo>
                <a:lnTo>
                  <a:pt x="107292" y="2299300"/>
                </a:lnTo>
                <a:lnTo>
                  <a:pt x="71278" y="2269585"/>
                </a:lnTo>
                <a:lnTo>
                  <a:pt x="41563" y="2233571"/>
                </a:lnTo>
                <a:lnTo>
                  <a:pt x="19125" y="2192238"/>
                </a:lnTo>
                <a:lnTo>
                  <a:pt x="4944" y="2146565"/>
                </a:lnTo>
                <a:lnTo>
                  <a:pt x="0" y="2097531"/>
                </a:lnTo>
                <a:lnTo>
                  <a:pt x="0" y="243331"/>
                </a:lnTo>
                <a:close/>
              </a:path>
            </a:pathLst>
          </a:custGeom>
          <a:noFill/>
          <a:ln w="25400" cap="flat" cmpd="sng">
            <a:solidFill>
              <a:srgbClr val="00ACB3"/>
            </a:solidFill>
            <a:prstDash val="solid"/>
            <a:round/>
            <a:headEnd type="none" w="sm" len="sm"/>
            <a:tailEnd type="none" w="sm" len="sm"/>
          </a:ln>
          <a:effectLst>
            <a:outerShdw blurRad="50800" dist="50800" dir="5400000" algn="ctr" rotWithShape="0">
              <a:srgbClr val="071BAD"/>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36" name="Google Shape;16436;p149"/>
          <p:cNvSpPr/>
          <p:nvPr/>
        </p:nvSpPr>
        <p:spPr>
          <a:xfrm>
            <a:off x="5670170" y="2401905"/>
            <a:ext cx="2546984" cy="0"/>
          </a:xfrm>
          <a:custGeom>
            <a:avLst/>
            <a:gdLst/>
            <a:ahLst/>
            <a:cxnLst/>
            <a:rect l="l" t="t" r="r" b="b"/>
            <a:pathLst>
              <a:path w="2546984" h="120000" extrusionOk="0">
                <a:moveTo>
                  <a:pt x="0" y="0"/>
                </a:moveTo>
                <a:lnTo>
                  <a:pt x="2546985" y="0"/>
                </a:lnTo>
              </a:path>
            </a:pathLst>
          </a:custGeom>
          <a:noFill/>
          <a:ln w="19050" cap="flat" cmpd="sng">
            <a:solidFill>
              <a:srgbClr val="071BA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37" name="Google Shape;16437;p149"/>
          <p:cNvSpPr/>
          <p:nvPr/>
        </p:nvSpPr>
        <p:spPr>
          <a:xfrm>
            <a:off x="7510272" y="3086100"/>
            <a:ext cx="3389629" cy="1001395"/>
          </a:xfrm>
          <a:custGeom>
            <a:avLst/>
            <a:gdLst/>
            <a:ahLst/>
            <a:cxnLst/>
            <a:rect l="l" t="t" r="r" b="b"/>
            <a:pathLst>
              <a:path w="3389629" h="1001395" extrusionOk="0">
                <a:moveTo>
                  <a:pt x="3389376" y="0"/>
                </a:moveTo>
                <a:lnTo>
                  <a:pt x="0" y="0"/>
                </a:lnTo>
                <a:lnTo>
                  <a:pt x="0" y="1001268"/>
                </a:lnTo>
                <a:lnTo>
                  <a:pt x="3389376" y="1001268"/>
                </a:lnTo>
                <a:lnTo>
                  <a:pt x="3389376"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38" name="Google Shape;16438;p149"/>
          <p:cNvSpPr txBox="1"/>
          <p:nvPr/>
        </p:nvSpPr>
        <p:spPr>
          <a:xfrm>
            <a:off x="8382127" y="2229104"/>
            <a:ext cx="2762400" cy="1000800"/>
          </a:xfrm>
          <a:prstGeom prst="rect">
            <a:avLst/>
          </a:prstGeom>
          <a:noFill/>
          <a:ln>
            <a:noFill/>
          </a:ln>
        </p:spPr>
        <p:txBody>
          <a:bodyPr spcFirstLastPara="1" wrap="square" lIns="0" tIns="12050" rIns="0" bIns="0" anchor="t" anchorCtr="0">
            <a:spAutoFit/>
          </a:bodyPr>
          <a:lstStyle/>
          <a:p>
            <a:pPr marL="12065" marR="5080" lvl="0" indent="0" algn="ctr" rtl="0">
              <a:lnSpc>
                <a:spcPct val="100000"/>
              </a:lnSpc>
              <a:spcBef>
                <a:spcPts val="0"/>
              </a:spcBef>
              <a:spcAft>
                <a:spcPts val="0"/>
              </a:spcAft>
              <a:buClr>
                <a:srgbClr val="071BAD"/>
              </a:buClr>
              <a:buSzPts val="1600"/>
              <a:buFont typeface="Arial"/>
              <a:buNone/>
            </a:pPr>
            <a:r>
              <a:rPr lang="en-US" sz="1600" b="1" i="0" u="none" strike="noStrike" cap="none">
                <a:solidFill>
                  <a:srgbClr val="071BAD"/>
                </a:solidFill>
                <a:latin typeface="Arial"/>
                <a:ea typeface="Arial"/>
                <a:cs typeface="Arial"/>
                <a:sym typeface="Arial"/>
              </a:rPr>
              <a:t>A maioria das hospitalizações ocorreu nos primeiros</a:t>
            </a:r>
            <a:endParaRPr sz="1600" b="0" i="0" u="none" strike="noStrike" cap="none">
              <a:solidFill>
                <a:srgbClr val="071BAD"/>
              </a:solidFill>
              <a:latin typeface="Arial"/>
              <a:ea typeface="Arial"/>
              <a:cs typeface="Arial"/>
              <a:sym typeface="Arial"/>
            </a:endParaRPr>
          </a:p>
          <a:p>
            <a:pPr marL="0" marR="0" lvl="0" indent="0" algn="ctr" rtl="0">
              <a:lnSpc>
                <a:spcPct val="100000"/>
              </a:lnSpc>
              <a:spcBef>
                <a:spcPts val="0"/>
              </a:spcBef>
              <a:spcAft>
                <a:spcPts val="0"/>
              </a:spcAft>
              <a:buClr>
                <a:srgbClr val="071BAD"/>
              </a:buClr>
              <a:buSzPts val="1600"/>
              <a:buFont typeface="Arial"/>
              <a:buNone/>
            </a:pPr>
            <a:r>
              <a:rPr lang="en-US" sz="1600" b="1" i="0" u="none" strike="noStrike" cap="none">
                <a:solidFill>
                  <a:srgbClr val="071BAD"/>
                </a:solidFill>
                <a:latin typeface="Arial"/>
                <a:ea typeface="Arial"/>
                <a:cs typeface="Arial"/>
                <a:sym typeface="Arial"/>
              </a:rPr>
              <a:t>3 meses e atingiu um pico</a:t>
            </a:r>
            <a:endParaRPr sz="1600" b="0" i="0" u="none" strike="noStrike" cap="none">
              <a:solidFill>
                <a:srgbClr val="071BAD"/>
              </a:solidFill>
              <a:latin typeface="Arial"/>
              <a:ea typeface="Arial"/>
              <a:cs typeface="Arial"/>
              <a:sym typeface="Arial"/>
            </a:endParaRPr>
          </a:p>
          <a:p>
            <a:pPr marL="635" marR="0" lvl="0" indent="0" algn="ctr" rtl="0">
              <a:lnSpc>
                <a:spcPct val="100000"/>
              </a:lnSpc>
              <a:spcBef>
                <a:spcPts val="0"/>
              </a:spcBef>
              <a:spcAft>
                <a:spcPts val="0"/>
              </a:spcAft>
              <a:buClr>
                <a:srgbClr val="071BAD"/>
              </a:buClr>
              <a:buSzPts val="1600"/>
              <a:buFont typeface="Arial"/>
              <a:buNone/>
            </a:pPr>
            <a:r>
              <a:rPr lang="en-US" sz="1600" b="1" i="0" u="none" strike="noStrike" cap="none">
                <a:solidFill>
                  <a:srgbClr val="071BAD"/>
                </a:solidFill>
                <a:latin typeface="Arial"/>
                <a:ea typeface="Arial"/>
                <a:cs typeface="Arial"/>
                <a:sym typeface="Arial"/>
              </a:rPr>
              <a:t>entre 1 e &lt;2 meses</a:t>
            </a:r>
            <a:endParaRPr sz="1600" b="0" i="0" u="none" strike="noStrike" cap="none">
              <a:solidFill>
                <a:srgbClr val="071BAD"/>
              </a:solidFill>
              <a:latin typeface="Arial"/>
              <a:ea typeface="Arial"/>
              <a:cs typeface="Arial"/>
              <a:sym typeface="Arial"/>
            </a:endParaRPr>
          </a:p>
        </p:txBody>
      </p:sp>
      <p:sp>
        <p:nvSpPr>
          <p:cNvPr id="16440" name="Google Shape;16440;p149"/>
          <p:cNvSpPr txBox="1"/>
          <p:nvPr/>
        </p:nvSpPr>
        <p:spPr>
          <a:xfrm>
            <a:off x="593344" y="896467"/>
            <a:ext cx="9161100" cy="765584"/>
          </a:xfrm>
          <a:prstGeom prst="rect">
            <a:avLst/>
          </a:prstGeom>
          <a:noFill/>
          <a:ln>
            <a:noFill/>
          </a:ln>
        </p:spPr>
        <p:txBody>
          <a:bodyPr spcFirstLastPara="1" wrap="square" lIns="0" tIns="67300" rIns="0" bIns="0" anchor="t" anchorCtr="0">
            <a:spAutoFit/>
          </a:bodyPr>
          <a:lstStyle/>
          <a:p>
            <a:pPr marL="25400" marR="0" lvl="0" indent="0" algn="l" rtl="0">
              <a:lnSpc>
                <a:spcPct val="100000"/>
              </a:lnSpc>
              <a:spcBef>
                <a:spcPts val="0"/>
              </a:spcBef>
              <a:spcAft>
                <a:spcPts val="0"/>
              </a:spcAft>
              <a:buClr>
                <a:srgbClr val="415262"/>
              </a:buClr>
              <a:buSzPts val="1400"/>
              <a:buFont typeface="Arial"/>
              <a:buNone/>
            </a:pPr>
            <a:r>
              <a:rPr lang="en-US" sz="1400" b="1" i="0" u="none" strike="noStrike" cap="none" dirty="0" err="1">
                <a:solidFill>
                  <a:srgbClr val="415262"/>
                </a:solidFill>
                <a:latin typeface="Arial"/>
                <a:ea typeface="Arial"/>
                <a:cs typeface="Arial"/>
                <a:sym typeface="Arial"/>
              </a:rPr>
              <a:t>Bebês</a:t>
            </a:r>
            <a:r>
              <a:rPr lang="en-US" sz="1400" b="1" i="0" u="none" strike="noStrike" cap="none" dirty="0">
                <a:solidFill>
                  <a:srgbClr val="415262"/>
                </a:solidFill>
                <a:latin typeface="Arial"/>
                <a:ea typeface="Arial"/>
                <a:cs typeface="Arial"/>
                <a:sym typeface="Arial"/>
              </a:rPr>
              <a:t> com </a:t>
            </a:r>
            <a:r>
              <a:rPr lang="en-US" sz="1400" b="1" i="0" u="none" strike="noStrike" cap="none" dirty="0" err="1">
                <a:solidFill>
                  <a:srgbClr val="415262"/>
                </a:solidFill>
                <a:latin typeface="Arial"/>
                <a:ea typeface="Arial"/>
                <a:cs typeface="Arial"/>
                <a:sym typeface="Arial"/>
              </a:rPr>
              <a:t>menos</a:t>
            </a:r>
            <a:r>
              <a:rPr lang="en-US" sz="1400" b="1" i="0" u="none" strike="noStrike" cap="none" dirty="0">
                <a:solidFill>
                  <a:srgbClr val="415262"/>
                </a:solidFill>
                <a:latin typeface="Arial"/>
                <a:ea typeface="Arial"/>
                <a:cs typeface="Arial"/>
                <a:sym typeface="Arial"/>
              </a:rPr>
              <a:t> de 6 meses de </a:t>
            </a:r>
            <a:r>
              <a:rPr lang="en-US" sz="1400" b="1" i="0" u="none" strike="noStrike" cap="none" dirty="0" err="1">
                <a:solidFill>
                  <a:srgbClr val="415262"/>
                </a:solidFill>
                <a:latin typeface="Arial"/>
                <a:ea typeface="Arial"/>
                <a:cs typeface="Arial"/>
                <a:sym typeface="Arial"/>
              </a:rPr>
              <a:t>idade</a:t>
            </a:r>
            <a:r>
              <a:rPr lang="en-US" sz="1400" b="1" i="0" u="none" strike="noStrike" cap="none" dirty="0">
                <a:solidFill>
                  <a:srgbClr val="415262"/>
                </a:solidFill>
                <a:latin typeface="Arial"/>
                <a:ea typeface="Arial"/>
                <a:cs typeface="Arial"/>
                <a:sym typeface="Arial"/>
              </a:rPr>
              <a:t> </a:t>
            </a:r>
            <a:r>
              <a:rPr lang="en-US" sz="1400" b="1" i="0" u="none" strike="noStrike" cap="none" dirty="0" err="1">
                <a:solidFill>
                  <a:srgbClr val="415262"/>
                </a:solidFill>
                <a:latin typeface="Arial"/>
                <a:ea typeface="Arial"/>
                <a:cs typeface="Arial"/>
                <a:sym typeface="Arial"/>
              </a:rPr>
              <a:t>estão</a:t>
            </a:r>
            <a:r>
              <a:rPr lang="en-US" sz="1400" b="1" i="0" u="none" strike="noStrike" cap="none" dirty="0">
                <a:solidFill>
                  <a:srgbClr val="415262"/>
                </a:solidFill>
                <a:latin typeface="Arial"/>
                <a:ea typeface="Arial"/>
                <a:cs typeface="Arial"/>
                <a:sym typeface="Arial"/>
              </a:rPr>
              <a:t> </a:t>
            </a:r>
            <a:r>
              <a:rPr lang="en-US" sz="1400" b="1" i="0" u="none" strike="noStrike" cap="none" dirty="0" err="1">
                <a:solidFill>
                  <a:srgbClr val="415262"/>
                </a:solidFill>
                <a:latin typeface="Arial"/>
                <a:ea typeface="Arial"/>
                <a:cs typeface="Arial"/>
                <a:sym typeface="Arial"/>
              </a:rPr>
              <a:t>em</a:t>
            </a:r>
            <a:r>
              <a:rPr lang="en-US" sz="1400" b="1" i="0" u="none" strike="noStrike" cap="none" dirty="0">
                <a:solidFill>
                  <a:srgbClr val="415262"/>
                </a:solidFill>
                <a:latin typeface="Arial"/>
                <a:ea typeface="Arial"/>
                <a:cs typeface="Arial"/>
                <a:sym typeface="Arial"/>
              </a:rPr>
              <a:t> </a:t>
            </a:r>
            <a:r>
              <a:rPr lang="en-US" sz="1400" b="1" i="0" u="none" strike="noStrike" cap="none" dirty="0" err="1">
                <a:solidFill>
                  <a:srgbClr val="415262"/>
                </a:solidFill>
                <a:latin typeface="Arial"/>
                <a:ea typeface="Arial"/>
                <a:cs typeface="Arial"/>
                <a:sym typeface="Arial"/>
              </a:rPr>
              <a:t>maior</a:t>
            </a:r>
            <a:r>
              <a:rPr lang="en-US" sz="1400" b="1" i="0" u="none" strike="noStrike" cap="none" dirty="0">
                <a:solidFill>
                  <a:srgbClr val="415262"/>
                </a:solidFill>
                <a:latin typeface="Arial"/>
                <a:ea typeface="Arial"/>
                <a:cs typeface="Arial"/>
                <a:sym typeface="Arial"/>
              </a:rPr>
              <a:t> </a:t>
            </a:r>
            <a:r>
              <a:rPr lang="en-US" sz="1400" b="1" i="0" u="none" strike="noStrike" cap="none" dirty="0" err="1">
                <a:solidFill>
                  <a:srgbClr val="415262"/>
                </a:solidFill>
                <a:latin typeface="Arial"/>
                <a:ea typeface="Arial"/>
                <a:cs typeface="Arial"/>
                <a:sym typeface="Arial"/>
              </a:rPr>
              <a:t>risco</a:t>
            </a:r>
            <a:r>
              <a:rPr lang="en-US" sz="1400" b="1" i="0" u="none" strike="noStrike" cap="none" dirty="0">
                <a:solidFill>
                  <a:srgbClr val="415262"/>
                </a:solidFill>
                <a:latin typeface="Arial"/>
                <a:ea typeface="Arial"/>
                <a:cs typeface="Arial"/>
                <a:sym typeface="Arial"/>
              </a:rPr>
              <a:t> de </a:t>
            </a:r>
            <a:r>
              <a:rPr lang="en-US" sz="1400" b="1" i="0" u="none" strike="noStrike" cap="none" dirty="0" err="1">
                <a:solidFill>
                  <a:srgbClr val="415262"/>
                </a:solidFill>
                <a:latin typeface="Arial"/>
                <a:ea typeface="Arial"/>
                <a:cs typeface="Arial"/>
                <a:sym typeface="Arial"/>
              </a:rPr>
              <a:t>hospitalização</a:t>
            </a:r>
            <a:r>
              <a:rPr lang="en-US" sz="1400" b="1" i="0" u="none" strike="noStrike" cap="none" dirty="0">
                <a:solidFill>
                  <a:srgbClr val="415262"/>
                </a:solidFill>
                <a:latin typeface="Arial"/>
                <a:ea typeface="Arial"/>
                <a:cs typeface="Arial"/>
                <a:sym typeface="Arial"/>
              </a:rPr>
              <a:t> </a:t>
            </a:r>
            <a:r>
              <a:rPr lang="en-US" sz="1400" b="1" i="0" u="none" strike="noStrike" cap="none" dirty="0" err="1">
                <a:solidFill>
                  <a:srgbClr val="415262"/>
                </a:solidFill>
                <a:latin typeface="Arial"/>
                <a:ea typeface="Arial"/>
                <a:cs typeface="Arial"/>
                <a:sym typeface="Arial"/>
              </a:rPr>
              <a:t>por</a:t>
            </a:r>
            <a:r>
              <a:rPr lang="en-US" sz="1400" b="1" i="0" u="none" strike="noStrike" cap="none" dirty="0">
                <a:solidFill>
                  <a:srgbClr val="415262"/>
                </a:solidFill>
                <a:latin typeface="Arial"/>
                <a:ea typeface="Arial"/>
                <a:cs typeface="Arial"/>
                <a:sym typeface="Arial"/>
              </a:rPr>
              <a:t> VSR</a:t>
            </a:r>
            <a:r>
              <a:rPr lang="en-US" sz="1350" b="1" i="0" u="none" strike="noStrike" cap="none" baseline="30000" dirty="0">
                <a:solidFill>
                  <a:srgbClr val="415262"/>
                </a:solidFill>
                <a:latin typeface="Arial"/>
                <a:ea typeface="Arial"/>
                <a:cs typeface="Arial"/>
                <a:sym typeface="Arial"/>
              </a:rPr>
              <a:t>1</a:t>
            </a:r>
            <a:endParaRPr sz="1350" b="0" i="0" u="none" strike="noStrike" cap="none" baseline="30000" dirty="0">
              <a:solidFill>
                <a:srgbClr val="000000"/>
              </a:solidFill>
              <a:latin typeface="Arial"/>
              <a:ea typeface="Arial"/>
              <a:cs typeface="Arial"/>
              <a:sym typeface="Arial"/>
            </a:endParaRPr>
          </a:p>
          <a:p>
            <a:pPr marL="25400" marR="0" lvl="0" indent="0" algn="l" rtl="0">
              <a:lnSpc>
                <a:spcPct val="100000"/>
              </a:lnSpc>
              <a:spcBef>
                <a:spcPts val="430"/>
              </a:spcBef>
              <a:spcAft>
                <a:spcPts val="0"/>
              </a:spcAft>
              <a:buClr>
                <a:srgbClr val="415262"/>
              </a:buClr>
              <a:buSzPts val="1400"/>
              <a:buFont typeface="Arial"/>
              <a:buNone/>
            </a:pPr>
            <a:r>
              <a:rPr lang="en-US" sz="1400" b="1" i="0" u="none" strike="noStrike" cap="none" dirty="0">
                <a:solidFill>
                  <a:srgbClr val="415262"/>
                </a:solidFill>
                <a:latin typeface="Arial"/>
                <a:ea typeface="Arial"/>
                <a:cs typeface="Arial"/>
                <a:sym typeface="Arial"/>
              </a:rPr>
              <a:t>Dados </a:t>
            </a:r>
            <a:r>
              <a:rPr lang="en-US" sz="1400" b="1" i="0" u="none" strike="noStrike" cap="none" dirty="0" err="1">
                <a:solidFill>
                  <a:srgbClr val="415262"/>
                </a:solidFill>
                <a:latin typeface="Arial"/>
                <a:ea typeface="Arial"/>
                <a:cs typeface="Arial"/>
                <a:sym typeface="Arial"/>
              </a:rPr>
              <a:t>cumulativos</a:t>
            </a:r>
            <a:r>
              <a:rPr lang="en-US" sz="1400" b="1" i="0" u="none" strike="noStrike" cap="none" dirty="0">
                <a:solidFill>
                  <a:srgbClr val="415262"/>
                </a:solidFill>
                <a:latin typeface="Arial"/>
                <a:ea typeface="Arial"/>
                <a:cs typeface="Arial"/>
                <a:sym typeface="Arial"/>
              </a:rPr>
              <a:t> de 2000 - 2005: </a:t>
            </a:r>
            <a:r>
              <a:rPr lang="en-US" sz="1400" b="1" i="0" u="none" strike="noStrike" cap="none" dirty="0" err="1">
                <a:solidFill>
                  <a:srgbClr val="415262"/>
                </a:solidFill>
                <a:latin typeface="Arial"/>
                <a:ea typeface="Arial"/>
                <a:cs typeface="Arial"/>
                <a:sym typeface="Arial"/>
              </a:rPr>
              <a:t>taxas</a:t>
            </a:r>
            <a:r>
              <a:rPr lang="en-US" sz="1400" b="1" i="0" u="none" strike="noStrike" cap="none" dirty="0">
                <a:solidFill>
                  <a:srgbClr val="415262"/>
                </a:solidFill>
                <a:latin typeface="Arial"/>
                <a:ea typeface="Arial"/>
                <a:cs typeface="Arial"/>
                <a:sym typeface="Arial"/>
              </a:rPr>
              <a:t> de </a:t>
            </a:r>
            <a:r>
              <a:rPr lang="en-US" sz="1400" b="1" i="0" u="none" strike="noStrike" cap="none" dirty="0" err="1">
                <a:solidFill>
                  <a:srgbClr val="415262"/>
                </a:solidFill>
                <a:latin typeface="Arial"/>
                <a:ea typeface="Arial"/>
                <a:cs typeface="Arial"/>
                <a:sym typeface="Arial"/>
              </a:rPr>
              <a:t>hospitalização</a:t>
            </a:r>
            <a:r>
              <a:rPr lang="en-US" sz="1400" b="1" i="0" u="none" strike="noStrike" cap="none" dirty="0">
                <a:solidFill>
                  <a:srgbClr val="415262"/>
                </a:solidFill>
                <a:latin typeface="Arial"/>
                <a:ea typeface="Arial"/>
                <a:cs typeface="Arial"/>
                <a:sym typeface="Arial"/>
              </a:rPr>
              <a:t> </a:t>
            </a:r>
            <a:r>
              <a:rPr lang="en-US" sz="1400" b="1" i="0" u="none" strike="noStrike" cap="none" dirty="0" err="1">
                <a:solidFill>
                  <a:srgbClr val="415262"/>
                </a:solidFill>
                <a:latin typeface="Arial"/>
                <a:ea typeface="Arial"/>
                <a:cs typeface="Arial"/>
                <a:sym typeface="Arial"/>
              </a:rPr>
              <a:t>associadas</a:t>
            </a:r>
            <a:r>
              <a:rPr lang="en-US" sz="1400" b="1" i="0" u="none" strike="noStrike" cap="none" dirty="0">
                <a:solidFill>
                  <a:srgbClr val="415262"/>
                </a:solidFill>
                <a:latin typeface="Arial"/>
                <a:ea typeface="Arial"/>
                <a:cs typeface="Arial"/>
                <a:sym typeface="Arial"/>
              </a:rPr>
              <a:t> </a:t>
            </a:r>
            <a:r>
              <a:rPr lang="en-US" sz="1400" b="1" i="0" u="none" strike="noStrike" cap="none" dirty="0" err="1">
                <a:solidFill>
                  <a:srgbClr val="415262"/>
                </a:solidFill>
                <a:latin typeface="Arial"/>
                <a:ea typeface="Arial"/>
                <a:cs typeface="Arial"/>
                <a:sym typeface="Arial"/>
              </a:rPr>
              <a:t>ao</a:t>
            </a:r>
            <a:r>
              <a:rPr lang="en-US" sz="1400" b="1" i="0" u="none" strike="noStrike" cap="none" dirty="0">
                <a:solidFill>
                  <a:srgbClr val="415262"/>
                </a:solidFill>
                <a:latin typeface="Arial"/>
                <a:ea typeface="Arial"/>
                <a:cs typeface="Arial"/>
                <a:sym typeface="Arial"/>
              </a:rPr>
              <a:t> VSR </a:t>
            </a:r>
            <a:r>
              <a:rPr lang="en-US" sz="1400" b="1" i="0" u="none" strike="noStrike" cap="none" dirty="0" err="1">
                <a:solidFill>
                  <a:srgbClr val="415262"/>
                </a:solidFill>
                <a:latin typeface="Arial"/>
                <a:ea typeface="Arial"/>
                <a:cs typeface="Arial"/>
                <a:sym typeface="Arial"/>
              </a:rPr>
              <a:t>em</a:t>
            </a:r>
            <a:r>
              <a:rPr lang="en-US" sz="1400" b="1" i="0" u="none" strike="noStrike" cap="none" dirty="0">
                <a:solidFill>
                  <a:srgbClr val="415262"/>
                </a:solidFill>
                <a:latin typeface="Arial"/>
                <a:ea typeface="Arial"/>
                <a:cs typeface="Arial"/>
                <a:sym typeface="Arial"/>
              </a:rPr>
              <a:t> </a:t>
            </a:r>
            <a:r>
              <a:rPr lang="en-US" sz="1400" b="1" i="0" u="none" strike="noStrike" cap="none" dirty="0" err="1">
                <a:solidFill>
                  <a:srgbClr val="415262"/>
                </a:solidFill>
                <a:latin typeface="Arial"/>
                <a:ea typeface="Arial"/>
                <a:cs typeface="Arial"/>
                <a:sym typeface="Arial"/>
              </a:rPr>
              <a:t>bebês</a:t>
            </a:r>
            <a:r>
              <a:rPr lang="en-US" sz="1400" b="1" i="0" u="none" strike="noStrike" cap="none" dirty="0">
                <a:solidFill>
                  <a:srgbClr val="415262"/>
                </a:solidFill>
                <a:latin typeface="Arial"/>
                <a:ea typeface="Arial"/>
                <a:cs typeface="Arial"/>
                <a:sym typeface="Arial"/>
              </a:rPr>
              <a:t> (0 a 6 meses de </a:t>
            </a:r>
            <a:r>
              <a:rPr lang="en-US" sz="1400" b="1" i="0" u="none" strike="noStrike" cap="none" dirty="0" err="1">
                <a:solidFill>
                  <a:srgbClr val="415262"/>
                </a:solidFill>
                <a:latin typeface="Arial"/>
                <a:ea typeface="Arial"/>
                <a:cs typeface="Arial"/>
                <a:sym typeface="Arial"/>
              </a:rPr>
              <a:t>idade</a:t>
            </a:r>
            <a:r>
              <a:rPr lang="en-US" sz="1400" b="1" i="0" u="none" strike="noStrike" cap="none" dirty="0">
                <a:solidFill>
                  <a:srgbClr val="415262"/>
                </a:solidFill>
                <a:latin typeface="Arial"/>
                <a:ea typeface="Arial"/>
                <a:cs typeface="Arial"/>
                <a:sym typeface="Arial"/>
              </a:rPr>
              <a:t>)</a:t>
            </a:r>
            <a:r>
              <a:rPr lang="en-US" sz="1400" b="1" i="0" u="none" strike="noStrike" cap="none" baseline="30000" dirty="0">
                <a:solidFill>
                  <a:srgbClr val="415262"/>
                </a:solidFill>
                <a:latin typeface="Arial"/>
                <a:ea typeface="Arial"/>
                <a:cs typeface="Arial"/>
                <a:sym typeface="Arial"/>
              </a:rPr>
              <a:t>2</a:t>
            </a:r>
            <a:r>
              <a:rPr lang="en-US" sz="1400" b="1" i="0" u="none" strike="noStrike" cap="none" dirty="0">
                <a:solidFill>
                  <a:srgbClr val="415262"/>
                </a:solidFill>
                <a:latin typeface="Arial"/>
                <a:ea typeface="Arial"/>
                <a:cs typeface="Arial"/>
                <a:sym typeface="Arial"/>
              </a:rPr>
              <a:t>***</a:t>
            </a:r>
            <a:endParaRPr sz="1350" b="0" i="0" u="none" strike="noStrike" cap="none" baseline="30000" dirty="0">
              <a:solidFill>
                <a:srgbClr val="000000"/>
              </a:solidFill>
              <a:latin typeface="Arial"/>
              <a:ea typeface="Arial"/>
              <a:cs typeface="Arial"/>
              <a:sym typeface="Arial"/>
            </a:endParaRPr>
          </a:p>
        </p:txBody>
      </p:sp>
      <p:sp>
        <p:nvSpPr>
          <p:cNvPr id="16441" name="Google Shape;16441;p149"/>
          <p:cNvSpPr/>
          <p:nvPr/>
        </p:nvSpPr>
        <p:spPr>
          <a:xfrm>
            <a:off x="8068567" y="2282169"/>
            <a:ext cx="191100" cy="209700"/>
          </a:xfrm>
          <a:prstGeom prst="ellipse">
            <a:avLst/>
          </a:prstGeom>
          <a:solidFill>
            <a:srgbClr val="071BAD"/>
          </a:solidFill>
          <a:ln w="19050" cap="flat" cmpd="sng">
            <a:solidFill>
              <a:srgbClr val="071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2" name="Retângulo 1">
            <a:extLst>
              <a:ext uri="{FF2B5EF4-FFF2-40B4-BE49-F238E27FC236}">
                <a16:creationId xmlns:a16="http://schemas.microsoft.com/office/drawing/2014/main" id="{548F7041-F850-5B75-9BC4-F8D3A30FBA38}"/>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F9FB1B37-FFA9-8D46-A72F-C3F070FDC01C}"/>
              </a:ext>
            </a:extLst>
          </p:cNvPr>
          <p:cNvPicPr preferRelativeResize="0"/>
          <p:nvPr/>
        </p:nvPicPr>
        <p:blipFill rotWithShape="1">
          <a:blip r:embed="rId7">
            <a:alphaModFix/>
          </a:blip>
          <a:srcRect/>
          <a:stretch/>
        </p:blipFill>
        <p:spPr>
          <a:xfrm>
            <a:off x="533400" y="6399091"/>
            <a:ext cx="706245" cy="278478"/>
          </a:xfrm>
          <a:prstGeom prst="rect">
            <a:avLst/>
          </a:prstGeom>
          <a:noFill/>
          <a:ln>
            <a:noFill/>
          </a:ln>
        </p:spPr>
      </p:pic>
      <p:graphicFrame>
        <p:nvGraphicFramePr>
          <p:cNvPr id="4" name="Chart 1">
            <a:extLst>
              <a:ext uri="{FF2B5EF4-FFF2-40B4-BE49-F238E27FC236}">
                <a16:creationId xmlns:a16="http://schemas.microsoft.com/office/drawing/2014/main" id="{7408B1F9-5C0A-47EA-8030-A8BE089BD5C3}"/>
              </a:ext>
            </a:extLst>
          </p:cNvPr>
          <p:cNvGraphicFramePr>
            <a:graphicFrameLocks/>
          </p:cNvGraphicFramePr>
          <p:nvPr>
            <p:extLst>
              <p:ext uri="{D42A27DB-BD31-4B8C-83A1-F6EECF244321}">
                <p14:modId xmlns:p14="http://schemas.microsoft.com/office/powerpoint/2010/main" val="3863506313"/>
              </p:ext>
            </p:extLst>
          </p:nvPr>
        </p:nvGraphicFramePr>
        <p:xfrm>
          <a:off x="2131836" y="1450305"/>
          <a:ext cx="6003009" cy="2689433"/>
        </p:xfrm>
        <a:graphic>
          <a:graphicData uri="http://schemas.openxmlformats.org/drawingml/2006/chart">
            <c:chart xmlns:c="http://schemas.openxmlformats.org/drawingml/2006/chart" xmlns:r="http://schemas.openxmlformats.org/officeDocument/2006/relationships" r:id="rId8"/>
          </a:graphicData>
        </a:graphic>
      </p:graphicFrame>
      <p:sp>
        <p:nvSpPr>
          <p:cNvPr id="5" name="CaixaDeTexto 4">
            <a:extLst>
              <a:ext uri="{FF2B5EF4-FFF2-40B4-BE49-F238E27FC236}">
                <a16:creationId xmlns:a16="http://schemas.microsoft.com/office/drawing/2014/main" id="{C9D01B5F-1581-9AEC-13FA-429A5242C4E1}"/>
              </a:ext>
            </a:extLst>
          </p:cNvPr>
          <p:cNvSpPr txBox="1"/>
          <p:nvPr/>
        </p:nvSpPr>
        <p:spPr>
          <a:xfrm>
            <a:off x="3360323" y="3944951"/>
            <a:ext cx="248786" cy="230832"/>
          </a:xfrm>
          <a:prstGeom prst="rect">
            <a:avLst/>
          </a:prstGeom>
          <a:noFill/>
        </p:spPr>
        <p:txBody>
          <a:bodyPr wrap="none" rtlCol="0">
            <a:spAutoFit/>
          </a:bodyPr>
          <a:lstStyle/>
          <a:p>
            <a:r>
              <a:rPr lang="pt-BR" sz="900" dirty="0"/>
              <a:t>1</a:t>
            </a:r>
          </a:p>
        </p:txBody>
      </p:sp>
      <p:sp>
        <p:nvSpPr>
          <p:cNvPr id="6" name="CaixaDeTexto 5">
            <a:extLst>
              <a:ext uri="{FF2B5EF4-FFF2-40B4-BE49-F238E27FC236}">
                <a16:creationId xmlns:a16="http://schemas.microsoft.com/office/drawing/2014/main" id="{5ECD6677-1BCA-9644-504A-711E58E7D21B}"/>
              </a:ext>
            </a:extLst>
          </p:cNvPr>
          <p:cNvSpPr txBox="1"/>
          <p:nvPr/>
        </p:nvSpPr>
        <p:spPr>
          <a:xfrm>
            <a:off x="2550524" y="3944951"/>
            <a:ext cx="248786" cy="230832"/>
          </a:xfrm>
          <a:prstGeom prst="rect">
            <a:avLst/>
          </a:prstGeom>
          <a:noFill/>
        </p:spPr>
        <p:txBody>
          <a:bodyPr wrap="none" rtlCol="0">
            <a:spAutoFit/>
          </a:bodyPr>
          <a:lstStyle/>
          <a:p>
            <a:r>
              <a:rPr lang="pt-BR" sz="900" dirty="0"/>
              <a:t>0</a:t>
            </a:r>
          </a:p>
        </p:txBody>
      </p:sp>
      <p:sp>
        <p:nvSpPr>
          <p:cNvPr id="7" name="CaixaDeTexto 6">
            <a:extLst>
              <a:ext uri="{FF2B5EF4-FFF2-40B4-BE49-F238E27FC236}">
                <a16:creationId xmlns:a16="http://schemas.microsoft.com/office/drawing/2014/main" id="{A9192FBE-D21A-210C-3533-5A0BC8708318}"/>
              </a:ext>
            </a:extLst>
          </p:cNvPr>
          <p:cNvSpPr txBox="1"/>
          <p:nvPr/>
        </p:nvSpPr>
        <p:spPr>
          <a:xfrm>
            <a:off x="4170122" y="3944951"/>
            <a:ext cx="248786" cy="230832"/>
          </a:xfrm>
          <a:prstGeom prst="rect">
            <a:avLst/>
          </a:prstGeom>
          <a:noFill/>
        </p:spPr>
        <p:txBody>
          <a:bodyPr wrap="none" rtlCol="0">
            <a:spAutoFit/>
          </a:bodyPr>
          <a:lstStyle/>
          <a:p>
            <a:r>
              <a:rPr lang="pt-BR" sz="900" dirty="0"/>
              <a:t>2</a:t>
            </a:r>
          </a:p>
        </p:txBody>
      </p:sp>
      <p:sp>
        <p:nvSpPr>
          <p:cNvPr id="8" name="CaixaDeTexto 7">
            <a:extLst>
              <a:ext uri="{FF2B5EF4-FFF2-40B4-BE49-F238E27FC236}">
                <a16:creationId xmlns:a16="http://schemas.microsoft.com/office/drawing/2014/main" id="{D04FA1A4-AE39-8889-62FB-79C0299FC628}"/>
              </a:ext>
            </a:extLst>
          </p:cNvPr>
          <p:cNvSpPr txBox="1"/>
          <p:nvPr/>
        </p:nvSpPr>
        <p:spPr>
          <a:xfrm>
            <a:off x="5008947" y="3944951"/>
            <a:ext cx="248786" cy="230832"/>
          </a:xfrm>
          <a:prstGeom prst="rect">
            <a:avLst/>
          </a:prstGeom>
          <a:noFill/>
        </p:spPr>
        <p:txBody>
          <a:bodyPr wrap="none" rtlCol="0">
            <a:spAutoFit/>
          </a:bodyPr>
          <a:lstStyle/>
          <a:p>
            <a:r>
              <a:rPr lang="pt-BR" sz="900" dirty="0"/>
              <a:t>3</a:t>
            </a:r>
          </a:p>
        </p:txBody>
      </p:sp>
      <p:sp>
        <p:nvSpPr>
          <p:cNvPr id="9" name="CaixaDeTexto 8">
            <a:extLst>
              <a:ext uri="{FF2B5EF4-FFF2-40B4-BE49-F238E27FC236}">
                <a16:creationId xmlns:a16="http://schemas.microsoft.com/office/drawing/2014/main" id="{E48FB7DB-0EEC-05EA-D899-BC11198CE92A}"/>
              </a:ext>
            </a:extLst>
          </p:cNvPr>
          <p:cNvSpPr txBox="1"/>
          <p:nvPr/>
        </p:nvSpPr>
        <p:spPr>
          <a:xfrm>
            <a:off x="5840197" y="3944951"/>
            <a:ext cx="248786" cy="230832"/>
          </a:xfrm>
          <a:prstGeom prst="rect">
            <a:avLst/>
          </a:prstGeom>
          <a:noFill/>
        </p:spPr>
        <p:txBody>
          <a:bodyPr wrap="none" rtlCol="0">
            <a:spAutoFit/>
          </a:bodyPr>
          <a:lstStyle/>
          <a:p>
            <a:r>
              <a:rPr lang="pt-BR" sz="900" dirty="0"/>
              <a:t>4</a:t>
            </a:r>
          </a:p>
        </p:txBody>
      </p:sp>
      <p:sp>
        <p:nvSpPr>
          <p:cNvPr id="10" name="CaixaDeTexto 9">
            <a:extLst>
              <a:ext uri="{FF2B5EF4-FFF2-40B4-BE49-F238E27FC236}">
                <a16:creationId xmlns:a16="http://schemas.microsoft.com/office/drawing/2014/main" id="{E87CDAE9-1021-BAEF-6611-5201582BA01D}"/>
              </a:ext>
            </a:extLst>
          </p:cNvPr>
          <p:cNvSpPr txBox="1"/>
          <p:nvPr/>
        </p:nvSpPr>
        <p:spPr>
          <a:xfrm>
            <a:off x="6649996" y="3944951"/>
            <a:ext cx="248786" cy="230832"/>
          </a:xfrm>
          <a:prstGeom prst="rect">
            <a:avLst/>
          </a:prstGeom>
          <a:noFill/>
        </p:spPr>
        <p:txBody>
          <a:bodyPr wrap="none" rtlCol="0">
            <a:spAutoFit/>
          </a:bodyPr>
          <a:lstStyle/>
          <a:p>
            <a:r>
              <a:rPr lang="pt-BR" sz="900" dirty="0"/>
              <a:t>5</a:t>
            </a:r>
          </a:p>
        </p:txBody>
      </p:sp>
      <p:sp>
        <p:nvSpPr>
          <p:cNvPr id="11" name="CaixaDeTexto 10">
            <a:extLst>
              <a:ext uri="{FF2B5EF4-FFF2-40B4-BE49-F238E27FC236}">
                <a16:creationId xmlns:a16="http://schemas.microsoft.com/office/drawing/2014/main" id="{EAB00BA1-F9A4-69EC-812B-FF830351309F}"/>
              </a:ext>
            </a:extLst>
          </p:cNvPr>
          <p:cNvSpPr txBox="1"/>
          <p:nvPr/>
        </p:nvSpPr>
        <p:spPr>
          <a:xfrm>
            <a:off x="7459795" y="3944951"/>
            <a:ext cx="248786" cy="230832"/>
          </a:xfrm>
          <a:prstGeom prst="rect">
            <a:avLst/>
          </a:prstGeom>
          <a:noFill/>
        </p:spPr>
        <p:txBody>
          <a:bodyPr wrap="none" rtlCol="0">
            <a:spAutoFit/>
          </a:bodyPr>
          <a:lstStyle/>
          <a:p>
            <a:r>
              <a:rPr lang="pt-BR" sz="900" dirty="0"/>
              <a:t>6</a:t>
            </a:r>
          </a:p>
        </p:txBody>
      </p:sp>
      <p:sp>
        <p:nvSpPr>
          <p:cNvPr id="12" name="CaixaDeTexto 11">
            <a:extLst>
              <a:ext uri="{FF2B5EF4-FFF2-40B4-BE49-F238E27FC236}">
                <a16:creationId xmlns:a16="http://schemas.microsoft.com/office/drawing/2014/main" id="{FED1D1E2-CD5E-DFB5-ED24-67A2E5D5BC50}"/>
              </a:ext>
            </a:extLst>
          </p:cNvPr>
          <p:cNvSpPr txBox="1"/>
          <p:nvPr/>
        </p:nvSpPr>
        <p:spPr>
          <a:xfrm>
            <a:off x="4667404" y="4170867"/>
            <a:ext cx="1428596" cy="230832"/>
          </a:xfrm>
          <a:prstGeom prst="rect">
            <a:avLst/>
          </a:prstGeom>
          <a:noFill/>
        </p:spPr>
        <p:txBody>
          <a:bodyPr wrap="none" rtlCol="0">
            <a:spAutoFit/>
          </a:bodyPr>
          <a:lstStyle/>
          <a:p>
            <a:r>
              <a:rPr lang="pt-BR" sz="900" b="1" dirty="0"/>
              <a:t>Idade do bebê (meses)</a:t>
            </a:r>
          </a:p>
        </p:txBody>
      </p:sp>
      <p:sp>
        <p:nvSpPr>
          <p:cNvPr id="15" name="CaixaDeTexto 14">
            <a:extLst>
              <a:ext uri="{FF2B5EF4-FFF2-40B4-BE49-F238E27FC236}">
                <a16:creationId xmlns:a16="http://schemas.microsoft.com/office/drawing/2014/main" id="{7D6A5CA3-A1DF-5C48-3318-454C14AA27CD}"/>
              </a:ext>
            </a:extLst>
          </p:cNvPr>
          <p:cNvSpPr txBox="1"/>
          <p:nvPr/>
        </p:nvSpPr>
        <p:spPr>
          <a:xfrm>
            <a:off x="533400" y="4324107"/>
            <a:ext cx="11295900" cy="361637"/>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L="50800" indent="0">
              <a:spcBef>
                <a:spcPts val="825"/>
              </a:spcBef>
              <a:buClr>
                <a:srgbClr val="415262"/>
              </a:buClr>
              <a:buSzPts val="800"/>
              <a:buNone/>
              <a:defRPr sz="800">
                <a:solidFill>
                  <a:srgbClr val="415262"/>
                </a:solidFill>
              </a:defRPr>
            </a:lvl1pPr>
          </a:lstStyle>
          <a:p>
            <a:r>
              <a:rPr lang="en-US" dirty="0" err="1"/>
              <a:t>Adaptado</a:t>
            </a:r>
            <a:r>
              <a:rPr lang="en-US" dirty="0"/>
              <a:t> de: HALL, C. B. et al. Respiratory Syncytial Virus–Associated Hospitalizations Among Children Less Than 24 Months of Age. Pediatrics, 2013. </a:t>
            </a:r>
            <a:r>
              <a:rPr lang="en-US" dirty="0" err="1"/>
              <a:t>Disponível</a:t>
            </a:r>
            <a:r>
              <a:rPr lang="en-US" dirty="0"/>
              <a:t> </a:t>
            </a:r>
            <a:r>
              <a:rPr lang="en-US" dirty="0" err="1"/>
              <a:t>em</a:t>
            </a:r>
            <a:r>
              <a:rPr lang="en-US" dirty="0"/>
              <a:t>: https://publications.aap.org/pediatrics/article/132/2/e341/31332. </a:t>
            </a:r>
            <a:r>
              <a:rPr lang="en-US" dirty="0" err="1"/>
              <a:t>Acesso</a:t>
            </a:r>
            <a:r>
              <a:rPr lang="en-US" dirty="0"/>
              <a:t> </a:t>
            </a:r>
            <a:r>
              <a:rPr lang="en-US" dirty="0" err="1"/>
              <a:t>em</a:t>
            </a:r>
            <a:r>
              <a:rPr lang="en-US" dirty="0"/>
              <a:t>: 29 </a:t>
            </a:r>
            <a:r>
              <a:rPr lang="en-US" dirty="0" err="1"/>
              <a:t>jan.</a:t>
            </a:r>
            <a:r>
              <a:rPr lang="en-US" dirty="0"/>
              <a:t> 2026.</a:t>
            </a:r>
            <a:endParaRPr lang="pt-B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13">
          <a:extLst>
            <a:ext uri="{FF2B5EF4-FFF2-40B4-BE49-F238E27FC236}">
              <a16:creationId xmlns:a16="http://schemas.microsoft.com/office/drawing/2014/main" id="{86F5E99C-E122-B290-C814-2E3C3FD9A271}"/>
            </a:ext>
          </a:extLst>
        </p:cNvPr>
        <p:cNvGrpSpPr/>
        <p:nvPr/>
      </p:nvGrpSpPr>
      <p:grpSpPr>
        <a:xfrm>
          <a:off x="0" y="0"/>
          <a:ext cx="0" cy="0"/>
          <a:chOff x="0" y="0"/>
          <a:chExt cx="0" cy="0"/>
        </a:xfrm>
      </p:grpSpPr>
      <p:sp>
        <p:nvSpPr>
          <p:cNvPr id="15814" name="Google Shape;15814;p140">
            <a:extLst>
              <a:ext uri="{FF2B5EF4-FFF2-40B4-BE49-F238E27FC236}">
                <a16:creationId xmlns:a16="http://schemas.microsoft.com/office/drawing/2014/main" id="{689D636E-DB87-AFC3-2687-428B9DCCC4A4}"/>
              </a:ext>
            </a:extLst>
          </p:cNvPr>
          <p:cNvSpPr txBox="1">
            <a:spLocks noGrp="1"/>
          </p:cNvSpPr>
          <p:nvPr>
            <p:ph type="title"/>
          </p:nvPr>
        </p:nvSpPr>
        <p:spPr>
          <a:xfrm>
            <a:off x="4577532" y="2663843"/>
            <a:ext cx="6841200" cy="1314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0000CA"/>
              </a:buClr>
              <a:buSzPts val="6000"/>
              <a:buFont typeface="Tomorrow"/>
              <a:buNone/>
            </a:pPr>
            <a:r>
              <a:rPr lang="en-US" sz="4000" b="1" u="sng" dirty="0">
                <a:solidFill>
                  <a:srgbClr val="0000CA"/>
                </a:solidFill>
                <a:latin typeface="Tomorrow"/>
                <a:ea typeface="Tomorrow"/>
                <a:cs typeface="Tomorrow"/>
                <a:sym typeface="Tomorrow"/>
              </a:rPr>
              <a:t>Modos de Prevenção  do VSR</a:t>
            </a:r>
            <a:endParaRPr sz="4000" dirty="0"/>
          </a:p>
        </p:txBody>
      </p:sp>
      <p:pic>
        <p:nvPicPr>
          <p:cNvPr id="15815" name="Google Shape;15815;p140">
            <a:extLst>
              <a:ext uri="{FF2B5EF4-FFF2-40B4-BE49-F238E27FC236}">
                <a16:creationId xmlns:a16="http://schemas.microsoft.com/office/drawing/2014/main" id="{BBCE8BF8-21A9-245E-006E-49DD17436C69}"/>
              </a:ext>
            </a:extLst>
          </p:cNvPr>
          <p:cNvPicPr preferRelativeResize="0"/>
          <p:nvPr/>
        </p:nvPicPr>
        <p:blipFill/>
        <p:spPr>
          <a:xfrm>
            <a:off x="10589194" y="235795"/>
            <a:ext cx="1257865" cy="511337"/>
          </a:xfrm>
          <a:prstGeom prst="rect">
            <a:avLst/>
          </a:prstGeom>
          <a:noFill/>
          <a:ln>
            <a:noFill/>
          </a:ln>
        </p:spPr>
      </p:pic>
      <p:pic>
        <p:nvPicPr>
          <p:cNvPr id="15816" name="Google Shape;15816;p140" descr="Covid-19 com preenchimento sólido">
            <a:extLst>
              <a:ext uri="{FF2B5EF4-FFF2-40B4-BE49-F238E27FC236}">
                <a16:creationId xmlns:a16="http://schemas.microsoft.com/office/drawing/2014/main" id="{887D6476-8D48-E72B-0EF6-ADBBDD71D9DE}"/>
              </a:ext>
            </a:extLst>
          </p:cNvPr>
          <p:cNvPicPr preferRelativeResize="0"/>
          <p:nvPr/>
        </p:nvPicPr>
        <p:blipFill rotWithShape="1">
          <a:blip r:embed="rId3">
            <a:alphaModFix/>
          </a:blip>
          <a:srcRect/>
          <a:stretch/>
        </p:blipFill>
        <p:spPr>
          <a:xfrm>
            <a:off x="83634" y="2453990"/>
            <a:ext cx="1734015" cy="1734015"/>
          </a:xfrm>
          <a:prstGeom prst="rect">
            <a:avLst/>
          </a:prstGeom>
          <a:noFill/>
          <a:ln>
            <a:noFill/>
          </a:ln>
        </p:spPr>
      </p:pic>
      <p:pic>
        <p:nvPicPr>
          <p:cNvPr id="15817" name="Google Shape;15817;p140" descr="Covid-19 estrutura de tópicos">
            <a:extLst>
              <a:ext uri="{FF2B5EF4-FFF2-40B4-BE49-F238E27FC236}">
                <a16:creationId xmlns:a16="http://schemas.microsoft.com/office/drawing/2014/main" id="{6EB9C687-FD63-2473-34FD-572C2BFB69FD}"/>
              </a:ext>
            </a:extLst>
          </p:cNvPr>
          <p:cNvPicPr preferRelativeResize="0"/>
          <p:nvPr/>
        </p:nvPicPr>
        <p:blipFill rotWithShape="1">
          <a:blip r:embed="rId4">
            <a:alphaModFix/>
          </a:blip>
          <a:srcRect/>
          <a:stretch/>
        </p:blipFill>
        <p:spPr>
          <a:xfrm>
            <a:off x="1156010" y="3978154"/>
            <a:ext cx="914400" cy="914400"/>
          </a:xfrm>
          <a:prstGeom prst="rect">
            <a:avLst/>
          </a:prstGeom>
          <a:noFill/>
          <a:ln>
            <a:noFill/>
          </a:ln>
        </p:spPr>
      </p:pic>
      <p:sp>
        <p:nvSpPr>
          <p:cNvPr id="15818" name="Google Shape;15818;p140">
            <a:extLst>
              <a:ext uri="{FF2B5EF4-FFF2-40B4-BE49-F238E27FC236}">
                <a16:creationId xmlns:a16="http://schemas.microsoft.com/office/drawing/2014/main" id="{F5F63FC4-8DE5-8BD0-BB73-6530DBCA4EA7}"/>
              </a:ext>
            </a:extLst>
          </p:cNvPr>
          <p:cNvSpPr txBox="1"/>
          <p:nvPr/>
        </p:nvSpPr>
        <p:spPr>
          <a:xfrm>
            <a:off x="4485334" y="3509470"/>
            <a:ext cx="6440813" cy="797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CA"/>
              </a:buClr>
              <a:buSzPts val="2400"/>
              <a:buFont typeface="Tomorrow"/>
              <a:buNone/>
            </a:pPr>
            <a:r>
              <a:rPr lang="en-US" sz="2400" b="1" i="0" u="none" strike="noStrike" cap="none" dirty="0">
                <a:solidFill>
                  <a:srgbClr val="0000CA"/>
                </a:solidFill>
                <a:latin typeface="Tomorrow"/>
                <a:ea typeface="Tomorrow"/>
                <a:cs typeface="Tomorrow"/>
                <a:sym typeface="Tomorrow"/>
              </a:rPr>
              <a:t>Estratégias disponíveis. </a:t>
            </a:r>
            <a:endParaRPr sz="2400" b="1" i="0" u="none" strike="noStrike" cap="none" baseline="30000" dirty="0">
              <a:solidFill>
                <a:srgbClr val="0000CA"/>
              </a:solidFill>
              <a:latin typeface="Tomorrow"/>
              <a:ea typeface="Tomorrow"/>
              <a:cs typeface="Tomorrow"/>
              <a:sym typeface="Tomorrow"/>
            </a:endParaRPr>
          </a:p>
        </p:txBody>
      </p:sp>
      <p:sp>
        <p:nvSpPr>
          <p:cNvPr id="2" name="CaixaDeTexto 1">
            <a:extLst>
              <a:ext uri="{FF2B5EF4-FFF2-40B4-BE49-F238E27FC236}">
                <a16:creationId xmlns:a16="http://schemas.microsoft.com/office/drawing/2014/main" id="{F2A4C97A-6B0A-9A77-BC65-E3CA6A04A97B}"/>
              </a:ext>
            </a:extLst>
          </p:cNvPr>
          <p:cNvSpPr txBox="1"/>
          <p:nvPr/>
        </p:nvSpPr>
        <p:spPr>
          <a:xfrm>
            <a:off x="83634" y="6416718"/>
            <a:ext cx="2859786" cy="276999"/>
          </a:xfrm>
          <a:prstGeom prst="rect">
            <a:avLst/>
          </a:prstGeom>
          <a:noFill/>
        </p:spPr>
        <p:txBody>
          <a:bodyPr wrap="square">
            <a:spAutoFit/>
          </a:bodyPr>
          <a:lstStyle/>
          <a:p>
            <a:r>
              <a:rPr lang="pt-BR" sz="1200" b="1" dirty="0">
                <a:solidFill>
                  <a:schemeClr val="bg1"/>
                </a:solidFill>
                <a:sym typeface="Lato"/>
              </a:rPr>
              <a:t>VSR: </a:t>
            </a:r>
            <a:r>
              <a:rPr lang="pt-BR" sz="1200" dirty="0">
                <a:solidFill>
                  <a:schemeClr val="bg1"/>
                </a:solidFill>
                <a:sym typeface="Lato"/>
              </a:rPr>
              <a:t>Vírus Sincicial Respiratório </a:t>
            </a:r>
            <a:endParaRPr lang="pt-BR" sz="1200" dirty="0">
              <a:solidFill>
                <a:schemeClr val="bg1"/>
              </a:solidFill>
            </a:endParaRPr>
          </a:p>
        </p:txBody>
      </p:sp>
      <p:sp>
        <p:nvSpPr>
          <p:cNvPr id="3" name="Retângulo 2">
            <a:extLst>
              <a:ext uri="{FF2B5EF4-FFF2-40B4-BE49-F238E27FC236}">
                <a16:creationId xmlns:a16="http://schemas.microsoft.com/office/drawing/2014/main" id="{B0E1138C-B55D-DA61-1258-826C5F3A789E}"/>
              </a:ext>
            </a:extLst>
          </p:cNvPr>
          <p:cNvSpPr>
            <a:spLocks noGrp="1" noRot="1" noMove="1" noResize="1" noEditPoints="1" noAdjustHandles="1" noChangeArrowheads="1" noChangeShapeType="1"/>
          </p:cNvSpPr>
          <p:nvPr/>
        </p:nvSpPr>
        <p:spPr>
          <a:xfrm>
            <a:off x="10424160" y="156754"/>
            <a:ext cx="1602377" cy="67056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93750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3017">
          <a:extLst>
            <a:ext uri="{FF2B5EF4-FFF2-40B4-BE49-F238E27FC236}">
              <a16:creationId xmlns:a16="http://schemas.microsoft.com/office/drawing/2014/main" id="{B3585AEF-5E79-AFC5-CFA7-7B06650A04FB}"/>
            </a:ext>
          </a:extLst>
        </p:cNvPr>
        <p:cNvGrpSpPr/>
        <p:nvPr/>
      </p:nvGrpSpPr>
      <p:grpSpPr>
        <a:xfrm>
          <a:off x="0" y="0"/>
          <a:ext cx="0" cy="0"/>
          <a:chOff x="0" y="0"/>
          <a:chExt cx="0" cy="0"/>
        </a:xfrm>
      </p:grpSpPr>
      <p:sp>
        <p:nvSpPr>
          <p:cNvPr id="13018" name="Google Shape;13018;p119">
            <a:extLst>
              <a:ext uri="{FF2B5EF4-FFF2-40B4-BE49-F238E27FC236}">
                <a16:creationId xmlns:a16="http://schemas.microsoft.com/office/drawing/2014/main" id="{9D6AF8FD-1B9A-C264-0404-02DC2BCADAB1}"/>
              </a:ext>
            </a:extLst>
          </p:cNvPr>
          <p:cNvSpPr/>
          <p:nvPr/>
        </p:nvSpPr>
        <p:spPr>
          <a:xfrm>
            <a:off x="816283" y="4139600"/>
            <a:ext cx="3965400" cy="1795200"/>
          </a:xfrm>
          <a:prstGeom prst="roundRect">
            <a:avLst>
              <a:gd name="adj" fmla="val 13286"/>
            </a:avLst>
          </a:prstGeom>
          <a:solidFill>
            <a:srgbClr val="0000C8"/>
          </a:solidFill>
          <a:ln>
            <a:noFill/>
          </a:ln>
          <a:effectLst>
            <a:outerShdw blurRad="152400" dist="50800" dir="5400000" algn="ctr" rotWithShape="0">
              <a:srgbClr val="D8D8D8"/>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019" name="Google Shape;13019;p119">
            <a:extLst>
              <a:ext uri="{FF2B5EF4-FFF2-40B4-BE49-F238E27FC236}">
                <a16:creationId xmlns:a16="http://schemas.microsoft.com/office/drawing/2014/main" id="{1397A670-EBB6-4816-B7D4-9CB1E9B92E2D}"/>
              </a:ext>
            </a:extLst>
          </p:cNvPr>
          <p:cNvSpPr/>
          <p:nvPr/>
        </p:nvSpPr>
        <p:spPr>
          <a:xfrm>
            <a:off x="816283" y="1447175"/>
            <a:ext cx="3965400" cy="2522100"/>
          </a:xfrm>
          <a:prstGeom prst="roundRect">
            <a:avLst>
              <a:gd name="adj" fmla="val 6706"/>
            </a:avLst>
          </a:prstGeom>
          <a:solidFill>
            <a:schemeClr val="accent1"/>
          </a:solidFill>
          <a:ln w="9525" cap="flat" cmpd="sng">
            <a:solidFill>
              <a:schemeClr val="accent1"/>
            </a:solidFill>
            <a:prstDash val="solid"/>
            <a:round/>
            <a:headEnd type="none" w="sm" len="sm"/>
            <a:tailEnd type="none" w="sm" len="sm"/>
          </a:ln>
          <a:effectLst>
            <a:outerShdw blurRad="152400" dist="50800" dir="5400000" algn="ctr" rotWithShape="0">
              <a:srgbClr val="D8D8D8"/>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020" name="Google Shape;13020;p119">
            <a:extLst>
              <a:ext uri="{FF2B5EF4-FFF2-40B4-BE49-F238E27FC236}">
                <a16:creationId xmlns:a16="http://schemas.microsoft.com/office/drawing/2014/main" id="{F9E61B53-3233-2D9D-2C83-DCCFFBD7FE81}"/>
              </a:ext>
            </a:extLst>
          </p:cNvPr>
          <p:cNvSpPr/>
          <p:nvPr/>
        </p:nvSpPr>
        <p:spPr>
          <a:xfrm>
            <a:off x="922861" y="1539179"/>
            <a:ext cx="3966900" cy="2511900"/>
          </a:xfrm>
          <a:prstGeom prst="roundRect">
            <a:avLst>
              <a:gd name="adj" fmla="val 7141"/>
            </a:avLst>
          </a:prstGeom>
          <a:solidFill>
            <a:schemeClr val="lt1"/>
          </a:solidFill>
          <a:ln>
            <a:noFill/>
          </a:ln>
          <a:effectLst>
            <a:outerShdw blurRad="152400" dist="50800" dir="5400000" algn="ctr" rotWithShape="0">
              <a:srgbClr val="000064">
                <a:alpha val="156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021" name="Google Shape;13021;p119">
            <a:extLst>
              <a:ext uri="{FF2B5EF4-FFF2-40B4-BE49-F238E27FC236}">
                <a16:creationId xmlns:a16="http://schemas.microsoft.com/office/drawing/2014/main" id="{2E683E95-631E-ACE9-B850-945BEC49F6B3}"/>
              </a:ext>
            </a:extLst>
          </p:cNvPr>
          <p:cNvSpPr txBox="1"/>
          <p:nvPr/>
        </p:nvSpPr>
        <p:spPr>
          <a:xfrm>
            <a:off x="989952" y="1737727"/>
            <a:ext cx="3671700" cy="86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353B3E"/>
              </a:buClr>
              <a:buSzPts val="1400"/>
              <a:buFont typeface="Arial"/>
              <a:buNone/>
            </a:pPr>
            <a:r>
              <a:rPr lang="en-US" sz="1400" b="0" i="0" u="none" strike="noStrike" cap="none">
                <a:solidFill>
                  <a:srgbClr val="353B3E"/>
                </a:solidFill>
                <a:latin typeface="Arial"/>
                <a:ea typeface="Arial"/>
                <a:cs typeface="Arial"/>
                <a:sym typeface="Arial"/>
              </a:rPr>
              <a:t>Programas que garantiram alta cobertura </a:t>
            </a:r>
            <a:r>
              <a:rPr lang="en-US" sz="1400" b="1" i="0" u="none" strike="noStrike" cap="none">
                <a:solidFill>
                  <a:srgbClr val="0000C9"/>
                </a:solidFill>
                <a:latin typeface="Arial"/>
                <a:ea typeface="Arial"/>
                <a:cs typeface="Arial"/>
                <a:sym typeface="Arial"/>
              </a:rPr>
              <a:t>viram doenças </a:t>
            </a:r>
            <a:r>
              <a:rPr lang="en-US" sz="1400" b="0" i="0" u="none" strike="noStrike" cap="none">
                <a:solidFill>
                  <a:srgbClr val="353B3E"/>
                </a:solidFill>
                <a:latin typeface="Arial"/>
                <a:ea typeface="Arial"/>
                <a:cs typeface="Arial"/>
                <a:sym typeface="Arial"/>
              </a:rPr>
              <a:t>que eram previamente responsáveis pela maioria dos casos de </a:t>
            </a:r>
            <a:r>
              <a:rPr lang="en-US" sz="1400" b="1" i="0" u="none" strike="noStrike" cap="none">
                <a:solidFill>
                  <a:srgbClr val="0000C9"/>
                </a:solidFill>
                <a:latin typeface="Arial"/>
                <a:ea typeface="Arial"/>
                <a:cs typeface="Arial"/>
                <a:sym typeface="Arial"/>
              </a:rPr>
              <a:t>mortalidade infantil DESAPARECEREM</a:t>
            </a:r>
            <a:r>
              <a:rPr lang="en-US" sz="1400" b="1" i="0" u="none" strike="noStrike" cap="none" baseline="30000">
                <a:solidFill>
                  <a:srgbClr val="0000C9"/>
                </a:solidFill>
                <a:latin typeface="Arial"/>
                <a:ea typeface="Arial"/>
                <a:cs typeface="Arial"/>
                <a:sym typeface="Arial"/>
              </a:rPr>
              <a:t>1</a:t>
            </a:r>
            <a:endParaRPr sz="1400" b="0" i="0" u="none" strike="noStrike" cap="none" baseline="30000">
              <a:solidFill>
                <a:srgbClr val="0000C9"/>
              </a:solidFill>
              <a:latin typeface="Arial"/>
              <a:ea typeface="Arial"/>
              <a:cs typeface="Arial"/>
              <a:sym typeface="Arial"/>
            </a:endParaRPr>
          </a:p>
        </p:txBody>
      </p:sp>
      <p:sp>
        <p:nvSpPr>
          <p:cNvPr id="13022" name="Google Shape;13022;p119">
            <a:extLst>
              <a:ext uri="{FF2B5EF4-FFF2-40B4-BE49-F238E27FC236}">
                <a16:creationId xmlns:a16="http://schemas.microsoft.com/office/drawing/2014/main" id="{E0AA78BC-10F1-4120-6E08-486B314836DE}"/>
              </a:ext>
            </a:extLst>
          </p:cNvPr>
          <p:cNvSpPr txBox="1"/>
          <p:nvPr/>
        </p:nvSpPr>
        <p:spPr>
          <a:xfrm>
            <a:off x="989952" y="2984305"/>
            <a:ext cx="3427200" cy="86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353B3E"/>
              </a:buClr>
              <a:buSzPts val="1400"/>
              <a:buFont typeface="Arial"/>
              <a:buNone/>
            </a:pPr>
            <a:r>
              <a:rPr lang="en-US" sz="1400" b="0" i="0" u="none" strike="noStrike" cap="none">
                <a:solidFill>
                  <a:srgbClr val="353B3E"/>
                </a:solidFill>
                <a:latin typeface="Arial"/>
                <a:ea typeface="Arial"/>
                <a:cs typeface="Arial"/>
                <a:sym typeface="Arial"/>
              </a:rPr>
              <a:t>Uma </a:t>
            </a:r>
            <a:r>
              <a:rPr lang="en-US" sz="1400" b="1" i="0" u="none" strike="noStrike" cap="none">
                <a:solidFill>
                  <a:srgbClr val="0000C9"/>
                </a:solidFill>
                <a:latin typeface="Arial"/>
                <a:ea typeface="Arial"/>
                <a:cs typeface="Arial"/>
                <a:sym typeface="Arial"/>
              </a:rPr>
              <a:t>comunicação eficiente </a:t>
            </a:r>
            <a:r>
              <a:rPr lang="en-US" sz="1400" b="0" i="0" u="none" strike="noStrike" cap="none">
                <a:solidFill>
                  <a:srgbClr val="353B3E"/>
                </a:solidFill>
                <a:latin typeface="Arial"/>
                <a:ea typeface="Arial"/>
                <a:cs typeface="Arial"/>
                <a:sym typeface="Arial"/>
              </a:rPr>
              <a:t>sobre </a:t>
            </a:r>
            <a:r>
              <a:rPr lang="en-US" sz="1400" b="1" i="0" u="none" strike="noStrike" cap="none">
                <a:solidFill>
                  <a:srgbClr val="0000C9"/>
                </a:solidFill>
                <a:latin typeface="Arial"/>
                <a:ea typeface="Arial"/>
                <a:cs typeface="Arial"/>
                <a:sym typeface="Arial"/>
              </a:rPr>
              <a:t>VACINA</a:t>
            </a:r>
            <a:r>
              <a:rPr lang="en-US" sz="1400" b="0" i="0" u="none" strike="noStrike" cap="none">
                <a:solidFill>
                  <a:srgbClr val="353B3E"/>
                </a:solidFill>
                <a:latin typeface="Arial"/>
                <a:ea typeface="Arial"/>
                <a:cs typeface="Arial"/>
                <a:sym typeface="Arial"/>
              </a:rPr>
              <a:t> e </a:t>
            </a:r>
            <a:r>
              <a:rPr lang="en-US" sz="1400" b="1" i="0" u="none" strike="noStrike" cap="none">
                <a:solidFill>
                  <a:srgbClr val="0000C9"/>
                </a:solidFill>
                <a:latin typeface="Arial"/>
                <a:ea typeface="Arial"/>
                <a:cs typeface="Arial"/>
                <a:sym typeface="Arial"/>
              </a:rPr>
              <a:t>VACINAÇÃO</a:t>
            </a:r>
            <a:r>
              <a:rPr lang="en-US" sz="1400" b="0" i="0" u="none" strike="noStrike" cap="none">
                <a:solidFill>
                  <a:srgbClr val="353B3E"/>
                </a:solidFill>
                <a:latin typeface="Arial"/>
                <a:ea typeface="Arial"/>
                <a:cs typeface="Arial"/>
                <a:sym typeface="Arial"/>
              </a:rPr>
              <a:t> é fundamental  contra a </a:t>
            </a:r>
            <a:r>
              <a:rPr lang="en-US" sz="1400" b="1" i="0" u="none" strike="noStrike" cap="none">
                <a:solidFill>
                  <a:srgbClr val="0000C9"/>
                </a:solidFill>
                <a:latin typeface="Arial"/>
                <a:ea typeface="Arial"/>
                <a:cs typeface="Arial"/>
                <a:sym typeface="Arial"/>
              </a:rPr>
              <a:t>HESITAÇÃO VACINAL, FAKENEWS e ANTI-VACINISMO</a:t>
            </a:r>
            <a:r>
              <a:rPr lang="en-US" sz="1400" b="1" i="0" u="none" strike="noStrike" cap="none" baseline="30000">
                <a:solidFill>
                  <a:srgbClr val="0000C9"/>
                </a:solidFill>
                <a:latin typeface="Arial"/>
                <a:ea typeface="Arial"/>
                <a:cs typeface="Arial"/>
                <a:sym typeface="Arial"/>
              </a:rPr>
              <a:t>1</a:t>
            </a:r>
            <a:endParaRPr/>
          </a:p>
        </p:txBody>
      </p:sp>
      <p:sp>
        <p:nvSpPr>
          <p:cNvPr id="13023" name="Google Shape;13023;p119">
            <a:extLst>
              <a:ext uri="{FF2B5EF4-FFF2-40B4-BE49-F238E27FC236}">
                <a16:creationId xmlns:a16="http://schemas.microsoft.com/office/drawing/2014/main" id="{EF173F7D-AE3F-0672-00EE-32CDF2755BDA}"/>
              </a:ext>
            </a:extLst>
          </p:cNvPr>
          <p:cNvSpPr txBox="1"/>
          <p:nvPr/>
        </p:nvSpPr>
        <p:spPr>
          <a:xfrm>
            <a:off x="855296" y="4282113"/>
            <a:ext cx="3561900" cy="1588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200" b="1" i="0" u="none" strike="noStrike" cap="none">
                <a:solidFill>
                  <a:schemeClr val="lt1"/>
                </a:solidFill>
                <a:latin typeface="Arial"/>
                <a:ea typeface="Arial"/>
                <a:cs typeface="Arial"/>
                <a:sym typeface="Arial"/>
              </a:rPr>
              <a:t>As vacinas são uma das maiores conquistas da ciência</a:t>
            </a:r>
            <a:r>
              <a:rPr lang="en-US" sz="1200" b="0" i="0" u="none" strike="noStrike" cap="none">
                <a:solidFill>
                  <a:schemeClr val="lt1"/>
                </a:solidFill>
                <a:latin typeface="Arial"/>
                <a:ea typeface="Arial"/>
                <a:cs typeface="Arial"/>
                <a:sym typeface="Arial"/>
              </a:rPr>
              <a:t>, responsáveis por elevar a expectativa de vida global de </a:t>
            </a:r>
            <a:r>
              <a:rPr lang="en-US" sz="1200" b="1" i="0" u="none" strike="noStrike" cap="none">
                <a:solidFill>
                  <a:schemeClr val="lt1"/>
                </a:solidFill>
                <a:latin typeface="Arial"/>
                <a:ea typeface="Arial"/>
                <a:cs typeface="Arial"/>
                <a:sym typeface="Arial"/>
              </a:rPr>
              <a:t>32</a:t>
            </a:r>
            <a:r>
              <a:rPr lang="en-US" sz="1200" b="0" i="0" u="none" strike="noStrike" cap="none">
                <a:solidFill>
                  <a:schemeClr val="lt1"/>
                </a:solidFill>
                <a:latin typeface="Arial"/>
                <a:ea typeface="Arial"/>
                <a:cs typeface="Arial"/>
                <a:sym typeface="Arial"/>
              </a:rPr>
              <a:t> para </a:t>
            </a:r>
            <a:r>
              <a:rPr lang="en-US" sz="1200" b="1" i="0" u="none" strike="noStrike" cap="none">
                <a:solidFill>
                  <a:schemeClr val="lt1"/>
                </a:solidFill>
                <a:latin typeface="Arial"/>
                <a:ea typeface="Arial"/>
                <a:cs typeface="Arial"/>
                <a:sym typeface="Arial"/>
              </a:rPr>
              <a:t>72,6 anos</a:t>
            </a:r>
            <a:r>
              <a:rPr lang="en-US" sz="1200" b="0" i="0" u="none" strike="noStrike" cap="none">
                <a:solidFill>
                  <a:schemeClr val="lt1"/>
                </a:solidFill>
                <a:latin typeface="Arial"/>
                <a:ea typeface="Arial"/>
                <a:cs typeface="Arial"/>
                <a:sym typeface="Arial"/>
              </a:rPr>
              <a:t>, algo que os antibióticos, por si só, não conseguiram alcançar. Além de prevenir doenças e salvar milhões de vidas, </a:t>
            </a:r>
            <a:r>
              <a:rPr lang="en-US" sz="1200" b="1" i="0" u="none" strike="noStrike" cap="none">
                <a:solidFill>
                  <a:schemeClr val="lt1"/>
                </a:solidFill>
                <a:latin typeface="Arial"/>
                <a:ea typeface="Arial"/>
                <a:cs typeface="Arial"/>
                <a:sym typeface="Arial"/>
              </a:rPr>
              <a:t>a imunização reduz a necessidade de antibióticos</a:t>
            </a:r>
            <a:r>
              <a:rPr lang="en-US" sz="1200" b="0" i="0" u="none" strike="noStrike" cap="none">
                <a:solidFill>
                  <a:schemeClr val="lt1"/>
                </a:solidFill>
                <a:latin typeface="Arial"/>
                <a:ea typeface="Arial"/>
                <a:cs typeface="Arial"/>
                <a:sym typeface="Arial"/>
              </a:rPr>
              <a:t>, ajudando a conter a resistência antimicrobiana e garantindo um impacto duradouro na saúde pública.</a:t>
            </a:r>
            <a:r>
              <a:rPr lang="en-US" sz="1200" b="0" i="0" u="none" strike="noStrike" cap="none" baseline="30000">
                <a:solidFill>
                  <a:schemeClr val="lt1"/>
                </a:solidFill>
                <a:latin typeface="Arial"/>
                <a:ea typeface="Arial"/>
                <a:cs typeface="Arial"/>
                <a:sym typeface="Arial"/>
              </a:rPr>
              <a:t>3,4</a:t>
            </a:r>
            <a:endParaRPr sz="1200" b="0" i="0" u="none" strike="noStrike" cap="none" baseline="30000">
              <a:solidFill>
                <a:schemeClr val="lt1"/>
              </a:solidFill>
              <a:latin typeface="Arial"/>
              <a:ea typeface="Arial"/>
              <a:cs typeface="Arial"/>
              <a:sym typeface="Arial"/>
            </a:endParaRPr>
          </a:p>
        </p:txBody>
      </p:sp>
      <p:cxnSp>
        <p:nvCxnSpPr>
          <p:cNvPr id="13024" name="Google Shape;13024;p119">
            <a:extLst>
              <a:ext uri="{FF2B5EF4-FFF2-40B4-BE49-F238E27FC236}">
                <a16:creationId xmlns:a16="http://schemas.microsoft.com/office/drawing/2014/main" id="{41728537-37BB-FE0F-0AED-58CD6F532C4F}"/>
              </a:ext>
            </a:extLst>
          </p:cNvPr>
          <p:cNvCxnSpPr/>
          <p:nvPr/>
        </p:nvCxnSpPr>
        <p:spPr>
          <a:xfrm>
            <a:off x="1104900" y="2798917"/>
            <a:ext cx="3312300" cy="0"/>
          </a:xfrm>
          <a:prstGeom prst="straightConnector1">
            <a:avLst/>
          </a:prstGeom>
          <a:noFill/>
          <a:ln w="12700" cap="rnd" cmpd="sng">
            <a:solidFill>
              <a:srgbClr val="4545FF"/>
            </a:solidFill>
            <a:prstDash val="solid"/>
            <a:round/>
            <a:headEnd type="none" w="med" len="med"/>
            <a:tailEnd type="none" w="med" len="med"/>
          </a:ln>
        </p:spPr>
      </p:cxnSp>
      <p:sp>
        <p:nvSpPr>
          <p:cNvPr id="13025" name="Google Shape;13025;p119">
            <a:extLst>
              <a:ext uri="{FF2B5EF4-FFF2-40B4-BE49-F238E27FC236}">
                <a16:creationId xmlns:a16="http://schemas.microsoft.com/office/drawing/2014/main" id="{EC878815-60E6-43A8-58BA-688C2AEB8851}"/>
              </a:ext>
            </a:extLst>
          </p:cNvPr>
          <p:cNvSpPr/>
          <p:nvPr/>
        </p:nvSpPr>
        <p:spPr>
          <a:xfrm>
            <a:off x="4514850" y="892142"/>
            <a:ext cx="7019100" cy="5290500"/>
          </a:xfrm>
          <a:prstGeom prst="roundRect">
            <a:avLst>
              <a:gd name="adj" fmla="val 3540"/>
            </a:avLst>
          </a:prstGeom>
          <a:solidFill>
            <a:schemeClr val="lt1"/>
          </a:solidFill>
          <a:ln>
            <a:noFill/>
          </a:ln>
          <a:effectLst>
            <a:outerShdw blurRad="152400" dist="50800" dir="5400000" algn="ctr" rotWithShape="0">
              <a:srgbClr val="000064">
                <a:alpha val="156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026" name="Google Shape;13026;p119">
            <a:extLst>
              <a:ext uri="{FF2B5EF4-FFF2-40B4-BE49-F238E27FC236}">
                <a16:creationId xmlns:a16="http://schemas.microsoft.com/office/drawing/2014/main" id="{A421ED5B-0FA7-4BB0-ECDB-B3ED1AE452D9}"/>
              </a:ext>
            </a:extLst>
          </p:cNvPr>
          <p:cNvSpPr/>
          <p:nvPr/>
        </p:nvSpPr>
        <p:spPr>
          <a:xfrm>
            <a:off x="432966" y="525659"/>
            <a:ext cx="10950300" cy="331800"/>
          </a:xfrm>
          <a:prstGeom prst="rect">
            <a:avLst/>
          </a:prstGeom>
          <a:noFill/>
          <a:ln>
            <a:noFill/>
          </a:ln>
        </p:spPr>
        <p:txBody>
          <a:bodyPr spcFirstLastPara="1" wrap="square" lIns="0" tIns="0" rIns="0" bIns="35975" anchor="t" anchorCtr="0">
            <a:noAutofit/>
          </a:bodyPr>
          <a:lstStyle/>
          <a:p>
            <a:pPr marL="0" marR="0" lvl="0" indent="0" algn="l" rtl="0">
              <a:lnSpc>
                <a:spcPct val="80000"/>
              </a:lnSpc>
              <a:spcBef>
                <a:spcPts val="0"/>
              </a:spcBef>
              <a:spcAft>
                <a:spcPts val="0"/>
              </a:spcAft>
              <a:buClr>
                <a:srgbClr val="0000C9"/>
              </a:buClr>
              <a:buSzPts val="2400"/>
              <a:buFont typeface="Arial"/>
              <a:buNone/>
            </a:pPr>
            <a:r>
              <a:rPr lang="en-US" sz="2400" b="1" i="0" u="none" strike="noStrike" cap="none" dirty="0">
                <a:solidFill>
                  <a:srgbClr val="0000C9"/>
                </a:solidFill>
                <a:latin typeface="Arial"/>
                <a:ea typeface="Arial"/>
                <a:cs typeface="Arial"/>
                <a:sym typeface="Arial"/>
              </a:rPr>
              <a:t>AS VACINAS TRANSFORMARAM A HISTÓRIA DA HUMANIDADE</a:t>
            </a:r>
            <a:r>
              <a:rPr lang="en-US" sz="2400" b="1" i="0" u="none" strike="noStrike" cap="none" baseline="30000" dirty="0">
                <a:solidFill>
                  <a:srgbClr val="0000C9"/>
                </a:solidFill>
                <a:latin typeface="Arial"/>
                <a:ea typeface="Arial"/>
                <a:cs typeface="Arial"/>
                <a:sym typeface="Arial"/>
              </a:rPr>
              <a:t>1</a:t>
            </a:r>
            <a:endParaRPr sz="2400" b="0" i="0" u="none" strike="noStrike" cap="none" baseline="30000" dirty="0">
              <a:solidFill>
                <a:srgbClr val="0000C9"/>
              </a:solidFill>
              <a:latin typeface="Arial"/>
              <a:ea typeface="Arial"/>
              <a:cs typeface="Arial"/>
              <a:sym typeface="Arial"/>
            </a:endParaRPr>
          </a:p>
        </p:txBody>
      </p:sp>
      <p:sp>
        <p:nvSpPr>
          <p:cNvPr id="13027" name="Google Shape;13027;p119">
            <a:extLst>
              <a:ext uri="{FF2B5EF4-FFF2-40B4-BE49-F238E27FC236}">
                <a16:creationId xmlns:a16="http://schemas.microsoft.com/office/drawing/2014/main" id="{FA0D5396-D75C-8EFD-DA71-BDD00C3CC186}"/>
              </a:ext>
            </a:extLst>
          </p:cNvPr>
          <p:cNvSpPr/>
          <p:nvPr/>
        </p:nvSpPr>
        <p:spPr>
          <a:xfrm>
            <a:off x="432968" y="878586"/>
            <a:ext cx="6948600" cy="282600"/>
          </a:xfrm>
          <a:prstGeom prst="rect">
            <a:avLst/>
          </a:prstGeom>
          <a:noFill/>
          <a:ln>
            <a:noFill/>
          </a:ln>
        </p:spPr>
        <p:txBody>
          <a:bodyPr spcFirstLastPara="1" wrap="square" lIns="0" tIns="0" rIns="0" bIns="35975" anchor="t" anchorCtr="0">
            <a:noAutofit/>
          </a:bodyPr>
          <a:lstStyle/>
          <a:p>
            <a:pPr marL="0" marR="0" lvl="0" indent="0" algn="l" rtl="0">
              <a:lnSpc>
                <a:spcPct val="80000"/>
              </a:lnSpc>
              <a:spcBef>
                <a:spcPts val="0"/>
              </a:spcBef>
              <a:spcAft>
                <a:spcPts val="0"/>
              </a:spcAft>
              <a:buClr>
                <a:srgbClr val="0095FF"/>
              </a:buClr>
              <a:buSzPts val="2000"/>
              <a:buFont typeface="Arial"/>
              <a:buNone/>
            </a:pPr>
            <a:r>
              <a:rPr lang="en-US" sz="2000" b="0" i="0" u="none" strike="noStrike" cap="none">
                <a:solidFill>
                  <a:srgbClr val="0095FF"/>
                </a:solidFill>
                <a:latin typeface="Arial"/>
                <a:ea typeface="Arial"/>
                <a:cs typeface="Arial"/>
                <a:sym typeface="Arial"/>
              </a:rPr>
              <a:t>PNI – início em 1973</a:t>
            </a:r>
            <a:r>
              <a:rPr lang="en-US" sz="2000" b="0" i="0" u="none" strike="noStrike" cap="none" baseline="30000">
                <a:solidFill>
                  <a:srgbClr val="0095FF"/>
                </a:solidFill>
                <a:latin typeface="Arial"/>
                <a:ea typeface="Arial"/>
                <a:cs typeface="Arial"/>
                <a:sym typeface="Arial"/>
              </a:rPr>
              <a:t>2</a:t>
            </a:r>
            <a:endParaRPr sz="2000" b="0" i="0" u="none" strike="noStrike" cap="none" baseline="30000">
              <a:solidFill>
                <a:srgbClr val="0095FF"/>
              </a:solidFill>
              <a:latin typeface="Arial"/>
              <a:ea typeface="Arial"/>
              <a:cs typeface="Arial"/>
              <a:sym typeface="Arial"/>
            </a:endParaRPr>
          </a:p>
        </p:txBody>
      </p:sp>
      <p:sp>
        <p:nvSpPr>
          <p:cNvPr id="13028" name="Google Shape;13028;p119">
            <a:extLst>
              <a:ext uri="{FF2B5EF4-FFF2-40B4-BE49-F238E27FC236}">
                <a16:creationId xmlns:a16="http://schemas.microsoft.com/office/drawing/2014/main" id="{C64A1882-0F81-E18B-111C-941FB996F919}"/>
              </a:ext>
            </a:extLst>
          </p:cNvPr>
          <p:cNvSpPr txBox="1"/>
          <p:nvPr/>
        </p:nvSpPr>
        <p:spPr>
          <a:xfrm>
            <a:off x="1645920" y="148046"/>
            <a:ext cx="914400" cy="914400"/>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chemeClr val="dk1"/>
              </a:buClr>
              <a:buSzPts val="1400"/>
              <a:buFont typeface="Arial"/>
              <a:buNone/>
            </a:pPr>
            <a:endParaRPr sz="1400" b="0" i="0" u="none" strike="noStrike" cap="none">
              <a:solidFill>
                <a:srgbClr val="353B3E"/>
              </a:solidFill>
              <a:latin typeface="Arial"/>
              <a:ea typeface="Arial"/>
              <a:cs typeface="Arial"/>
              <a:sym typeface="Arial"/>
            </a:endParaRPr>
          </a:p>
        </p:txBody>
      </p:sp>
      <p:grpSp>
        <p:nvGrpSpPr>
          <p:cNvPr id="13029" name="Google Shape;13029;p119">
            <a:extLst>
              <a:ext uri="{FF2B5EF4-FFF2-40B4-BE49-F238E27FC236}">
                <a16:creationId xmlns:a16="http://schemas.microsoft.com/office/drawing/2014/main" id="{90E35802-ED21-19FE-4B80-1CCEC6B17D02}"/>
              </a:ext>
            </a:extLst>
          </p:cNvPr>
          <p:cNvGrpSpPr/>
          <p:nvPr/>
        </p:nvGrpSpPr>
        <p:grpSpPr>
          <a:xfrm>
            <a:off x="5078650" y="943353"/>
            <a:ext cx="6164314" cy="5177010"/>
            <a:chOff x="5322490" y="943353"/>
            <a:chExt cx="6164314" cy="5177010"/>
          </a:xfrm>
        </p:grpSpPr>
        <p:pic>
          <p:nvPicPr>
            <p:cNvPr id="13030" name="Google Shape;13030;p119">
              <a:extLst>
                <a:ext uri="{FF2B5EF4-FFF2-40B4-BE49-F238E27FC236}">
                  <a16:creationId xmlns:a16="http://schemas.microsoft.com/office/drawing/2014/main" id="{54F4ED4A-D422-6833-B73E-E5D5F3465402}"/>
                </a:ext>
              </a:extLst>
            </p:cNvPr>
            <p:cNvPicPr preferRelativeResize="0"/>
            <p:nvPr/>
          </p:nvPicPr>
          <p:blipFill rotWithShape="1">
            <a:blip r:embed="rId3">
              <a:alphaModFix/>
            </a:blip>
            <a:srcRect/>
            <a:stretch/>
          </p:blipFill>
          <p:spPr>
            <a:xfrm>
              <a:off x="5697642" y="1357484"/>
              <a:ext cx="5768587" cy="4762879"/>
            </a:xfrm>
            <a:prstGeom prst="rect">
              <a:avLst/>
            </a:prstGeom>
            <a:noFill/>
            <a:ln>
              <a:noFill/>
            </a:ln>
          </p:spPr>
        </p:pic>
        <p:sp>
          <p:nvSpPr>
            <p:cNvPr id="13031" name="Google Shape;13031;p119">
              <a:extLst>
                <a:ext uri="{FF2B5EF4-FFF2-40B4-BE49-F238E27FC236}">
                  <a16:creationId xmlns:a16="http://schemas.microsoft.com/office/drawing/2014/main" id="{1C711259-0BFC-CB6F-92D5-EB2E35576A59}"/>
                </a:ext>
              </a:extLst>
            </p:cNvPr>
            <p:cNvSpPr/>
            <p:nvPr/>
          </p:nvSpPr>
          <p:spPr>
            <a:xfrm>
              <a:off x="6550947" y="4706256"/>
              <a:ext cx="839700" cy="2262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3032" name="Google Shape;13032;p119">
              <a:extLst>
                <a:ext uri="{FF2B5EF4-FFF2-40B4-BE49-F238E27FC236}">
                  <a16:creationId xmlns:a16="http://schemas.microsoft.com/office/drawing/2014/main" id="{1DD5C54D-7039-2665-355B-C29F2DC4F633}"/>
                </a:ext>
              </a:extLst>
            </p:cNvPr>
            <p:cNvSpPr txBox="1"/>
            <p:nvPr/>
          </p:nvSpPr>
          <p:spPr>
            <a:xfrm>
              <a:off x="5322490" y="943353"/>
              <a:ext cx="5975100" cy="334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C9"/>
                </a:buClr>
                <a:buSzPts val="1100"/>
                <a:buFont typeface="Arial"/>
                <a:buNone/>
              </a:pPr>
              <a:r>
                <a:rPr lang="en-US" sz="1100" b="1" i="0" u="none" strike="noStrike" cap="none">
                  <a:solidFill>
                    <a:srgbClr val="0000C9"/>
                  </a:solidFill>
                  <a:latin typeface="Arial"/>
                  <a:ea typeface="Arial"/>
                  <a:cs typeface="Arial"/>
                  <a:sym typeface="Arial"/>
                </a:rPr>
                <a:t>Fig. 1: O impacto da vacinação em doenças selecionadas no Reino Unido</a:t>
              </a:r>
              <a:r>
                <a:rPr lang="en-US" sz="1100" b="1" i="0" u="none" strike="noStrike" cap="none" baseline="30000">
                  <a:solidFill>
                    <a:srgbClr val="0000C9"/>
                  </a:solidFill>
                  <a:latin typeface="Arial"/>
                  <a:ea typeface="Arial"/>
                  <a:cs typeface="Arial"/>
                  <a:sym typeface="Arial"/>
                </a:rPr>
                <a:t>1</a:t>
              </a:r>
              <a:endParaRPr sz="1100" b="1" i="0" u="none" strike="noStrike" cap="none" baseline="30000">
                <a:solidFill>
                  <a:srgbClr val="0000C9"/>
                </a:solidFill>
                <a:latin typeface="Arial"/>
                <a:ea typeface="Arial"/>
                <a:cs typeface="Arial"/>
                <a:sym typeface="Arial"/>
              </a:endParaRPr>
            </a:p>
          </p:txBody>
        </p:sp>
        <p:sp>
          <p:nvSpPr>
            <p:cNvPr id="13033" name="Google Shape;13033;p119">
              <a:extLst>
                <a:ext uri="{FF2B5EF4-FFF2-40B4-BE49-F238E27FC236}">
                  <a16:creationId xmlns:a16="http://schemas.microsoft.com/office/drawing/2014/main" id="{04B6AA7D-5C0C-D86C-B3CD-184C6695E9C2}"/>
                </a:ext>
              </a:extLst>
            </p:cNvPr>
            <p:cNvSpPr txBox="1"/>
            <p:nvPr/>
          </p:nvSpPr>
          <p:spPr>
            <a:xfrm>
              <a:off x="5333146" y="1122455"/>
              <a:ext cx="5975100" cy="2163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De: “A guide to vaccinology: from basic principles to new developments”</a:t>
              </a:r>
              <a:endParaRPr/>
            </a:p>
          </p:txBody>
        </p:sp>
        <p:sp>
          <p:nvSpPr>
            <p:cNvPr id="13034" name="Google Shape;13034;p119">
              <a:extLst>
                <a:ext uri="{FF2B5EF4-FFF2-40B4-BE49-F238E27FC236}">
                  <a16:creationId xmlns:a16="http://schemas.microsoft.com/office/drawing/2014/main" id="{D1BB5F10-526E-DE67-E65E-6DD1D8D83243}"/>
                </a:ext>
              </a:extLst>
            </p:cNvPr>
            <p:cNvSpPr txBox="1"/>
            <p:nvPr/>
          </p:nvSpPr>
          <p:spPr>
            <a:xfrm>
              <a:off x="5558856" y="1408340"/>
              <a:ext cx="825000" cy="2154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a Difteria</a:t>
              </a:r>
              <a:endParaRPr/>
            </a:p>
          </p:txBody>
        </p:sp>
        <p:sp>
          <p:nvSpPr>
            <p:cNvPr id="13035" name="Google Shape;13035;p119">
              <a:extLst>
                <a:ext uri="{FF2B5EF4-FFF2-40B4-BE49-F238E27FC236}">
                  <a16:creationId xmlns:a16="http://schemas.microsoft.com/office/drawing/2014/main" id="{54218F50-C582-BADF-09DB-0F5E56A3BCCF}"/>
                </a:ext>
              </a:extLst>
            </p:cNvPr>
            <p:cNvSpPr txBox="1"/>
            <p:nvPr/>
          </p:nvSpPr>
          <p:spPr>
            <a:xfrm>
              <a:off x="8435479" y="1408340"/>
              <a:ext cx="1990800" cy="2154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b Meningococo capsular do grupo C</a:t>
              </a:r>
              <a:endParaRPr/>
            </a:p>
          </p:txBody>
        </p:sp>
        <p:sp>
          <p:nvSpPr>
            <p:cNvPr id="13036" name="Google Shape;13036;p119">
              <a:extLst>
                <a:ext uri="{FF2B5EF4-FFF2-40B4-BE49-F238E27FC236}">
                  <a16:creationId xmlns:a16="http://schemas.microsoft.com/office/drawing/2014/main" id="{03EE84E2-A858-E3AF-F406-2A102A75C55D}"/>
                </a:ext>
              </a:extLst>
            </p:cNvPr>
            <p:cNvSpPr txBox="1"/>
            <p:nvPr/>
          </p:nvSpPr>
          <p:spPr>
            <a:xfrm>
              <a:off x="5558856" y="2796446"/>
              <a:ext cx="825000" cy="2154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c Poliomelite</a:t>
              </a:r>
              <a:endParaRPr/>
            </a:p>
          </p:txBody>
        </p:sp>
        <p:sp>
          <p:nvSpPr>
            <p:cNvPr id="13037" name="Google Shape;13037;p119">
              <a:extLst>
                <a:ext uri="{FF2B5EF4-FFF2-40B4-BE49-F238E27FC236}">
                  <a16:creationId xmlns:a16="http://schemas.microsoft.com/office/drawing/2014/main" id="{74FBE37C-463C-B734-3EC2-7E047451310A}"/>
                </a:ext>
              </a:extLst>
            </p:cNvPr>
            <p:cNvSpPr txBox="1"/>
            <p:nvPr/>
          </p:nvSpPr>
          <p:spPr>
            <a:xfrm>
              <a:off x="8435479" y="2796446"/>
              <a:ext cx="1990800" cy="2154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d Haemophilus influenzae tipo B</a:t>
              </a:r>
              <a:endParaRPr/>
            </a:p>
          </p:txBody>
        </p:sp>
        <p:sp>
          <p:nvSpPr>
            <p:cNvPr id="13038" name="Google Shape;13038;p119">
              <a:extLst>
                <a:ext uri="{FF2B5EF4-FFF2-40B4-BE49-F238E27FC236}">
                  <a16:creationId xmlns:a16="http://schemas.microsoft.com/office/drawing/2014/main" id="{D581F114-D872-F6F8-8FDC-EF6240BCCCC6}"/>
                </a:ext>
              </a:extLst>
            </p:cNvPr>
            <p:cNvSpPr txBox="1"/>
            <p:nvPr/>
          </p:nvSpPr>
          <p:spPr>
            <a:xfrm>
              <a:off x="5558856" y="4424481"/>
              <a:ext cx="825000" cy="2154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e Sarampo</a:t>
              </a:r>
              <a:endParaRPr/>
            </a:p>
          </p:txBody>
        </p:sp>
        <p:sp>
          <p:nvSpPr>
            <p:cNvPr id="13039" name="Google Shape;13039;p119">
              <a:extLst>
                <a:ext uri="{FF2B5EF4-FFF2-40B4-BE49-F238E27FC236}">
                  <a16:creationId xmlns:a16="http://schemas.microsoft.com/office/drawing/2014/main" id="{0A4ADF3A-1B5D-3488-F56D-602F4324B234}"/>
                </a:ext>
              </a:extLst>
            </p:cNvPr>
            <p:cNvSpPr txBox="1"/>
            <p:nvPr/>
          </p:nvSpPr>
          <p:spPr>
            <a:xfrm>
              <a:off x="8435479" y="4424481"/>
              <a:ext cx="1990800" cy="2154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f Coqueluche</a:t>
              </a:r>
              <a:endParaRPr/>
            </a:p>
          </p:txBody>
        </p:sp>
        <p:sp>
          <p:nvSpPr>
            <p:cNvPr id="13040" name="Google Shape;13040;p119">
              <a:extLst>
                <a:ext uri="{FF2B5EF4-FFF2-40B4-BE49-F238E27FC236}">
                  <a16:creationId xmlns:a16="http://schemas.microsoft.com/office/drawing/2014/main" id="{3B51C5E6-449D-05A3-A2E8-6600CD539857}"/>
                </a:ext>
              </a:extLst>
            </p:cNvPr>
            <p:cNvSpPr txBox="1"/>
            <p:nvPr/>
          </p:nvSpPr>
          <p:spPr>
            <a:xfrm rot="-5400000">
              <a:off x="5261714" y="1920280"/>
              <a:ext cx="825000" cy="2154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Notificações</a:t>
              </a:r>
              <a:endParaRPr/>
            </a:p>
          </p:txBody>
        </p:sp>
        <p:sp>
          <p:nvSpPr>
            <p:cNvPr id="13041" name="Google Shape;13041;p119">
              <a:extLst>
                <a:ext uri="{FF2B5EF4-FFF2-40B4-BE49-F238E27FC236}">
                  <a16:creationId xmlns:a16="http://schemas.microsoft.com/office/drawing/2014/main" id="{74E2C881-15BB-301E-FBEF-972B2607A942}"/>
                </a:ext>
              </a:extLst>
            </p:cNvPr>
            <p:cNvSpPr txBox="1"/>
            <p:nvPr/>
          </p:nvSpPr>
          <p:spPr>
            <a:xfrm rot="-5400000">
              <a:off x="8122562" y="1920280"/>
              <a:ext cx="825000" cy="2154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Número de casos</a:t>
              </a:r>
              <a:endParaRPr/>
            </a:p>
          </p:txBody>
        </p:sp>
        <p:sp>
          <p:nvSpPr>
            <p:cNvPr id="13042" name="Google Shape;13042;p119">
              <a:extLst>
                <a:ext uri="{FF2B5EF4-FFF2-40B4-BE49-F238E27FC236}">
                  <a16:creationId xmlns:a16="http://schemas.microsoft.com/office/drawing/2014/main" id="{6423AC33-D62A-7CA1-F89B-F2AB081D6338}"/>
                </a:ext>
              </a:extLst>
            </p:cNvPr>
            <p:cNvSpPr txBox="1"/>
            <p:nvPr/>
          </p:nvSpPr>
          <p:spPr>
            <a:xfrm rot="-5400000">
              <a:off x="5261714" y="3633554"/>
              <a:ext cx="825000" cy="2154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Notificações</a:t>
              </a:r>
              <a:endParaRPr/>
            </a:p>
          </p:txBody>
        </p:sp>
        <p:sp>
          <p:nvSpPr>
            <p:cNvPr id="13043" name="Google Shape;13043;p119">
              <a:extLst>
                <a:ext uri="{FF2B5EF4-FFF2-40B4-BE49-F238E27FC236}">
                  <a16:creationId xmlns:a16="http://schemas.microsoft.com/office/drawing/2014/main" id="{E7771D65-2660-A763-23B4-98F004601F67}"/>
                </a:ext>
              </a:extLst>
            </p:cNvPr>
            <p:cNvSpPr txBox="1"/>
            <p:nvPr/>
          </p:nvSpPr>
          <p:spPr>
            <a:xfrm rot="-5400000">
              <a:off x="8107494" y="3483982"/>
              <a:ext cx="825000" cy="2154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Laudos laboratoriais</a:t>
              </a:r>
              <a:endParaRPr/>
            </a:p>
          </p:txBody>
        </p:sp>
        <p:sp>
          <p:nvSpPr>
            <p:cNvPr id="13044" name="Google Shape;13044;p119">
              <a:extLst>
                <a:ext uri="{FF2B5EF4-FFF2-40B4-BE49-F238E27FC236}">
                  <a16:creationId xmlns:a16="http://schemas.microsoft.com/office/drawing/2014/main" id="{79D77FE9-0BA5-8204-D083-7D3720CAD1D3}"/>
                </a:ext>
              </a:extLst>
            </p:cNvPr>
            <p:cNvSpPr txBox="1"/>
            <p:nvPr/>
          </p:nvSpPr>
          <p:spPr>
            <a:xfrm rot="-5400000">
              <a:off x="5261715" y="5000562"/>
              <a:ext cx="825000" cy="2154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Notificações</a:t>
              </a:r>
              <a:endParaRPr/>
            </a:p>
          </p:txBody>
        </p:sp>
        <p:sp>
          <p:nvSpPr>
            <p:cNvPr id="13045" name="Google Shape;13045;p119">
              <a:extLst>
                <a:ext uri="{FF2B5EF4-FFF2-40B4-BE49-F238E27FC236}">
                  <a16:creationId xmlns:a16="http://schemas.microsoft.com/office/drawing/2014/main" id="{363AAFBA-CAB7-16C6-692E-13F937C3A8D8}"/>
                </a:ext>
              </a:extLst>
            </p:cNvPr>
            <p:cNvSpPr txBox="1"/>
            <p:nvPr/>
          </p:nvSpPr>
          <p:spPr>
            <a:xfrm rot="-5400000">
              <a:off x="8107496" y="5029231"/>
              <a:ext cx="825000" cy="2154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Notificações</a:t>
              </a:r>
              <a:endParaRPr/>
            </a:p>
          </p:txBody>
        </p:sp>
        <p:sp>
          <p:nvSpPr>
            <p:cNvPr id="13046" name="Google Shape;13046;p119">
              <a:extLst>
                <a:ext uri="{FF2B5EF4-FFF2-40B4-BE49-F238E27FC236}">
                  <a16:creationId xmlns:a16="http://schemas.microsoft.com/office/drawing/2014/main" id="{6E0686DF-A705-89A3-E394-F89FA0ECF2DE}"/>
                </a:ext>
              </a:extLst>
            </p:cNvPr>
            <p:cNvSpPr txBox="1"/>
            <p:nvPr/>
          </p:nvSpPr>
          <p:spPr>
            <a:xfrm>
              <a:off x="6532758" y="4695761"/>
              <a:ext cx="894600" cy="2286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FFFFFF"/>
                </a:buClr>
                <a:buSzPts val="600"/>
                <a:buFont typeface="Arial"/>
                <a:buNone/>
              </a:pPr>
              <a:r>
                <a:rPr lang="en-US" sz="600" b="1" i="0" u="none" strike="noStrike" cap="none">
                  <a:solidFill>
                    <a:srgbClr val="FFFFFF"/>
                  </a:solidFill>
                  <a:latin typeface="Arial"/>
                  <a:ea typeface="Arial"/>
                  <a:cs typeface="Arial"/>
                  <a:sym typeface="Arial"/>
                </a:rPr>
                <a:t>Introdução da </a:t>
              </a:r>
              <a:br>
                <a:rPr lang="en-US" sz="600" b="1" i="0" u="none" strike="noStrike" cap="none">
                  <a:solidFill>
                    <a:srgbClr val="FFFFFF"/>
                  </a:solidFill>
                  <a:latin typeface="Arial"/>
                  <a:ea typeface="Arial"/>
                  <a:cs typeface="Arial"/>
                  <a:sym typeface="Arial"/>
                </a:rPr>
              </a:br>
              <a:r>
                <a:rPr lang="en-US" sz="600" b="1" i="0" u="none" strike="noStrike" cap="none">
                  <a:solidFill>
                    <a:srgbClr val="FFFFFF"/>
                  </a:solidFill>
                  <a:latin typeface="Arial"/>
                  <a:ea typeface="Arial"/>
                  <a:cs typeface="Arial"/>
                  <a:sym typeface="Arial"/>
                </a:rPr>
                <a:t>vacinação (1968)</a:t>
              </a:r>
              <a:endParaRPr/>
            </a:p>
          </p:txBody>
        </p:sp>
        <p:sp>
          <p:nvSpPr>
            <p:cNvPr id="13047" name="Google Shape;13047;p119">
              <a:extLst>
                <a:ext uri="{FF2B5EF4-FFF2-40B4-BE49-F238E27FC236}">
                  <a16:creationId xmlns:a16="http://schemas.microsoft.com/office/drawing/2014/main" id="{48C8C0C3-0E66-40A3-134D-004ABC49BD1E}"/>
                </a:ext>
              </a:extLst>
            </p:cNvPr>
            <p:cNvSpPr txBox="1"/>
            <p:nvPr/>
          </p:nvSpPr>
          <p:spPr>
            <a:xfrm>
              <a:off x="5789644" y="1631632"/>
              <a:ext cx="296400" cy="688500"/>
            </a:xfrm>
            <a:prstGeom prst="rect">
              <a:avLst/>
            </a:prstGeom>
            <a:noFill/>
            <a:ln>
              <a:noFill/>
            </a:ln>
          </p:spPr>
          <p:txBody>
            <a:bodyPr spcFirstLastPara="1" wrap="square" lIns="45700" tIns="45700" rIns="45700" bIns="45700" anchor="t" anchorCtr="0">
              <a:noAutofit/>
            </a:bodyPr>
            <a:lstStyle/>
            <a:p>
              <a:pPr marL="0" marR="0" lvl="0" indent="0" algn="r"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80.000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70.000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60.000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50.000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40.000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30.000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10.000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0</a:t>
              </a:r>
              <a:endParaRPr/>
            </a:p>
            <a:p>
              <a:pPr marL="0" marR="0" lvl="0" indent="0" algn="r" rtl="0">
                <a:lnSpc>
                  <a:spcPct val="130000"/>
                </a:lnSpc>
                <a:spcBef>
                  <a:spcPts val="0"/>
                </a:spcBef>
                <a:spcAft>
                  <a:spcPts val="0"/>
                </a:spcAft>
                <a:buClr>
                  <a:schemeClr val="dk1"/>
                </a:buClr>
                <a:buSzPts val="500"/>
                <a:buFont typeface="Arial"/>
                <a:buNone/>
              </a:pPr>
              <a:endParaRPr sz="500" b="0" i="0" u="none" strike="noStrike" cap="none">
                <a:solidFill>
                  <a:srgbClr val="7F7F7F"/>
                </a:solidFill>
                <a:latin typeface="Arial"/>
                <a:ea typeface="Arial"/>
                <a:cs typeface="Arial"/>
                <a:sym typeface="Arial"/>
              </a:endParaRPr>
            </a:p>
          </p:txBody>
        </p:sp>
        <p:sp>
          <p:nvSpPr>
            <p:cNvPr id="13048" name="Google Shape;13048;p119">
              <a:extLst>
                <a:ext uri="{FF2B5EF4-FFF2-40B4-BE49-F238E27FC236}">
                  <a16:creationId xmlns:a16="http://schemas.microsoft.com/office/drawing/2014/main" id="{C95FDFE1-EA05-2073-FDE5-D05DA3F85FBC}"/>
                </a:ext>
              </a:extLst>
            </p:cNvPr>
            <p:cNvSpPr txBox="1"/>
            <p:nvPr/>
          </p:nvSpPr>
          <p:spPr>
            <a:xfrm>
              <a:off x="5980548" y="2413147"/>
              <a:ext cx="211800" cy="152100"/>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1914     1924       1934     1944     1954       1964      1974     1984      1994      2003</a:t>
              </a:r>
              <a:endParaRPr/>
            </a:p>
          </p:txBody>
        </p:sp>
        <p:sp>
          <p:nvSpPr>
            <p:cNvPr id="13049" name="Google Shape;13049;p119">
              <a:extLst>
                <a:ext uri="{FF2B5EF4-FFF2-40B4-BE49-F238E27FC236}">
                  <a16:creationId xmlns:a16="http://schemas.microsoft.com/office/drawing/2014/main" id="{A852F85A-994F-A29B-3A8A-764A9ED4A152}"/>
                </a:ext>
              </a:extLst>
            </p:cNvPr>
            <p:cNvSpPr txBox="1"/>
            <p:nvPr/>
          </p:nvSpPr>
          <p:spPr>
            <a:xfrm>
              <a:off x="8668691" y="1533916"/>
              <a:ext cx="296400" cy="688500"/>
            </a:xfrm>
            <a:prstGeom prst="rect">
              <a:avLst/>
            </a:prstGeom>
            <a:noFill/>
            <a:ln>
              <a:noFill/>
            </a:ln>
          </p:spPr>
          <p:txBody>
            <a:bodyPr spcFirstLastPara="1" wrap="square" lIns="45700" tIns="45700" rIns="45700" bIns="45700" anchor="t" anchorCtr="0">
              <a:noAutofit/>
            </a:bodyPr>
            <a:lstStyle/>
            <a:p>
              <a:pPr marL="0" marR="0" lvl="0" indent="0" algn="r"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1.800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1.600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1.400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1.200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1.000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800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600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400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a:t>
              </a:r>
              <a:endParaRPr/>
            </a:p>
            <a:p>
              <a:pPr marL="0" marR="0" lvl="0" indent="0" algn="r" rtl="0">
                <a:lnSpc>
                  <a:spcPct val="120000"/>
                </a:lnSpc>
                <a:spcBef>
                  <a:spcPts val="1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0</a:t>
              </a:r>
              <a:endParaRPr/>
            </a:p>
            <a:p>
              <a:pPr marL="0" marR="0" lvl="0" indent="0" algn="r" rtl="0">
                <a:lnSpc>
                  <a:spcPct val="130000"/>
                </a:lnSpc>
                <a:spcBef>
                  <a:spcPts val="0"/>
                </a:spcBef>
                <a:spcAft>
                  <a:spcPts val="0"/>
                </a:spcAft>
                <a:buClr>
                  <a:schemeClr val="dk1"/>
                </a:buClr>
                <a:buSzPts val="500"/>
                <a:buFont typeface="Arial"/>
                <a:buNone/>
              </a:pPr>
              <a:endParaRPr sz="500" b="0" i="0" u="none" strike="noStrike" cap="none">
                <a:solidFill>
                  <a:srgbClr val="7F7F7F"/>
                </a:solidFill>
                <a:latin typeface="Arial"/>
                <a:ea typeface="Arial"/>
                <a:cs typeface="Arial"/>
                <a:sym typeface="Arial"/>
              </a:endParaRPr>
            </a:p>
          </p:txBody>
        </p:sp>
        <p:sp>
          <p:nvSpPr>
            <p:cNvPr id="13050" name="Google Shape;13050;p119">
              <a:extLst>
                <a:ext uri="{FF2B5EF4-FFF2-40B4-BE49-F238E27FC236}">
                  <a16:creationId xmlns:a16="http://schemas.microsoft.com/office/drawing/2014/main" id="{20F81CAF-EF9A-CDA9-3C74-FBD0B0B71FB2}"/>
                </a:ext>
              </a:extLst>
            </p:cNvPr>
            <p:cNvSpPr txBox="1"/>
            <p:nvPr/>
          </p:nvSpPr>
          <p:spPr>
            <a:xfrm rot="-2277819">
              <a:off x="8650728" y="2486972"/>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1998/1999</a:t>
              </a:r>
              <a:endParaRPr/>
            </a:p>
          </p:txBody>
        </p:sp>
        <p:sp>
          <p:nvSpPr>
            <p:cNvPr id="13051" name="Google Shape;13051;p119">
              <a:extLst>
                <a:ext uri="{FF2B5EF4-FFF2-40B4-BE49-F238E27FC236}">
                  <a16:creationId xmlns:a16="http://schemas.microsoft.com/office/drawing/2014/main" id="{D4B4BD43-1BDB-9E55-21C9-CA6CDCFD9D4B}"/>
                </a:ext>
              </a:extLst>
            </p:cNvPr>
            <p:cNvSpPr txBox="1"/>
            <p:nvPr/>
          </p:nvSpPr>
          <p:spPr>
            <a:xfrm rot="-2277819">
              <a:off x="8790972" y="2499441"/>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1999/2000</a:t>
              </a:r>
              <a:endParaRPr/>
            </a:p>
          </p:txBody>
        </p:sp>
        <p:sp>
          <p:nvSpPr>
            <p:cNvPr id="13052" name="Google Shape;13052;p119">
              <a:extLst>
                <a:ext uri="{FF2B5EF4-FFF2-40B4-BE49-F238E27FC236}">
                  <a16:creationId xmlns:a16="http://schemas.microsoft.com/office/drawing/2014/main" id="{36E6215A-AC50-9610-24D0-1CF2E8E94F36}"/>
                </a:ext>
              </a:extLst>
            </p:cNvPr>
            <p:cNvSpPr txBox="1"/>
            <p:nvPr/>
          </p:nvSpPr>
          <p:spPr>
            <a:xfrm rot="-2277819">
              <a:off x="8937884" y="2493720"/>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2000/2001</a:t>
              </a:r>
              <a:endParaRPr/>
            </a:p>
          </p:txBody>
        </p:sp>
        <p:sp>
          <p:nvSpPr>
            <p:cNvPr id="13053" name="Google Shape;13053;p119">
              <a:extLst>
                <a:ext uri="{FF2B5EF4-FFF2-40B4-BE49-F238E27FC236}">
                  <a16:creationId xmlns:a16="http://schemas.microsoft.com/office/drawing/2014/main" id="{9A248C0F-3730-F615-7FD9-5B42A4E70BF9}"/>
                </a:ext>
              </a:extLst>
            </p:cNvPr>
            <p:cNvSpPr txBox="1"/>
            <p:nvPr/>
          </p:nvSpPr>
          <p:spPr>
            <a:xfrm rot="-2277819">
              <a:off x="9090519" y="2493720"/>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2001/2002</a:t>
              </a:r>
              <a:endParaRPr/>
            </a:p>
          </p:txBody>
        </p:sp>
        <p:sp>
          <p:nvSpPr>
            <p:cNvPr id="13054" name="Google Shape;13054;p119">
              <a:extLst>
                <a:ext uri="{FF2B5EF4-FFF2-40B4-BE49-F238E27FC236}">
                  <a16:creationId xmlns:a16="http://schemas.microsoft.com/office/drawing/2014/main" id="{16074E1E-8260-ED69-B550-152B5A479F80}"/>
                </a:ext>
              </a:extLst>
            </p:cNvPr>
            <p:cNvSpPr txBox="1"/>
            <p:nvPr/>
          </p:nvSpPr>
          <p:spPr>
            <a:xfrm rot="-2277819">
              <a:off x="9238348" y="2493720"/>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2002/2003</a:t>
              </a:r>
              <a:endParaRPr/>
            </a:p>
          </p:txBody>
        </p:sp>
        <p:sp>
          <p:nvSpPr>
            <p:cNvPr id="13055" name="Google Shape;13055;p119">
              <a:extLst>
                <a:ext uri="{FF2B5EF4-FFF2-40B4-BE49-F238E27FC236}">
                  <a16:creationId xmlns:a16="http://schemas.microsoft.com/office/drawing/2014/main" id="{727966D3-B662-4F95-727E-DC9204B21B91}"/>
                </a:ext>
              </a:extLst>
            </p:cNvPr>
            <p:cNvSpPr txBox="1"/>
            <p:nvPr/>
          </p:nvSpPr>
          <p:spPr>
            <a:xfrm rot="-2277819">
              <a:off x="9386178" y="2493720"/>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2003/2004</a:t>
              </a:r>
              <a:endParaRPr/>
            </a:p>
          </p:txBody>
        </p:sp>
        <p:sp>
          <p:nvSpPr>
            <p:cNvPr id="13056" name="Google Shape;13056;p119">
              <a:extLst>
                <a:ext uri="{FF2B5EF4-FFF2-40B4-BE49-F238E27FC236}">
                  <a16:creationId xmlns:a16="http://schemas.microsoft.com/office/drawing/2014/main" id="{D6B868C6-9A21-E551-AD89-77F85A692B41}"/>
                </a:ext>
              </a:extLst>
            </p:cNvPr>
            <p:cNvSpPr txBox="1"/>
            <p:nvPr/>
          </p:nvSpPr>
          <p:spPr>
            <a:xfrm rot="-2277819">
              <a:off x="9536763" y="2493720"/>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2004/2005</a:t>
              </a:r>
              <a:endParaRPr/>
            </a:p>
          </p:txBody>
        </p:sp>
        <p:sp>
          <p:nvSpPr>
            <p:cNvPr id="13057" name="Google Shape;13057;p119">
              <a:extLst>
                <a:ext uri="{FF2B5EF4-FFF2-40B4-BE49-F238E27FC236}">
                  <a16:creationId xmlns:a16="http://schemas.microsoft.com/office/drawing/2014/main" id="{7187CFB2-DA4B-F994-1D79-646BA9253080}"/>
                </a:ext>
              </a:extLst>
            </p:cNvPr>
            <p:cNvSpPr txBox="1"/>
            <p:nvPr/>
          </p:nvSpPr>
          <p:spPr>
            <a:xfrm rot="-2277819">
              <a:off x="9684593" y="2493720"/>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2005/2006</a:t>
              </a:r>
              <a:endParaRPr/>
            </a:p>
          </p:txBody>
        </p:sp>
        <p:sp>
          <p:nvSpPr>
            <p:cNvPr id="13058" name="Google Shape;13058;p119">
              <a:extLst>
                <a:ext uri="{FF2B5EF4-FFF2-40B4-BE49-F238E27FC236}">
                  <a16:creationId xmlns:a16="http://schemas.microsoft.com/office/drawing/2014/main" id="{A1EE77C4-D3B2-6830-1431-05B1E17C05E6}"/>
                </a:ext>
              </a:extLst>
            </p:cNvPr>
            <p:cNvSpPr txBox="1"/>
            <p:nvPr/>
          </p:nvSpPr>
          <p:spPr>
            <a:xfrm rot="-2277819">
              <a:off x="9832462" y="2493720"/>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2006/2004</a:t>
              </a:r>
              <a:endParaRPr/>
            </a:p>
          </p:txBody>
        </p:sp>
        <p:sp>
          <p:nvSpPr>
            <p:cNvPr id="13059" name="Google Shape;13059;p119">
              <a:extLst>
                <a:ext uri="{FF2B5EF4-FFF2-40B4-BE49-F238E27FC236}">
                  <a16:creationId xmlns:a16="http://schemas.microsoft.com/office/drawing/2014/main" id="{86E7E526-19B2-AD72-E492-BBD2F683BF5A}"/>
                </a:ext>
              </a:extLst>
            </p:cNvPr>
            <p:cNvSpPr txBox="1"/>
            <p:nvPr/>
          </p:nvSpPr>
          <p:spPr>
            <a:xfrm rot="-2277819">
              <a:off x="9988763" y="2493720"/>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2004/2008</a:t>
              </a:r>
              <a:endParaRPr/>
            </a:p>
          </p:txBody>
        </p:sp>
        <p:sp>
          <p:nvSpPr>
            <p:cNvPr id="13060" name="Google Shape;13060;p119">
              <a:extLst>
                <a:ext uri="{FF2B5EF4-FFF2-40B4-BE49-F238E27FC236}">
                  <a16:creationId xmlns:a16="http://schemas.microsoft.com/office/drawing/2014/main" id="{B740201B-07F8-A373-E728-6CC037417A00}"/>
                </a:ext>
              </a:extLst>
            </p:cNvPr>
            <p:cNvSpPr txBox="1"/>
            <p:nvPr/>
          </p:nvSpPr>
          <p:spPr>
            <a:xfrm rot="-2277819">
              <a:off x="10132532" y="2493720"/>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2008/2009</a:t>
              </a:r>
              <a:endParaRPr/>
            </a:p>
          </p:txBody>
        </p:sp>
        <p:sp>
          <p:nvSpPr>
            <p:cNvPr id="13061" name="Google Shape;13061;p119">
              <a:extLst>
                <a:ext uri="{FF2B5EF4-FFF2-40B4-BE49-F238E27FC236}">
                  <a16:creationId xmlns:a16="http://schemas.microsoft.com/office/drawing/2014/main" id="{BCAB1E5D-E06D-DECF-C12F-F1C414E77C31}"/>
                </a:ext>
              </a:extLst>
            </p:cNvPr>
            <p:cNvSpPr txBox="1"/>
            <p:nvPr/>
          </p:nvSpPr>
          <p:spPr>
            <a:xfrm rot="-2277819">
              <a:off x="10281192" y="2493721"/>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2009/2010</a:t>
              </a:r>
              <a:endParaRPr/>
            </a:p>
          </p:txBody>
        </p:sp>
        <p:sp>
          <p:nvSpPr>
            <p:cNvPr id="13062" name="Google Shape;13062;p119">
              <a:extLst>
                <a:ext uri="{FF2B5EF4-FFF2-40B4-BE49-F238E27FC236}">
                  <a16:creationId xmlns:a16="http://schemas.microsoft.com/office/drawing/2014/main" id="{149DD46A-6C09-2F33-F05A-7279C720279E}"/>
                </a:ext>
              </a:extLst>
            </p:cNvPr>
            <p:cNvSpPr txBox="1"/>
            <p:nvPr/>
          </p:nvSpPr>
          <p:spPr>
            <a:xfrm rot="-2277819">
              <a:off x="10430419" y="2493721"/>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2010/2011</a:t>
              </a:r>
              <a:endParaRPr/>
            </a:p>
          </p:txBody>
        </p:sp>
        <p:sp>
          <p:nvSpPr>
            <p:cNvPr id="13063" name="Google Shape;13063;p119">
              <a:extLst>
                <a:ext uri="{FF2B5EF4-FFF2-40B4-BE49-F238E27FC236}">
                  <a16:creationId xmlns:a16="http://schemas.microsoft.com/office/drawing/2014/main" id="{452FE47E-EE05-EE23-83D7-C15DDA42D435}"/>
                </a:ext>
              </a:extLst>
            </p:cNvPr>
            <p:cNvSpPr txBox="1"/>
            <p:nvPr/>
          </p:nvSpPr>
          <p:spPr>
            <a:xfrm rot="-2277819">
              <a:off x="10579607" y="2493721"/>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2011/2012</a:t>
              </a:r>
              <a:endParaRPr/>
            </a:p>
          </p:txBody>
        </p:sp>
        <p:sp>
          <p:nvSpPr>
            <p:cNvPr id="13064" name="Google Shape;13064;p119">
              <a:extLst>
                <a:ext uri="{FF2B5EF4-FFF2-40B4-BE49-F238E27FC236}">
                  <a16:creationId xmlns:a16="http://schemas.microsoft.com/office/drawing/2014/main" id="{BE9C9F6D-1FA2-BFEF-5D8F-7A35EF4B2CAF}"/>
                </a:ext>
              </a:extLst>
            </p:cNvPr>
            <p:cNvSpPr txBox="1"/>
            <p:nvPr/>
          </p:nvSpPr>
          <p:spPr>
            <a:xfrm rot="-2277819">
              <a:off x="10729486" y="2493721"/>
              <a:ext cx="374048" cy="104958"/>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/2012/2013</a:t>
              </a:r>
              <a:endParaRPr/>
            </a:p>
          </p:txBody>
        </p:sp>
        <p:sp>
          <p:nvSpPr>
            <p:cNvPr id="13065" name="Google Shape;13065;p119">
              <a:extLst>
                <a:ext uri="{FF2B5EF4-FFF2-40B4-BE49-F238E27FC236}">
                  <a16:creationId xmlns:a16="http://schemas.microsoft.com/office/drawing/2014/main" id="{53CEEDD5-29B6-FAF5-8BEA-B91FB399B76E}"/>
                </a:ext>
              </a:extLst>
            </p:cNvPr>
            <p:cNvSpPr txBox="1"/>
            <p:nvPr/>
          </p:nvSpPr>
          <p:spPr>
            <a:xfrm>
              <a:off x="6955350" y="2508256"/>
              <a:ext cx="211800" cy="152100"/>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Ano</a:t>
              </a:r>
              <a:endParaRPr/>
            </a:p>
          </p:txBody>
        </p:sp>
        <p:sp>
          <p:nvSpPr>
            <p:cNvPr id="13066" name="Google Shape;13066;p119">
              <a:extLst>
                <a:ext uri="{FF2B5EF4-FFF2-40B4-BE49-F238E27FC236}">
                  <a16:creationId xmlns:a16="http://schemas.microsoft.com/office/drawing/2014/main" id="{7E1439BC-4380-F706-AE97-90299EC4A2A3}"/>
                </a:ext>
              </a:extLst>
            </p:cNvPr>
            <p:cNvSpPr txBox="1"/>
            <p:nvPr/>
          </p:nvSpPr>
          <p:spPr>
            <a:xfrm>
              <a:off x="9857693" y="2665720"/>
              <a:ext cx="211800" cy="152100"/>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Ano</a:t>
              </a:r>
              <a:endParaRPr/>
            </a:p>
          </p:txBody>
        </p:sp>
        <p:sp>
          <p:nvSpPr>
            <p:cNvPr id="13067" name="Google Shape;13067;p119">
              <a:extLst>
                <a:ext uri="{FF2B5EF4-FFF2-40B4-BE49-F238E27FC236}">
                  <a16:creationId xmlns:a16="http://schemas.microsoft.com/office/drawing/2014/main" id="{7839A2A8-D667-5E91-4C2A-330FA049087C}"/>
                </a:ext>
              </a:extLst>
            </p:cNvPr>
            <p:cNvSpPr txBox="1"/>
            <p:nvPr/>
          </p:nvSpPr>
          <p:spPr>
            <a:xfrm>
              <a:off x="5771823" y="3349320"/>
              <a:ext cx="296400" cy="688500"/>
            </a:xfrm>
            <a:prstGeom prst="rect">
              <a:avLst/>
            </a:prstGeom>
            <a:noFill/>
            <a:ln>
              <a:noFill/>
            </a:ln>
          </p:spPr>
          <p:txBody>
            <a:bodyPr spcFirstLastPara="1" wrap="square" lIns="45700" tIns="45700" rIns="45700" bIns="45700" anchor="t" anchorCtr="0">
              <a:noAutofit/>
            </a:bodyPr>
            <a:lstStyle/>
            <a:p>
              <a:pPr marL="0" marR="0" lvl="0" indent="0" algn="r" rtl="0">
                <a:lnSpc>
                  <a:spcPct val="8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7.000</a:t>
              </a:r>
              <a:endParaRPr/>
            </a:p>
            <a:p>
              <a:pPr marL="0" marR="0" lvl="0" indent="0" algn="r" rtl="0">
                <a:lnSpc>
                  <a:spcPct val="80000"/>
                </a:lnSpc>
                <a:spcBef>
                  <a:spcPts val="4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6.000</a:t>
              </a:r>
              <a:endParaRPr/>
            </a:p>
            <a:p>
              <a:pPr marL="0" marR="0" lvl="0" indent="0" algn="r" rtl="0">
                <a:lnSpc>
                  <a:spcPct val="80000"/>
                </a:lnSpc>
                <a:spcBef>
                  <a:spcPts val="4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5.000</a:t>
              </a:r>
              <a:endParaRPr/>
            </a:p>
            <a:p>
              <a:pPr marL="0" marR="0" lvl="0" indent="0" algn="r" rtl="0">
                <a:lnSpc>
                  <a:spcPct val="80000"/>
                </a:lnSpc>
                <a:spcBef>
                  <a:spcPts val="4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4.000</a:t>
              </a:r>
              <a:endParaRPr/>
            </a:p>
            <a:p>
              <a:pPr marL="0" marR="0" lvl="0" indent="0" algn="r" rtl="0">
                <a:lnSpc>
                  <a:spcPct val="80000"/>
                </a:lnSpc>
                <a:spcBef>
                  <a:spcPts val="4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3.000</a:t>
              </a:r>
              <a:endParaRPr/>
            </a:p>
            <a:p>
              <a:pPr marL="0" marR="0" lvl="0" indent="0" algn="r" rtl="0">
                <a:lnSpc>
                  <a:spcPct val="80000"/>
                </a:lnSpc>
                <a:spcBef>
                  <a:spcPts val="4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2.000</a:t>
              </a:r>
              <a:endParaRPr/>
            </a:p>
            <a:p>
              <a:pPr marL="0" marR="0" lvl="0" indent="0" algn="r" rtl="0">
                <a:lnSpc>
                  <a:spcPct val="80000"/>
                </a:lnSpc>
                <a:spcBef>
                  <a:spcPts val="4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1.000</a:t>
              </a:r>
              <a:endParaRPr/>
            </a:p>
            <a:p>
              <a:pPr marL="0" marR="0" lvl="0" indent="0" algn="r" rtl="0">
                <a:lnSpc>
                  <a:spcPct val="80000"/>
                </a:lnSpc>
                <a:spcBef>
                  <a:spcPts val="4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0</a:t>
              </a:r>
              <a:endParaRPr/>
            </a:p>
            <a:p>
              <a:pPr marL="0" marR="0" lvl="0" indent="0" algn="r" rtl="0">
                <a:lnSpc>
                  <a:spcPct val="80000"/>
                </a:lnSpc>
                <a:spcBef>
                  <a:spcPts val="400"/>
                </a:spcBef>
                <a:spcAft>
                  <a:spcPts val="0"/>
                </a:spcAft>
                <a:buClr>
                  <a:schemeClr val="dk1"/>
                </a:buClr>
                <a:buSzPts val="500"/>
                <a:buFont typeface="Arial"/>
                <a:buNone/>
              </a:pPr>
              <a:endParaRPr sz="500" b="0" i="0" u="none" strike="noStrike" cap="none">
                <a:solidFill>
                  <a:srgbClr val="7F7F7F"/>
                </a:solidFill>
                <a:latin typeface="Arial"/>
                <a:ea typeface="Arial"/>
                <a:cs typeface="Arial"/>
                <a:sym typeface="Arial"/>
              </a:endParaRPr>
            </a:p>
          </p:txBody>
        </p:sp>
        <p:sp>
          <p:nvSpPr>
            <p:cNvPr id="13068" name="Google Shape;13068;p119">
              <a:extLst>
                <a:ext uri="{FF2B5EF4-FFF2-40B4-BE49-F238E27FC236}">
                  <a16:creationId xmlns:a16="http://schemas.microsoft.com/office/drawing/2014/main" id="{23B1C172-62C5-BAA5-77D0-0EE6B49C7BB0}"/>
                </a:ext>
              </a:extLst>
            </p:cNvPr>
            <p:cNvSpPr txBox="1"/>
            <p:nvPr/>
          </p:nvSpPr>
          <p:spPr>
            <a:xfrm flipH="1">
              <a:off x="5959891" y="4164010"/>
              <a:ext cx="2372100" cy="104700"/>
            </a:xfrm>
            <a:prstGeom prst="rect">
              <a:avLst/>
            </a:prstGeom>
            <a:noFill/>
            <a:ln>
              <a:noFill/>
            </a:ln>
          </p:spPr>
          <p:txBody>
            <a:bodyPr spcFirstLastPara="1" wrap="square" lIns="45700" tIns="45700" rIns="45700" bIns="45700" anchor="t" anchorCtr="0">
              <a:noAutofit/>
            </a:bodyPr>
            <a:lstStyle/>
            <a:p>
              <a:pPr marL="0" marR="0" lvl="0" indent="0" algn="l" rtl="0">
                <a:lnSpc>
                  <a:spcPct val="8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1912       1922      1932      1942     1952     1962     1972      1982      1992     2006</a:t>
              </a:r>
              <a:endParaRPr/>
            </a:p>
            <a:p>
              <a:pPr marL="0" marR="0" lvl="0" indent="0" algn="l" rtl="0">
                <a:lnSpc>
                  <a:spcPct val="80000"/>
                </a:lnSpc>
                <a:spcBef>
                  <a:spcPts val="400"/>
                </a:spcBef>
                <a:spcAft>
                  <a:spcPts val="0"/>
                </a:spcAft>
                <a:buClr>
                  <a:schemeClr val="dk1"/>
                </a:buClr>
                <a:buSzPts val="500"/>
                <a:buFont typeface="Arial"/>
                <a:buNone/>
              </a:pPr>
              <a:endParaRPr sz="500" b="0" i="0" u="none" strike="noStrike" cap="none">
                <a:solidFill>
                  <a:srgbClr val="7F7F7F"/>
                </a:solidFill>
                <a:latin typeface="Arial"/>
                <a:ea typeface="Arial"/>
                <a:cs typeface="Arial"/>
                <a:sym typeface="Arial"/>
              </a:endParaRPr>
            </a:p>
          </p:txBody>
        </p:sp>
        <p:sp>
          <p:nvSpPr>
            <p:cNvPr id="13069" name="Google Shape;13069;p119">
              <a:extLst>
                <a:ext uri="{FF2B5EF4-FFF2-40B4-BE49-F238E27FC236}">
                  <a16:creationId xmlns:a16="http://schemas.microsoft.com/office/drawing/2014/main" id="{46311DDB-86AF-A776-391C-CE12C52DA338}"/>
                </a:ext>
              </a:extLst>
            </p:cNvPr>
            <p:cNvSpPr txBox="1"/>
            <p:nvPr/>
          </p:nvSpPr>
          <p:spPr>
            <a:xfrm>
              <a:off x="6955350" y="4280763"/>
              <a:ext cx="211800" cy="152100"/>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Ano</a:t>
              </a:r>
              <a:endParaRPr/>
            </a:p>
          </p:txBody>
        </p:sp>
        <p:sp>
          <p:nvSpPr>
            <p:cNvPr id="13070" name="Google Shape;13070;p119">
              <a:extLst>
                <a:ext uri="{FF2B5EF4-FFF2-40B4-BE49-F238E27FC236}">
                  <a16:creationId xmlns:a16="http://schemas.microsoft.com/office/drawing/2014/main" id="{523FEAE7-649D-8FE6-2373-53B0F1CA9231}"/>
                </a:ext>
              </a:extLst>
            </p:cNvPr>
            <p:cNvSpPr txBox="1"/>
            <p:nvPr/>
          </p:nvSpPr>
          <p:spPr>
            <a:xfrm>
              <a:off x="8839258" y="4140948"/>
              <a:ext cx="211800" cy="162300"/>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1" i="0" u="none" strike="noStrike" cap="none">
                  <a:solidFill>
                    <a:srgbClr val="7F7F7F"/>
                  </a:solidFill>
                  <a:latin typeface="Arial"/>
                  <a:ea typeface="Arial"/>
                  <a:cs typeface="Arial"/>
                  <a:sym typeface="Arial"/>
                </a:rPr>
                <a:t>1990</a:t>
              </a:r>
              <a:r>
                <a:rPr lang="en-US" sz="500" b="0" i="0" u="none" strike="noStrike" cap="none">
                  <a:solidFill>
                    <a:srgbClr val="7F7F7F"/>
                  </a:solidFill>
                  <a:latin typeface="Arial"/>
                  <a:ea typeface="Arial"/>
                  <a:cs typeface="Arial"/>
                  <a:sym typeface="Arial"/>
                </a:rPr>
                <a:t>   91   92    93   94    95    96    97    98   99  </a:t>
              </a:r>
              <a:r>
                <a:rPr lang="en-US" sz="500" b="1" i="0" u="none" strike="noStrike" cap="none">
                  <a:solidFill>
                    <a:srgbClr val="7F7F7F"/>
                  </a:solidFill>
                  <a:latin typeface="Arial"/>
                  <a:ea typeface="Arial"/>
                  <a:cs typeface="Arial"/>
                  <a:sym typeface="Arial"/>
                </a:rPr>
                <a:t>2000</a:t>
              </a:r>
              <a:r>
                <a:rPr lang="en-US" sz="500" b="0" i="0" u="none" strike="noStrike" cap="none">
                  <a:solidFill>
                    <a:srgbClr val="7F7F7F"/>
                  </a:solidFill>
                  <a:latin typeface="Arial"/>
                  <a:ea typeface="Arial"/>
                  <a:cs typeface="Arial"/>
                  <a:sym typeface="Arial"/>
                </a:rPr>
                <a:t>  01   02    03    04    05</a:t>
              </a:r>
              <a:endParaRPr/>
            </a:p>
          </p:txBody>
        </p:sp>
        <p:sp>
          <p:nvSpPr>
            <p:cNvPr id="13071" name="Google Shape;13071;p119">
              <a:extLst>
                <a:ext uri="{FF2B5EF4-FFF2-40B4-BE49-F238E27FC236}">
                  <a16:creationId xmlns:a16="http://schemas.microsoft.com/office/drawing/2014/main" id="{7E5B5251-C5A3-4DA5-EBCF-35A932C73EBC}"/>
                </a:ext>
              </a:extLst>
            </p:cNvPr>
            <p:cNvSpPr txBox="1"/>
            <p:nvPr/>
          </p:nvSpPr>
          <p:spPr>
            <a:xfrm>
              <a:off x="5980209" y="5788362"/>
              <a:ext cx="2500157" cy="146398"/>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rgbClr val="7F7F7F"/>
                </a:buClr>
                <a:buSzPts val="400"/>
                <a:buFont typeface="Arial"/>
                <a:buNone/>
              </a:pPr>
              <a:r>
                <a:rPr lang="en-US" sz="400" b="1" i="0" u="none" strike="noStrike" cap="none" dirty="0">
                  <a:solidFill>
                    <a:srgbClr val="7F7F7F"/>
                  </a:solidFill>
                  <a:latin typeface="Arial"/>
                  <a:ea typeface="Arial"/>
                  <a:cs typeface="Arial"/>
                  <a:sym typeface="Arial"/>
                </a:rPr>
                <a:t>1950</a:t>
              </a:r>
              <a:r>
                <a:rPr lang="en-US" sz="400" b="0" i="0" u="none" strike="noStrike" cap="none" dirty="0">
                  <a:solidFill>
                    <a:srgbClr val="7F7F7F"/>
                  </a:solidFill>
                  <a:latin typeface="Arial"/>
                  <a:ea typeface="Arial"/>
                  <a:cs typeface="Arial"/>
                  <a:sym typeface="Arial"/>
                </a:rPr>
                <a:t>  53   56  59   62  65  68   71  74  77   80   83  86   89  92   95  98 </a:t>
              </a:r>
              <a:r>
                <a:rPr lang="en-US" sz="400" b="1" i="0" u="none" strike="noStrike" cap="none" dirty="0">
                  <a:solidFill>
                    <a:srgbClr val="7F7F7F"/>
                  </a:solidFill>
                  <a:latin typeface="Arial"/>
                  <a:ea typeface="Arial"/>
                  <a:cs typeface="Arial"/>
                  <a:sym typeface="Arial"/>
                </a:rPr>
                <a:t>2001</a:t>
              </a:r>
              <a:r>
                <a:rPr lang="en-US" sz="400" b="0" i="0" u="none" strike="noStrike" cap="none" dirty="0">
                  <a:solidFill>
                    <a:srgbClr val="7F7F7F"/>
                  </a:solidFill>
                  <a:latin typeface="Arial"/>
                  <a:ea typeface="Arial"/>
                  <a:cs typeface="Arial"/>
                  <a:sym typeface="Arial"/>
                </a:rPr>
                <a:t> 04  07  10  13   16</a:t>
              </a:r>
              <a:endParaRPr dirty="0"/>
            </a:p>
          </p:txBody>
        </p:sp>
        <p:sp>
          <p:nvSpPr>
            <p:cNvPr id="13072" name="Google Shape;13072;p119">
              <a:extLst>
                <a:ext uri="{FF2B5EF4-FFF2-40B4-BE49-F238E27FC236}">
                  <a16:creationId xmlns:a16="http://schemas.microsoft.com/office/drawing/2014/main" id="{B53DA14D-FEBE-551D-C41C-16E9619634B2}"/>
                </a:ext>
              </a:extLst>
            </p:cNvPr>
            <p:cNvSpPr txBox="1"/>
            <p:nvPr/>
          </p:nvSpPr>
          <p:spPr>
            <a:xfrm>
              <a:off x="6955350" y="5893739"/>
              <a:ext cx="211800" cy="152100"/>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Ano</a:t>
              </a:r>
              <a:endParaRPr/>
            </a:p>
          </p:txBody>
        </p:sp>
        <p:sp>
          <p:nvSpPr>
            <p:cNvPr id="13073" name="Google Shape;13073;p119">
              <a:extLst>
                <a:ext uri="{FF2B5EF4-FFF2-40B4-BE49-F238E27FC236}">
                  <a16:creationId xmlns:a16="http://schemas.microsoft.com/office/drawing/2014/main" id="{B14CFAD0-314C-667A-EC95-098C8B21957E}"/>
                </a:ext>
              </a:extLst>
            </p:cNvPr>
            <p:cNvSpPr txBox="1"/>
            <p:nvPr/>
          </p:nvSpPr>
          <p:spPr>
            <a:xfrm>
              <a:off x="8782420" y="5790153"/>
              <a:ext cx="2704384" cy="156567"/>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1" i="0" u="none" strike="noStrike" cap="none" dirty="0">
                  <a:solidFill>
                    <a:srgbClr val="7F7F7F"/>
                  </a:solidFill>
                  <a:latin typeface="Arial"/>
                  <a:ea typeface="Arial"/>
                  <a:cs typeface="Arial"/>
                  <a:sym typeface="Arial"/>
                </a:rPr>
                <a:t>1940   </a:t>
              </a:r>
              <a:r>
                <a:rPr lang="en-US" sz="500" b="0" i="0" u="none" strike="noStrike" cap="none" dirty="0">
                  <a:solidFill>
                    <a:srgbClr val="7F7F7F"/>
                  </a:solidFill>
                  <a:latin typeface="Arial"/>
                  <a:ea typeface="Arial"/>
                  <a:cs typeface="Arial"/>
                  <a:sym typeface="Arial"/>
                </a:rPr>
                <a:t>44  48   52   56   60   64   68   72   76   80   84  88  92   96 </a:t>
              </a:r>
              <a:r>
                <a:rPr lang="en-US" sz="500" b="1" i="0" u="none" strike="noStrike" cap="none" dirty="0">
                  <a:solidFill>
                    <a:srgbClr val="7F7F7F"/>
                  </a:solidFill>
                  <a:latin typeface="Arial"/>
                  <a:ea typeface="Arial"/>
                  <a:cs typeface="Arial"/>
                  <a:sym typeface="Arial"/>
                </a:rPr>
                <a:t>2000</a:t>
              </a:r>
              <a:r>
                <a:rPr lang="en-US" sz="500" b="0" i="0" u="none" strike="noStrike" cap="none" dirty="0">
                  <a:solidFill>
                    <a:srgbClr val="7F7F7F"/>
                  </a:solidFill>
                  <a:latin typeface="Arial"/>
                  <a:ea typeface="Arial"/>
                  <a:cs typeface="Arial"/>
                  <a:sym typeface="Arial"/>
                </a:rPr>
                <a:t>  04  08  12  </a:t>
              </a:r>
              <a:endParaRPr dirty="0"/>
            </a:p>
          </p:txBody>
        </p:sp>
        <p:sp>
          <p:nvSpPr>
            <p:cNvPr id="13074" name="Google Shape;13074;p119">
              <a:extLst>
                <a:ext uri="{FF2B5EF4-FFF2-40B4-BE49-F238E27FC236}">
                  <a16:creationId xmlns:a16="http://schemas.microsoft.com/office/drawing/2014/main" id="{3F7FF2E9-FDA3-4918-1367-74FFA3794C6D}"/>
                </a:ext>
              </a:extLst>
            </p:cNvPr>
            <p:cNvSpPr txBox="1"/>
            <p:nvPr/>
          </p:nvSpPr>
          <p:spPr>
            <a:xfrm>
              <a:off x="9927957" y="5868776"/>
              <a:ext cx="211800" cy="152100"/>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Ano</a:t>
              </a:r>
              <a:endParaRPr/>
            </a:p>
          </p:txBody>
        </p:sp>
        <p:sp>
          <p:nvSpPr>
            <p:cNvPr id="13075" name="Google Shape;13075;p119">
              <a:extLst>
                <a:ext uri="{FF2B5EF4-FFF2-40B4-BE49-F238E27FC236}">
                  <a16:creationId xmlns:a16="http://schemas.microsoft.com/office/drawing/2014/main" id="{8CFAACF5-5CD3-CA45-9CE8-8335FF6684F3}"/>
                </a:ext>
              </a:extLst>
            </p:cNvPr>
            <p:cNvSpPr txBox="1"/>
            <p:nvPr/>
          </p:nvSpPr>
          <p:spPr>
            <a:xfrm>
              <a:off x="5529349" y="4565673"/>
              <a:ext cx="572931" cy="1304640"/>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900.000</a:t>
              </a:r>
              <a:endParaRPr dirty="0"/>
            </a:p>
            <a:p>
              <a:pPr marL="0" marR="0" lvl="0" indent="0" algn="r" rtl="0">
                <a:lnSpc>
                  <a:spcPct val="100000"/>
                </a:lnSpc>
                <a:spcBef>
                  <a:spcPts val="5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800.000</a:t>
              </a:r>
              <a:endParaRPr dirty="0"/>
            </a:p>
            <a:p>
              <a:pPr marL="0" marR="0" lvl="0" indent="0" algn="r" rtl="0">
                <a:lnSpc>
                  <a:spcPct val="100000"/>
                </a:lnSpc>
                <a:spcBef>
                  <a:spcPts val="5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700.000</a:t>
              </a:r>
              <a:endParaRPr dirty="0"/>
            </a:p>
            <a:p>
              <a:pPr marL="0" marR="0" lvl="0" indent="0" algn="r" rtl="0">
                <a:lnSpc>
                  <a:spcPct val="100000"/>
                </a:lnSpc>
                <a:spcBef>
                  <a:spcPts val="5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600.000</a:t>
              </a:r>
              <a:endParaRPr dirty="0"/>
            </a:p>
            <a:p>
              <a:pPr marL="0" marR="0" lvl="0" indent="0" algn="r" rtl="0">
                <a:lnSpc>
                  <a:spcPct val="100000"/>
                </a:lnSpc>
                <a:spcBef>
                  <a:spcPts val="5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500.000</a:t>
              </a:r>
              <a:endParaRPr dirty="0"/>
            </a:p>
            <a:p>
              <a:pPr marL="0" marR="0" lvl="0" indent="0" algn="r" rtl="0">
                <a:lnSpc>
                  <a:spcPct val="100000"/>
                </a:lnSpc>
                <a:spcBef>
                  <a:spcPts val="5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400.000</a:t>
              </a:r>
              <a:endParaRPr dirty="0"/>
            </a:p>
            <a:p>
              <a:pPr marL="0" marR="0" lvl="0" indent="0" algn="r" rtl="0">
                <a:lnSpc>
                  <a:spcPct val="100000"/>
                </a:lnSpc>
                <a:spcBef>
                  <a:spcPts val="5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300.000</a:t>
              </a:r>
              <a:endParaRPr dirty="0"/>
            </a:p>
            <a:p>
              <a:pPr marL="0" marR="0" lvl="0" indent="0" algn="r" rtl="0">
                <a:lnSpc>
                  <a:spcPct val="100000"/>
                </a:lnSpc>
                <a:spcBef>
                  <a:spcPts val="5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200.000</a:t>
              </a:r>
              <a:endParaRPr dirty="0"/>
            </a:p>
            <a:p>
              <a:pPr marL="0" marR="0" lvl="0" indent="0" algn="r" rtl="0">
                <a:lnSpc>
                  <a:spcPct val="100000"/>
                </a:lnSpc>
                <a:spcBef>
                  <a:spcPts val="5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100.000</a:t>
              </a:r>
            </a:p>
            <a:p>
              <a:pPr marL="0" marR="0" lvl="0" indent="0" algn="r" rtl="0">
                <a:lnSpc>
                  <a:spcPct val="100000"/>
                </a:lnSpc>
                <a:spcBef>
                  <a:spcPts val="5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0</a:t>
              </a:r>
              <a:endParaRPr dirty="0"/>
            </a:p>
            <a:p>
              <a:pPr marL="0" marR="0" lvl="0" indent="0" algn="r" rtl="0">
                <a:lnSpc>
                  <a:spcPct val="100000"/>
                </a:lnSpc>
                <a:spcBef>
                  <a:spcPts val="500"/>
                </a:spcBef>
                <a:spcAft>
                  <a:spcPts val="0"/>
                </a:spcAft>
                <a:buClr>
                  <a:schemeClr val="dk1"/>
                </a:buClr>
                <a:buSzPts val="500"/>
                <a:buFont typeface="Arial"/>
                <a:buNone/>
              </a:pPr>
              <a:endParaRPr sz="500" b="0" i="0" u="none" strike="noStrike" cap="none" dirty="0">
                <a:solidFill>
                  <a:srgbClr val="7F7F7F"/>
                </a:solidFill>
                <a:latin typeface="Arial"/>
                <a:ea typeface="Arial"/>
                <a:cs typeface="Arial"/>
                <a:sym typeface="Arial"/>
              </a:endParaRPr>
            </a:p>
          </p:txBody>
        </p:sp>
        <p:sp>
          <p:nvSpPr>
            <p:cNvPr id="13076" name="Google Shape;13076;p119">
              <a:extLst>
                <a:ext uri="{FF2B5EF4-FFF2-40B4-BE49-F238E27FC236}">
                  <a16:creationId xmlns:a16="http://schemas.microsoft.com/office/drawing/2014/main" id="{4B7ACBC5-11CE-03CE-AF5E-BB81ED02FCB1}"/>
                </a:ext>
              </a:extLst>
            </p:cNvPr>
            <p:cNvSpPr txBox="1"/>
            <p:nvPr/>
          </p:nvSpPr>
          <p:spPr>
            <a:xfrm>
              <a:off x="8634163" y="3013535"/>
              <a:ext cx="296400" cy="688500"/>
            </a:xfrm>
            <a:prstGeom prst="rect">
              <a:avLst/>
            </a:prstGeom>
            <a:noFill/>
            <a:ln>
              <a:noFill/>
            </a:ln>
          </p:spPr>
          <p:txBody>
            <a:bodyPr spcFirstLastPara="1" wrap="square" lIns="45700" tIns="45700" rIns="45700" bIns="45700" anchor="t" anchorCtr="0">
              <a:noAutofit/>
            </a:bodyPr>
            <a:lstStyle/>
            <a:p>
              <a:pPr marL="0" marR="0" lvl="0" indent="0" algn="r" rtl="0">
                <a:lnSpc>
                  <a:spcPct val="8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1.000</a:t>
              </a:r>
              <a:endParaRPr/>
            </a:p>
            <a:p>
              <a:pPr marL="0" marR="0" lvl="0" indent="0" algn="r" rtl="0">
                <a:lnSpc>
                  <a:spcPct val="80000"/>
                </a:lnSpc>
                <a:spcBef>
                  <a:spcPts val="5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900</a:t>
              </a:r>
              <a:endParaRPr/>
            </a:p>
            <a:p>
              <a:pPr marL="0" marR="0" lvl="0" indent="0" algn="r" rtl="0">
                <a:lnSpc>
                  <a:spcPct val="80000"/>
                </a:lnSpc>
                <a:spcBef>
                  <a:spcPts val="5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800</a:t>
              </a:r>
              <a:endParaRPr/>
            </a:p>
            <a:p>
              <a:pPr marL="0" marR="0" lvl="0" indent="0" algn="r" rtl="0">
                <a:lnSpc>
                  <a:spcPct val="80000"/>
                </a:lnSpc>
                <a:spcBef>
                  <a:spcPts val="5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700</a:t>
              </a:r>
              <a:endParaRPr/>
            </a:p>
            <a:p>
              <a:pPr marL="0" marR="0" lvl="0" indent="0" algn="r" rtl="0">
                <a:lnSpc>
                  <a:spcPct val="80000"/>
                </a:lnSpc>
                <a:spcBef>
                  <a:spcPts val="5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600</a:t>
              </a:r>
              <a:endParaRPr/>
            </a:p>
            <a:p>
              <a:pPr marL="0" marR="0" lvl="0" indent="0" algn="r" rtl="0">
                <a:lnSpc>
                  <a:spcPct val="80000"/>
                </a:lnSpc>
                <a:spcBef>
                  <a:spcPts val="5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500</a:t>
              </a:r>
              <a:endParaRPr/>
            </a:p>
            <a:p>
              <a:pPr marL="0" marR="0" lvl="0" indent="0" algn="r" rtl="0">
                <a:lnSpc>
                  <a:spcPct val="80000"/>
                </a:lnSpc>
                <a:spcBef>
                  <a:spcPts val="5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400</a:t>
              </a:r>
              <a:endParaRPr/>
            </a:p>
            <a:p>
              <a:pPr marL="0" marR="0" lvl="0" indent="0" algn="r" rtl="0">
                <a:lnSpc>
                  <a:spcPct val="80000"/>
                </a:lnSpc>
                <a:spcBef>
                  <a:spcPts val="5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300</a:t>
              </a:r>
              <a:endParaRPr/>
            </a:p>
            <a:p>
              <a:pPr marL="0" marR="0" lvl="0" indent="0" algn="r" rtl="0">
                <a:lnSpc>
                  <a:spcPct val="80000"/>
                </a:lnSpc>
                <a:spcBef>
                  <a:spcPts val="5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200</a:t>
              </a:r>
              <a:endParaRPr/>
            </a:p>
            <a:p>
              <a:pPr marL="0" marR="0" lvl="0" indent="0" algn="r" rtl="0">
                <a:lnSpc>
                  <a:spcPct val="80000"/>
                </a:lnSpc>
                <a:spcBef>
                  <a:spcPts val="50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0</a:t>
              </a:r>
              <a:endParaRPr/>
            </a:p>
          </p:txBody>
        </p:sp>
        <p:sp>
          <p:nvSpPr>
            <p:cNvPr id="13077" name="Google Shape;13077;p119">
              <a:extLst>
                <a:ext uri="{FF2B5EF4-FFF2-40B4-BE49-F238E27FC236}">
                  <a16:creationId xmlns:a16="http://schemas.microsoft.com/office/drawing/2014/main" id="{DAC2D1BA-DBD8-8C0A-27F6-43ACD8545514}"/>
                </a:ext>
              </a:extLst>
            </p:cNvPr>
            <p:cNvSpPr txBox="1"/>
            <p:nvPr/>
          </p:nvSpPr>
          <p:spPr>
            <a:xfrm>
              <a:off x="8064731" y="4690712"/>
              <a:ext cx="833002" cy="1244088"/>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200.000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180.000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160.000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140.000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120.000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100.000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80.000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60.000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40.000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20.000</a:t>
              </a:r>
              <a:endParaRPr dirty="0"/>
            </a:p>
            <a:p>
              <a:pPr marL="0" marR="0" lvl="0" indent="0" algn="r" rtl="0">
                <a:lnSpc>
                  <a:spcPct val="100000"/>
                </a:lnSpc>
                <a:spcBef>
                  <a:spcPts val="300"/>
                </a:spcBef>
                <a:spcAft>
                  <a:spcPts val="0"/>
                </a:spcAft>
                <a:buClr>
                  <a:srgbClr val="7F7F7F"/>
                </a:buClr>
                <a:buSzPts val="500"/>
                <a:buFont typeface="Arial"/>
                <a:buNone/>
              </a:pPr>
              <a:r>
                <a:rPr lang="en-US" sz="500" b="0" i="0" u="none" strike="noStrike" cap="none" dirty="0">
                  <a:solidFill>
                    <a:srgbClr val="7F7F7F"/>
                  </a:solidFill>
                  <a:latin typeface="Arial"/>
                  <a:ea typeface="Arial"/>
                  <a:cs typeface="Arial"/>
                  <a:sym typeface="Arial"/>
                </a:rPr>
                <a:t>0</a:t>
              </a:r>
              <a:endParaRPr dirty="0"/>
            </a:p>
            <a:p>
              <a:pPr marL="0" marR="0" lvl="0" indent="0" algn="r" rtl="0">
                <a:lnSpc>
                  <a:spcPct val="100000"/>
                </a:lnSpc>
                <a:spcBef>
                  <a:spcPts val="300"/>
                </a:spcBef>
                <a:spcAft>
                  <a:spcPts val="0"/>
                </a:spcAft>
                <a:buClr>
                  <a:schemeClr val="dk1"/>
                </a:buClr>
                <a:buSzPts val="500"/>
                <a:buFont typeface="Arial"/>
                <a:buNone/>
              </a:pPr>
              <a:endParaRPr sz="500" b="0" i="0" u="none" strike="noStrike" cap="none" dirty="0">
                <a:solidFill>
                  <a:srgbClr val="7F7F7F"/>
                </a:solidFill>
                <a:latin typeface="Arial"/>
                <a:ea typeface="Arial"/>
                <a:cs typeface="Arial"/>
                <a:sym typeface="Arial"/>
              </a:endParaRPr>
            </a:p>
          </p:txBody>
        </p:sp>
        <p:sp>
          <p:nvSpPr>
            <p:cNvPr id="13078" name="Google Shape;13078;p119">
              <a:extLst>
                <a:ext uri="{FF2B5EF4-FFF2-40B4-BE49-F238E27FC236}">
                  <a16:creationId xmlns:a16="http://schemas.microsoft.com/office/drawing/2014/main" id="{7ECA9F24-69D0-0D12-2D36-E3656D6167E2}"/>
                </a:ext>
              </a:extLst>
            </p:cNvPr>
            <p:cNvSpPr/>
            <p:nvPr/>
          </p:nvSpPr>
          <p:spPr>
            <a:xfrm>
              <a:off x="6100763" y="1693490"/>
              <a:ext cx="2152650" cy="716459"/>
            </a:xfrm>
            <a:custGeom>
              <a:avLst/>
              <a:gdLst/>
              <a:ahLst/>
              <a:cxnLst/>
              <a:rect l="l" t="t" r="r" b="b"/>
              <a:pathLst>
                <a:path w="2152650" h="690563" extrusionOk="0">
                  <a:moveTo>
                    <a:pt x="0" y="0"/>
                  </a:moveTo>
                  <a:lnTo>
                    <a:pt x="0" y="690563"/>
                  </a:lnTo>
                  <a:lnTo>
                    <a:pt x="2152650" y="690563"/>
                  </a:lnTo>
                </a:path>
              </a:pathLst>
            </a:custGeom>
            <a:no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79" name="Google Shape;13079;p119">
              <a:extLst>
                <a:ext uri="{FF2B5EF4-FFF2-40B4-BE49-F238E27FC236}">
                  <a16:creationId xmlns:a16="http://schemas.microsoft.com/office/drawing/2014/main" id="{9D1A6932-65B7-0BA0-BF96-469A914DD2B6}"/>
                </a:ext>
              </a:extLst>
            </p:cNvPr>
            <p:cNvSpPr/>
            <p:nvPr/>
          </p:nvSpPr>
          <p:spPr>
            <a:xfrm>
              <a:off x="8982846" y="1614720"/>
              <a:ext cx="2152650" cy="795874"/>
            </a:xfrm>
            <a:custGeom>
              <a:avLst/>
              <a:gdLst/>
              <a:ahLst/>
              <a:cxnLst/>
              <a:rect l="l" t="t" r="r" b="b"/>
              <a:pathLst>
                <a:path w="2152650" h="690563" extrusionOk="0">
                  <a:moveTo>
                    <a:pt x="0" y="0"/>
                  </a:moveTo>
                  <a:lnTo>
                    <a:pt x="0" y="690563"/>
                  </a:lnTo>
                  <a:lnTo>
                    <a:pt x="2152650" y="690563"/>
                  </a:lnTo>
                </a:path>
              </a:pathLst>
            </a:custGeom>
            <a:no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3080" name="Google Shape;13080;p119">
              <a:extLst>
                <a:ext uri="{FF2B5EF4-FFF2-40B4-BE49-F238E27FC236}">
                  <a16:creationId xmlns:a16="http://schemas.microsoft.com/office/drawing/2014/main" id="{61118777-DFC5-B670-5FCA-50F14E0DFBAB}"/>
                </a:ext>
              </a:extLst>
            </p:cNvPr>
            <p:cNvGrpSpPr/>
            <p:nvPr/>
          </p:nvGrpSpPr>
          <p:grpSpPr>
            <a:xfrm>
              <a:off x="6103608" y="2414549"/>
              <a:ext cx="2151793" cy="45826"/>
              <a:chOff x="6103608" y="2414587"/>
              <a:chExt cx="2151793" cy="51300"/>
            </a:xfrm>
          </p:grpSpPr>
          <p:cxnSp>
            <p:nvCxnSpPr>
              <p:cNvPr id="13081" name="Google Shape;13081;p119">
                <a:extLst>
                  <a:ext uri="{FF2B5EF4-FFF2-40B4-BE49-F238E27FC236}">
                    <a16:creationId xmlns:a16="http://schemas.microsoft.com/office/drawing/2014/main" id="{BEDC508A-56AA-17AE-CA74-D1B2F5A1975E}"/>
                  </a:ext>
                </a:extLst>
              </p:cNvPr>
              <p:cNvCxnSpPr/>
              <p:nvPr/>
            </p:nvCxnSpPr>
            <p:spPr>
              <a:xfrm>
                <a:off x="610360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82" name="Google Shape;13082;p119">
                <a:extLst>
                  <a:ext uri="{FF2B5EF4-FFF2-40B4-BE49-F238E27FC236}">
                    <a16:creationId xmlns:a16="http://schemas.microsoft.com/office/drawing/2014/main" id="{1608542D-11A5-9496-4483-330F5CF965A7}"/>
                  </a:ext>
                </a:extLst>
              </p:cNvPr>
              <p:cNvCxnSpPr/>
              <p:nvPr/>
            </p:nvCxnSpPr>
            <p:spPr>
              <a:xfrm>
                <a:off x="634173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83" name="Google Shape;13083;p119">
                <a:extLst>
                  <a:ext uri="{FF2B5EF4-FFF2-40B4-BE49-F238E27FC236}">
                    <a16:creationId xmlns:a16="http://schemas.microsoft.com/office/drawing/2014/main" id="{2CC4B620-1E90-1627-2E7B-595C6C7D68CC}"/>
                  </a:ext>
                </a:extLst>
              </p:cNvPr>
              <p:cNvCxnSpPr/>
              <p:nvPr/>
            </p:nvCxnSpPr>
            <p:spPr>
              <a:xfrm>
                <a:off x="658462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84" name="Google Shape;13084;p119">
                <a:extLst>
                  <a:ext uri="{FF2B5EF4-FFF2-40B4-BE49-F238E27FC236}">
                    <a16:creationId xmlns:a16="http://schemas.microsoft.com/office/drawing/2014/main" id="{51F10783-370E-8AE3-0EA7-758B4A2B3AB3}"/>
                  </a:ext>
                </a:extLst>
              </p:cNvPr>
              <p:cNvCxnSpPr/>
              <p:nvPr/>
            </p:nvCxnSpPr>
            <p:spPr>
              <a:xfrm>
                <a:off x="682274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85" name="Google Shape;13085;p119">
                <a:extLst>
                  <a:ext uri="{FF2B5EF4-FFF2-40B4-BE49-F238E27FC236}">
                    <a16:creationId xmlns:a16="http://schemas.microsoft.com/office/drawing/2014/main" id="{C1DE7F8F-0E8C-9ABA-1D6A-CDC99C82E4AD}"/>
                  </a:ext>
                </a:extLst>
              </p:cNvPr>
              <p:cNvCxnSpPr/>
              <p:nvPr/>
            </p:nvCxnSpPr>
            <p:spPr>
              <a:xfrm>
                <a:off x="705700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86" name="Google Shape;13086;p119">
                <a:extLst>
                  <a:ext uri="{FF2B5EF4-FFF2-40B4-BE49-F238E27FC236}">
                    <a16:creationId xmlns:a16="http://schemas.microsoft.com/office/drawing/2014/main" id="{C92023D3-D466-A6EE-6C58-CBCBF42854DD}"/>
                  </a:ext>
                </a:extLst>
              </p:cNvPr>
              <p:cNvCxnSpPr/>
              <p:nvPr/>
            </p:nvCxnSpPr>
            <p:spPr>
              <a:xfrm>
                <a:off x="729988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87" name="Google Shape;13087;p119">
                <a:extLst>
                  <a:ext uri="{FF2B5EF4-FFF2-40B4-BE49-F238E27FC236}">
                    <a16:creationId xmlns:a16="http://schemas.microsoft.com/office/drawing/2014/main" id="{4050AB33-9166-0AA9-FC2C-D4AD0D784D99}"/>
                  </a:ext>
                </a:extLst>
              </p:cNvPr>
              <p:cNvCxnSpPr/>
              <p:nvPr/>
            </p:nvCxnSpPr>
            <p:spPr>
              <a:xfrm>
                <a:off x="753801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88" name="Google Shape;13088;p119">
                <a:extLst>
                  <a:ext uri="{FF2B5EF4-FFF2-40B4-BE49-F238E27FC236}">
                    <a16:creationId xmlns:a16="http://schemas.microsoft.com/office/drawing/2014/main" id="{76DCD5DD-0C41-DF5B-0433-04564CF1B01F}"/>
                  </a:ext>
                </a:extLst>
              </p:cNvPr>
              <p:cNvCxnSpPr/>
              <p:nvPr/>
            </p:nvCxnSpPr>
            <p:spPr>
              <a:xfrm>
                <a:off x="777438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89" name="Google Shape;13089;p119">
                <a:extLst>
                  <a:ext uri="{FF2B5EF4-FFF2-40B4-BE49-F238E27FC236}">
                    <a16:creationId xmlns:a16="http://schemas.microsoft.com/office/drawing/2014/main" id="{B646F2AE-11EA-48BA-1BA3-E163D4869BB2}"/>
                  </a:ext>
                </a:extLst>
              </p:cNvPr>
              <p:cNvCxnSpPr/>
              <p:nvPr/>
            </p:nvCxnSpPr>
            <p:spPr>
              <a:xfrm>
                <a:off x="801727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90" name="Google Shape;13090;p119">
                <a:extLst>
                  <a:ext uri="{FF2B5EF4-FFF2-40B4-BE49-F238E27FC236}">
                    <a16:creationId xmlns:a16="http://schemas.microsoft.com/office/drawing/2014/main" id="{7F332677-D829-2BCC-DE67-0BCCA0696842}"/>
                  </a:ext>
                </a:extLst>
              </p:cNvPr>
              <p:cNvCxnSpPr/>
              <p:nvPr/>
            </p:nvCxnSpPr>
            <p:spPr>
              <a:xfrm>
                <a:off x="8255401" y="2414587"/>
                <a:ext cx="0" cy="51300"/>
              </a:xfrm>
              <a:prstGeom prst="straightConnector1">
                <a:avLst/>
              </a:prstGeom>
              <a:noFill/>
              <a:ln w="9525" cap="rnd" cmpd="sng">
                <a:solidFill>
                  <a:srgbClr val="7F7F7F"/>
                </a:solidFill>
                <a:prstDash val="solid"/>
                <a:round/>
                <a:headEnd type="none" w="med" len="med"/>
                <a:tailEnd type="none" w="med" len="med"/>
              </a:ln>
            </p:spPr>
          </p:cxnSp>
        </p:grpSp>
        <p:grpSp>
          <p:nvGrpSpPr>
            <p:cNvPr id="13091" name="Google Shape;13091;p119">
              <a:extLst>
                <a:ext uri="{FF2B5EF4-FFF2-40B4-BE49-F238E27FC236}">
                  <a16:creationId xmlns:a16="http://schemas.microsoft.com/office/drawing/2014/main" id="{788669A3-91A6-6BFA-05E0-0A2B3517AE13}"/>
                </a:ext>
              </a:extLst>
            </p:cNvPr>
            <p:cNvGrpSpPr/>
            <p:nvPr/>
          </p:nvGrpSpPr>
          <p:grpSpPr>
            <a:xfrm rot="5400000">
              <a:off x="5729221" y="2040320"/>
              <a:ext cx="696014" cy="45826"/>
              <a:chOff x="6105989" y="2414587"/>
              <a:chExt cx="1572914" cy="51300"/>
            </a:xfrm>
          </p:grpSpPr>
          <p:cxnSp>
            <p:nvCxnSpPr>
              <p:cNvPr id="13092" name="Google Shape;13092;p119">
                <a:extLst>
                  <a:ext uri="{FF2B5EF4-FFF2-40B4-BE49-F238E27FC236}">
                    <a16:creationId xmlns:a16="http://schemas.microsoft.com/office/drawing/2014/main" id="{C9A9BF1E-B2C9-18A6-15DF-B9459443214C}"/>
                  </a:ext>
                </a:extLst>
              </p:cNvPr>
              <p:cNvCxnSpPr/>
              <p:nvPr/>
            </p:nvCxnSpPr>
            <p:spPr>
              <a:xfrm>
                <a:off x="610598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93" name="Google Shape;13093;p119">
                <a:extLst>
                  <a:ext uri="{FF2B5EF4-FFF2-40B4-BE49-F238E27FC236}">
                    <a16:creationId xmlns:a16="http://schemas.microsoft.com/office/drawing/2014/main" id="{748601D3-BF17-27F1-D277-75F2BC7C603B}"/>
                  </a:ext>
                </a:extLst>
              </p:cNvPr>
              <p:cNvCxnSpPr/>
              <p:nvPr/>
            </p:nvCxnSpPr>
            <p:spPr>
              <a:xfrm>
                <a:off x="632558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94" name="Google Shape;13094;p119">
                <a:extLst>
                  <a:ext uri="{FF2B5EF4-FFF2-40B4-BE49-F238E27FC236}">
                    <a16:creationId xmlns:a16="http://schemas.microsoft.com/office/drawing/2014/main" id="{C4B6DD2B-92C2-3107-6149-4EA9E434B203}"/>
                  </a:ext>
                </a:extLst>
              </p:cNvPr>
              <p:cNvCxnSpPr/>
              <p:nvPr/>
            </p:nvCxnSpPr>
            <p:spPr>
              <a:xfrm>
                <a:off x="650928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95" name="Google Shape;13095;p119">
                <a:extLst>
                  <a:ext uri="{FF2B5EF4-FFF2-40B4-BE49-F238E27FC236}">
                    <a16:creationId xmlns:a16="http://schemas.microsoft.com/office/drawing/2014/main" id="{E24A1AC1-2F7E-D06D-EEDC-1FB26D686820}"/>
                  </a:ext>
                </a:extLst>
              </p:cNvPr>
              <p:cNvCxnSpPr/>
              <p:nvPr/>
            </p:nvCxnSpPr>
            <p:spPr>
              <a:xfrm>
                <a:off x="670934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96" name="Google Shape;13096;p119">
                <a:extLst>
                  <a:ext uri="{FF2B5EF4-FFF2-40B4-BE49-F238E27FC236}">
                    <a16:creationId xmlns:a16="http://schemas.microsoft.com/office/drawing/2014/main" id="{925B0DE3-052E-FDF8-0EAB-26276126AF86}"/>
                  </a:ext>
                </a:extLst>
              </p:cNvPr>
              <p:cNvCxnSpPr/>
              <p:nvPr/>
            </p:nvCxnSpPr>
            <p:spPr>
              <a:xfrm>
                <a:off x="690341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97" name="Google Shape;13097;p119">
                <a:extLst>
                  <a:ext uri="{FF2B5EF4-FFF2-40B4-BE49-F238E27FC236}">
                    <a16:creationId xmlns:a16="http://schemas.microsoft.com/office/drawing/2014/main" id="{CBC38849-D3A3-6277-DAC4-B64581F4B0E2}"/>
                  </a:ext>
                </a:extLst>
              </p:cNvPr>
              <p:cNvCxnSpPr/>
              <p:nvPr/>
            </p:nvCxnSpPr>
            <p:spPr>
              <a:xfrm>
                <a:off x="710001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98" name="Google Shape;13098;p119">
                <a:extLst>
                  <a:ext uri="{FF2B5EF4-FFF2-40B4-BE49-F238E27FC236}">
                    <a16:creationId xmlns:a16="http://schemas.microsoft.com/office/drawing/2014/main" id="{0DF8681D-52DB-56FA-74E6-5CE8AED89E27}"/>
                  </a:ext>
                </a:extLst>
              </p:cNvPr>
              <p:cNvCxnSpPr/>
              <p:nvPr/>
            </p:nvCxnSpPr>
            <p:spPr>
              <a:xfrm>
                <a:off x="728863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099" name="Google Shape;13099;p119">
                <a:extLst>
                  <a:ext uri="{FF2B5EF4-FFF2-40B4-BE49-F238E27FC236}">
                    <a16:creationId xmlns:a16="http://schemas.microsoft.com/office/drawing/2014/main" id="{85BFD146-0424-7F02-519E-55EB571AE64A}"/>
                  </a:ext>
                </a:extLst>
              </p:cNvPr>
              <p:cNvCxnSpPr/>
              <p:nvPr/>
            </p:nvCxnSpPr>
            <p:spPr>
              <a:xfrm>
                <a:off x="748997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00" name="Google Shape;13100;p119">
                <a:extLst>
                  <a:ext uri="{FF2B5EF4-FFF2-40B4-BE49-F238E27FC236}">
                    <a16:creationId xmlns:a16="http://schemas.microsoft.com/office/drawing/2014/main" id="{6529A08C-EDB1-9BE0-4F4F-3FE867929C89}"/>
                  </a:ext>
                </a:extLst>
              </p:cNvPr>
              <p:cNvCxnSpPr/>
              <p:nvPr/>
            </p:nvCxnSpPr>
            <p:spPr>
              <a:xfrm>
                <a:off x="7678903" y="2414587"/>
                <a:ext cx="0" cy="51300"/>
              </a:xfrm>
              <a:prstGeom prst="straightConnector1">
                <a:avLst/>
              </a:prstGeom>
              <a:noFill/>
              <a:ln w="9525" cap="rnd" cmpd="sng">
                <a:solidFill>
                  <a:srgbClr val="7F7F7F"/>
                </a:solidFill>
                <a:prstDash val="solid"/>
                <a:round/>
                <a:headEnd type="none" w="med" len="med"/>
                <a:tailEnd type="none" w="med" len="med"/>
              </a:ln>
            </p:spPr>
          </p:cxnSp>
        </p:grpSp>
        <p:grpSp>
          <p:nvGrpSpPr>
            <p:cNvPr id="13101" name="Google Shape;13101;p119">
              <a:extLst>
                <a:ext uri="{FF2B5EF4-FFF2-40B4-BE49-F238E27FC236}">
                  <a16:creationId xmlns:a16="http://schemas.microsoft.com/office/drawing/2014/main" id="{42B94277-C9EC-34B9-A8B7-CAE382AFE032}"/>
                </a:ext>
              </a:extLst>
            </p:cNvPr>
            <p:cNvGrpSpPr/>
            <p:nvPr/>
          </p:nvGrpSpPr>
          <p:grpSpPr>
            <a:xfrm>
              <a:off x="8984877" y="2414549"/>
              <a:ext cx="2151793" cy="45826"/>
              <a:chOff x="6103608" y="2414587"/>
              <a:chExt cx="2151793" cy="51300"/>
            </a:xfrm>
          </p:grpSpPr>
          <p:cxnSp>
            <p:nvCxnSpPr>
              <p:cNvPr id="13102" name="Google Shape;13102;p119">
                <a:extLst>
                  <a:ext uri="{FF2B5EF4-FFF2-40B4-BE49-F238E27FC236}">
                    <a16:creationId xmlns:a16="http://schemas.microsoft.com/office/drawing/2014/main" id="{1EB31D86-9ED2-A445-0AEB-4A25416FFA3E}"/>
                  </a:ext>
                </a:extLst>
              </p:cNvPr>
              <p:cNvCxnSpPr/>
              <p:nvPr/>
            </p:nvCxnSpPr>
            <p:spPr>
              <a:xfrm>
                <a:off x="610360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03" name="Google Shape;13103;p119">
                <a:extLst>
                  <a:ext uri="{FF2B5EF4-FFF2-40B4-BE49-F238E27FC236}">
                    <a16:creationId xmlns:a16="http://schemas.microsoft.com/office/drawing/2014/main" id="{2E9D54E6-6085-5977-92B3-B907BFC2CE34}"/>
                  </a:ext>
                </a:extLst>
              </p:cNvPr>
              <p:cNvCxnSpPr/>
              <p:nvPr/>
            </p:nvCxnSpPr>
            <p:spPr>
              <a:xfrm>
                <a:off x="624650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04" name="Google Shape;13104;p119">
                <a:extLst>
                  <a:ext uri="{FF2B5EF4-FFF2-40B4-BE49-F238E27FC236}">
                    <a16:creationId xmlns:a16="http://schemas.microsoft.com/office/drawing/2014/main" id="{20A889B5-E624-1A1D-F2A2-451339B51235}"/>
                  </a:ext>
                </a:extLst>
              </p:cNvPr>
              <p:cNvCxnSpPr/>
              <p:nvPr/>
            </p:nvCxnSpPr>
            <p:spPr>
              <a:xfrm>
                <a:off x="654935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05" name="Google Shape;13105;p119">
                <a:extLst>
                  <a:ext uri="{FF2B5EF4-FFF2-40B4-BE49-F238E27FC236}">
                    <a16:creationId xmlns:a16="http://schemas.microsoft.com/office/drawing/2014/main" id="{D9705007-8E8B-2BB1-02F2-AA5D356FBA14}"/>
                  </a:ext>
                </a:extLst>
              </p:cNvPr>
              <p:cNvCxnSpPr/>
              <p:nvPr/>
            </p:nvCxnSpPr>
            <p:spPr>
              <a:xfrm>
                <a:off x="684258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06" name="Google Shape;13106;p119">
                <a:extLst>
                  <a:ext uri="{FF2B5EF4-FFF2-40B4-BE49-F238E27FC236}">
                    <a16:creationId xmlns:a16="http://schemas.microsoft.com/office/drawing/2014/main" id="{B63167FB-FFCB-6CB2-DCB8-D3E7BABA3822}"/>
                  </a:ext>
                </a:extLst>
              </p:cNvPr>
              <p:cNvCxnSpPr/>
              <p:nvPr/>
            </p:nvCxnSpPr>
            <p:spPr>
              <a:xfrm>
                <a:off x="698934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07" name="Google Shape;13107;p119">
                <a:extLst>
                  <a:ext uri="{FF2B5EF4-FFF2-40B4-BE49-F238E27FC236}">
                    <a16:creationId xmlns:a16="http://schemas.microsoft.com/office/drawing/2014/main" id="{06440766-D67D-BAE4-E3D3-4EED560FCE76}"/>
                  </a:ext>
                </a:extLst>
              </p:cNvPr>
              <p:cNvCxnSpPr/>
              <p:nvPr/>
            </p:nvCxnSpPr>
            <p:spPr>
              <a:xfrm>
                <a:off x="728084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08" name="Google Shape;13108;p119">
                <a:extLst>
                  <a:ext uri="{FF2B5EF4-FFF2-40B4-BE49-F238E27FC236}">
                    <a16:creationId xmlns:a16="http://schemas.microsoft.com/office/drawing/2014/main" id="{842D3790-E8C5-2CD6-457E-DBF241923811}"/>
                  </a:ext>
                </a:extLst>
              </p:cNvPr>
              <p:cNvCxnSpPr/>
              <p:nvPr/>
            </p:nvCxnSpPr>
            <p:spPr>
              <a:xfrm>
                <a:off x="756599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09" name="Google Shape;13109;p119">
                <a:extLst>
                  <a:ext uri="{FF2B5EF4-FFF2-40B4-BE49-F238E27FC236}">
                    <a16:creationId xmlns:a16="http://schemas.microsoft.com/office/drawing/2014/main" id="{60624ACA-EBCC-88F6-DC5D-F30FB1AA2293}"/>
                  </a:ext>
                </a:extLst>
              </p:cNvPr>
              <p:cNvCxnSpPr/>
              <p:nvPr/>
            </p:nvCxnSpPr>
            <p:spPr>
              <a:xfrm>
                <a:off x="772195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10" name="Google Shape;13110;p119">
                <a:extLst>
                  <a:ext uri="{FF2B5EF4-FFF2-40B4-BE49-F238E27FC236}">
                    <a16:creationId xmlns:a16="http://schemas.microsoft.com/office/drawing/2014/main" id="{04FC68EF-D520-28E7-D769-68C9844208B2}"/>
                  </a:ext>
                </a:extLst>
              </p:cNvPr>
              <p:cNvCxnSpPr/>
              <p:nvPr/>
            </p:nvCxnSpPr>
            <p:spPr>
              <a:xfrm>
                <a:off x="801727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11" name="Google Shape;13111;p119">
                <a:extLst>
                  <a:ext uri="{FF2B5EF4-FFF2-40B4-BE49-F238E27FC236}">
                    <a16:creationId xmlns:a16="http://schemas.microsoft.com/office/drawing/2014/main" id="{AD5D9E4A-997D-F0FB-530A-C33BC1F245A5}"/>
                  </a:ext>
                </a:extLst>
              </p:cNvPr>
              <p:cNvCxnSpPr/>
              <p:nvPr/>
            </p:nvCxnSpPr>
            <p:spPr>
              <a:xfrm>
                <a:off x="825540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12" name="Google Shape;13112;p119">
                <a:extLst>
                  <a:ext uri="{FF2B5EF4-FFF2-40B4-BE49-F238E27FC236}">
                    <a16:creationId xmlns:a16="http://schemas.microsoft.com/office/drawing/2014/main" id="{16208BC3-8965-9BF1-6320-001D51F082B6}"/>
                  </a:ext>
                </a:extLst>
              </p:cNvPr>
              <p:cNvCxnSpPr/>
              <p:nvPr/>
            </p:nvCxnSpPr>
            <p:spPr>
              <a:xfrm>
                <a:off x="639438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13" name="Google Shape;13113;p119">
                <a:extLst>
                  <a:ext uri="{FF2B5EF4-FFF2-40B4-BE49-F238E27FC236}">
                    <a16:creationId xmlns:a16="http://schemas.microsoft.com/office/drawing/2014/main" id="{24553111-7D20-D00B-792C-DA6D44C3C5D8}"/>
                  </a:ext>
                </a:extLst>
              </p:cNvPr>
              <p:cNvCxnSpPr/>
              <p:nvPr/>
            </p:nvCxnSpPr>
            <p:spPr>
              <a:xfrm>
                <a:off x="669200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14" name="Google Shape;13114;p119">
                <a:extLst>
                  <a:ext uri="{FF2B5EF4-FFF2-40B4-BE49-F238E27FC236}">
                    <a16:creationId xmlns:a16="http://schemas.microsoft.com/office/drawing/2014/main" id="{1D863C4B-5309-04B0-A806-53577AE2996D}"/>
                  </a:ext>
                </a:extLst>
              </p:cNvPr>
              <p:cNvCxnSpPr/>
              <p:nvPr/>
            </p:nvCxnSpPr>
            <p:spPr>
              <a:xfrm>
                <a:off x="713623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15" name="Google Shape;13115;p119">
                <a:extLst>
                  <a:ext uri="{FF2B5EF4-FFF2-40B4-BE49-F238E27FC236}">
                    <a16:creationId xmlns:a16="http://schemas.microsoft.com/office/drawing/2014/main" id="{BD878409-0F22-F7DA-3DC7-A57E2F18E3C0}"/>
                  </a:ext>
                </a:extLst>
              </p:cNvPr>
              <p:cNvCxnSpPr/>
              <p:nvPr/>
            </p:nvCxnSpPr>
            <p:spPr>
              <a:xfrm>
                <a:off x="741849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16" name="Google Shape;13116;p119">
                <a:extLst>
                  <a:ext uri="{FF2B5EF4-FFF2-40B4-BE49-F238E27FC236}">
                    <a16:creationId xmlns:a16="http://schemas.microsoft.com/office/drawing/2014/main" id="{32790258-AFC1-7D4F-2A6D-947E35CED956}"/>
                  </a:ext>
                </a:extLst>
              </p:cNvPr>
              <p:cNvCxnSpPr/>
              <p:nvPr/>
            </p:nvCxnSpPr>
            <p:spPr>
              <a:xfrm>
                <a:off x="785986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17" name="Google Shape;13117;p119">
                <a:extLst>
                  <a:ext uri="{FF2B5EF4-FFF2-40B4-BE49-F238E27FC236}">
                    <a16:creationId xmlns:a16="http://schemas.microsoft.com/office/drawing/2014/main" id="{0077F3F7-7288-47CF-441B-E7BD6BAC34D4}"/>
                  </a:ext>
                </a:extLst>
              </p:cNvPr>
              <p:cNvCxnSpPr/>
              <p:nvPr/>
            </p:nvCxnSpPr>
            <p:spPr>
              <a:xfrm>
                <a:off x="8150626" y="2414587"/>
                <a:ext cx="0" cy="51300"/>
              </a:xfrm>
              <a:prstGeom prst="straightConnector1">
                <a:avLst/>
              </a:prstGeom>
              <a:noFill/>
              <a:ln w="9525" cap="rnd" cmpd="sng">
                <a:solidFill>
                  <a:srgbClr val="7F7F7F"/>
                </a:solidFill>
                <a:prstDash val="solid"/>
                <a:round/>
                <a:headEnd type="none" w="med" len="med"/>
                <a:tailEnd type="none" w="med" len="med"/>
              </a:ln>
            </p:spPr>
          </p:cxnSp>
        </p:grpSp>
        <p:grpSp>
          <p:nvGrpSpPr>
            <p:cNvPr id="13118" name="Google Shape;13118;p119">
              <a:extLst>
                <a:ext uri="{FF2B5EF4-FFF2-40B4-BE49-F238E27FC236}">
                  <a16:creationId xmlns:a16="http://schemas.microsoft.com/office/drawing/2014/main" id="{4E012889-6791-27A1-8674-AB3AF716849D}"/>
                </a:ext>
              </a:extLst>
            </p:cNvPr>
            <p:cNvGrpSpPr/>
            <p:nvPr/>
          </p:nvGrpSpPr>
          <p:grpSpPr>
            <a:xfrm rot="5400000">
              <a:off x="8563142" y="1988545"/>
              <a:ext cx="790713" cy="45827"/>
              <a:chOff x="6105989" y="2414586"/>
              <a:chExt cx="1786923" cy="51301"/>
            </a:xfrm>
          </p:grpSpPr>
          <p:cxnSp>
            <p:nvCxnSpPr>
              <p:cNvPr id="13119" name="Google Shape;13119;p119">
                <a:extLst>
                  <a:ext uri="{FF2B5EF4-FFF2-40B4-BE49-F238E27FC236}">
                    <a16:creationId xmlns:a16="http://schemas.microsoft.com/office/drawing/2014/main" id="{9FA7A071-62F9-EA44-F210-3BF6D73618A8}"/>
                  </a:ext>
                </a:extLst>
              </p:cNvPr>
              <p:cNvCxnSpPr/>
              <p:nvPr/>
            </p:nvCxnSpPr>
            <p:spPr>
              <a:xfrm>
                <a:off x="610598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20" name="Google Shape;13120;p119">
                <a:extLst>
                  <a:ext uri="{FF2B5EF4-FFF2-40B4-BE49-F238E27FC236}">
                    <a16:creationId xmlns:a16="http://schemas.microsoft.com/office/drawing/2014/main" id="{DAF58F3D-F4EF-862A-2F6A-294E3EBA787D}"/>
                  </a:ext>
                </a:extLst>
              </p:cNvPr>
              <p:cNvCxnSpPr/>
              <p:nvPr/>
            </p:nvCxnSpPr>
            <p:spPr>
              <a:xfrm>
                <a:off x="632558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21" name="Google Shape;13121;p119">
                <a:extLst>
                  <a:ext uri="{FF2B5EF4-FFF2-40B4-BE49-F238E27FC236}">
                    <a16:creationId xmlns:a16="http://schemas.microsoft.com/office/drawing/2014/main" id="{7F830D32-ACCA-8457-76EA-220D3C079EF8}"/>
                  </a:ext>
                </a:extLst>
              </p:cNvPr>
              <p:cNvCxnSpPr/>
              <p:nvPr/>
            </p:nvCxnSpPr>
            <p:spPr>
              <a:xfrm>
                <a:off x="650928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22" name="Google Shape;13122;p119">
                <a:extLst>
                  <a:ext uri="{FF2B5EF4-FFF2-40B4-BE49-F238E27FC236}">
                    <a16:creationId xmlns:a16="http://schemas.microsoft.com/office/drawing/2014/main" id="{E929A6F5-AEA0-9A3A-62AE-7AFB9382DE72}"/>
                  </a:ext>
                </a:extLst>
              </p:cNvPr>
              <p:cNvCxnSpPr/>
              <p:nvPr/>
            </p:nvCxnSpPr>
            <p:spPr>
              <a:xfrm>
                <a:off x="670934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23" name="Google Shape;13123;p119">
                <a:extLst>
                  <a:ext uri="{FF2B5EF4-FFF2-40B4-BE49-F238E27FC236}">
                    <a16:creationId xmlns:a16="http://schemas.microsoft.com/office/drawing/2014/main" id="{B892C212-35C3-3D2D-6955-A1DD518A3835}"/>
                  </a:ext>
                </a:extLst>
              </p:cNvPr>
              <p:cNvCxnSpPr/>
              <p:nvPr/>
            </p:nvCxnSpPr>
            <p:spPr>
              <a:xfrm>
                <a:off x="690341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24" name="Google Shape;13124;p119">
                <a:extLst>
                  <a:ext uri="{FF2B5EF4-FFF2-40B4-BE49-F238E27FC236}">
                    <a16:creationId xmlns:a16="http://schemas.microsoft.com/office/drawing/2014/main" id="{95ECD368-D5D4-B841-9A0A-8D0211E2DC46}"/>
                  </a:ext>
                </a:extLst>
              </p:cNvPr>
              <p:cNvCxnSpPr/>
              <p:nvPr/>
            </p:nvCxnSpPr>
            <p:spPr>
              <a:xfrm>
                <a:off x="710001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25" name="Google Shape;13125;p119">
                <a:extLst>
                  <a:ext uri="{FF2B5EF4-FFF2-40B4-BE49-F238E27FC236}">
                    <a16:creationId xmlns:a16="http://schemas.microsoft.com/office/drawing/2014/main" id="{40DA517F-AFFE-0552-7C73-91AFAD1EDBCB}"/>
                  </a:ext>
                </a:extLst>
              </p:cNvPr>
              <p:cNvCxnSpPr/>
              <p:nvPr/>
            </p:nvCxnSpPr>
            <p:spPr>
              <a:xfrm>
                <a:off x="728863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26" name="Google Shape;13126;p119">
                <a:extLst>
                  <a:ext uri="{FF2B5EF4-FFF2-40B4-BE49-F238E27FC236}">
                    <a16:creationId xmlns:a16="http://schemas.microsoft.com/office/drawing/2014/main" id="{345A1D74-9D02-A9D9-B4E3-991A6B0D789B}"/>
                  </a:ext>
                </a:extLst>
              </p:cNvPr>
              <p:cNvCxnSpPr/>
              <p:nvPr/>
            </p:nvCxnSpPr>
            <p:spPr>
              <a:xfrm>
                <a:off x="748997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27" name="Google Shape;13127;p119">
                <a:extLst>
                  <a:ext uri="{FF2B5EF4-FFF2-40B4-BE49-F238E27FC236}">
                    <a16:creationId xmlns:a16="http://schemas.microsoft.com/office/drawing/2014/main" id="{CE8D5E36-87E1-060D-FAA2-A0924BF91DB5}"/>
                  </a:ext>
                </a:extLst>
              </p:cNvPr>
              <p:cNvCxnSpPr/>
              <p:nvPr/>
            </p:nvCxnSpPr>
            <p:spPr>
              <a:xfrm>
                <a:off x="767890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28" name="Google Shape;13128;p119">
                <a:extLst>
                  <a:ext uri="{FF2B5EF4-FFF2-40B4-BE49-F238E27FC236}">
                    <a16:creationId xmlns:a16="http://schemas.microsoft.com/office/drawing/2014/main" id="{A5E12933-11B7-BDB5-C7CB-70432384ABCC}"/>
                  </a:ext>
                </a:extLst>
              </p:cNvPr>
              <p:cNvCxnSpPr/>
              <p:nvPr/>
            </p:nvCxnSpPr>
            <p:spPr>
              <a:xfrm>
                <a:off x="7892912" y="2414586"/>
                <a:ext cx="0" cy="51300"/>
              </a:xfrm>
              <a:prstGeom prst="straightConnector1">
                <a:avLst/>
              </a:prstGeom>
              <a:noFill/>
              <a:ln w="9525" cap="rnd" cmpd="sng">
                <a:solidFill>
                  <a:srgbClr val="7F7F7F"/>
                </a:solidFill>
                <a:prstDash val="solid"/>
                <a:round/>
                <a:headEnd type="none" w="med" len="med"/>
                <a:tailEnd type="none" w="med" len="med"/>
              </a:ln>
            </p:spPr>
          </p:cxnSp>
        </p:grpSp>
        <p:cxnSp>
          <p:nvCxnSpPr>
            <p:cNvPr id="13129" name="Google Shape;13129;p119">
              <a:extLst>
                <a:ext uri="{FF2B5EF4-FFF2-40B4-BE49-F238E27FC236}">
                  <a16:creationId xmlns:a16="http://schemas.microsoft.com/office/drawing/2014/main" id="{F8C31236-1DDC-5BA1-5CF1-43F3D1B1029A}"/>
                </a:ext>
              </a:extLst>
            </p:cNvPr>
            <p:cNvCxnSpPr/>
            <p:nvPr/>
          </p:nvCxnSpPr>
          <p:spPr>
            <a:xfrm>
              <a:off x="6723637" y="1737727"/>
              <a:ext cx="0" cy="163200"/>
            </a:xfrm>
            <a:prstGeom prst="straightConnector1">
              <a:avLst/>
            </a:prstGeom>
            <a:noFill/>
            <a:ln w="12700" cap="rnd" cmpd="sng">
              <a:solidFill>
                <a:schemeClr val="accent1"/>
              </a:solidFill>
              <a:prstDash val="solid"/>
              <a:round/>
              <a:headEnd type="none" w="med" len="med"/>
              <a:tailEnd type="triangle" w="med" len="med"/>
            </a:ln>
          </p:spPr>
        </p:cxnSp>
        <p:cxnSp>
          <p:nvCxnSpPr>
            <p:cNvPr id="13130" name="Google Shape;13130;p119">
              <a:extLst>
                <a:ext uri="{FF2B5EF4-FFF2-40B4-BE49-F238E27FC236}">
                  <a16:creationId xmlns:a16="http://schemas.microsoft.com/office/drawing/2014/main" id="{DA284F88-FC72-2CBD-2EE5-E9644D3DBE10}"/>
                </a:ext>
              </a:extLst>
            </p:cNvPr>
            <p:cNvCxnSpPr/>
            <p:nvPr/>
          </p:nvCxnSpPr>
          <p:spPr>
            <a:xfrm>
              <a:off x="9092067" y="1819289"/>
              <a:ext cx="0" cy="163200"/>
            </a:xfrm>
            <a:prstGeom prst="straightConnector1">
              <a:avLst/>
            </a:prstGeom>
            <a:noFill/>
            <a:ln w="12700" cap="rnd" cmpd="sng">
              <a:solidFill>
                <a:schemeClr val="accent1"/>
              </a:solidFill>
              <a:prstDash val="solid"/>
              <a:round/>
              <a:headEnd type="none" w="med" len="med"/>
              <a:tailEnd type="triangle" w="med" len="med"/>
            </a:ln>
          </p:spPr>
        </p:cxnSp>
        <p:cxnSp>
          <p:nvCxnSpPr>
            <p:cNvPr id="13131" name="Google Shape;13131;p119">
              <a:extLst>
                <a:ext uri="{FF2B5EF4-FFF2-40B4-BE49-F238E27FC236}">
                  <a16:creationId xmlns:a16="http://schemas.microsoft.com/office/drawing/2014/main" id="{0CE4130A-C6ED-2B3B-D0A2-66799D06CBB7}"/>
                </a:ext>
              </a:extLst>
            </p:cNvPr>
            <p:cNvCxnSpPr/>
            <p:nvPr/>
          </p:nvCxnSpPr>
          <p:spPr>
            <a:xfrm>
              <a:off x="7090348" y="3539045"/>
              <a:ext cx="0" cy="163200"/>
            </a:xfrm>
            <a:prstGeom prst="straightConnector1">
              <a:avLst/>
            </a:prstGeom>
            <a:noFill/>
            <a:ln w="12700" cap="rnd" cmpd="sng">
              <a:solidFill>
                <a:schemeClr val="accent1"/>
              </a:solidFill>
              <a:prstDash val="solid"/>
              <a:round/>
              <a:headEnd type="none" w="med" len="med"/>
              <a:tailEnd type="triangle" w="med" len="med"/>
            </a:ln>
          </p:spPr>
        </p:cxnSp>
        <p:cxnSp>
          <p:nvCxnSpPr>
            <p:cNvPr id="13132" name="Google Shape;13132;p119">
              <a:extLst>
                <a:ext uri="{FF2B5EF4-FFF2-40B4-BE49-F238E27FC236}">
                  <a16:creationId xmlns:a16="http://schemas.microsoft.com/office/drawing/2014/main" id="{03DD572A-0041-AC97-D5B6-1DB8CAF6329B}"/>
                </a:ext>
              </a:extLst>
            </p:cNvPr>
            <p:cNvCxnSpPr/>
            <p:nvPr/>
          </p:nvCxnSpPr>
          <p:spPr>
            <a:xfrm>
              <a:off x="9349241" y="3179181"/>
              <a:ext cx="0" cy="163200"/>
            </a:xfrm>
            <a:prstGeom prst="straightConnector1">
              <a:avLst/>
            </a:prstGeom>
            <a:noFill/>
            <a:ln w="12700" cap="rnd" cmpd="sng">
              <a:solidFill>
                <a:schemeClr val="accent1"/>
              </a:solidFill>
              <a:prstDash val="solid"/>
              <a:round/>
              <a:headEnd type="none" w="med" len="med"/>
              <a:tailEnd type="triangle" w="med" len="med"/>
            </a:ln>
          </p:spPr>
        </p:cxnSp>
        <p:cxnSp>
          <p:nvCxnSpPr>
            <p:cNvPr id="13133" name="Google Shape;13133;p119">
              <a:extLst>
                <a:ext uri="{FF2B5EF4-FFF2-40B4-BE49-F238E27FC236}">
                  <a16:creationId xmlns:a16="http://schemas.microsoft.com/office/drawing/2014/main" id="{60579B19-9437-482B-35EF-15F1C8575328}"/>
                </a:ext>
              </a:extLst>
            </p:cNvPr>
            <p:cNvCxnSpPr/>
            <p:nvPr/>
          </p:nvCxnSpPr>
          <p:spPr>
            <a:xfrm>
              <a:off x="6642673" y="4936550"/>
              <a:ext cx="0" cy="163200"/>
            </a:xfrm>
            <a:prstGeom prst="straightConnector1">
              <a:avLst/>
            </a:prstGeom>
            <a:noFill/>
            <a:ln w="12700" cap="rnd" cmpd="sng">
              <a:solidFill>
                <a:schemeClr val="accent1"/>
              </a:solidFill>
              <a:prstDash val="solid"/>
              <a:round/>
              <a:headEnd type="none" w="med" len="med"/>
              <a:tailEnd type="triangle" w="med" len="med"/>
            </a:ln>
          </p:spPr>
        </p:cxnSp>
        <p:cxnSp>
          <p:nvCxnSpPr>
            <p:cNvPr id="13134" name="Google Shape;13134;p119">
              <a:extLst>
                <a:ext uri="{FF2B5EF4-FFF2-40B4-BE49-F238E27FC236}">
                  <a16:creationId xmlns:a16="http://schemas.microsoft.com/office/drawing/2014/main" id="{178B45A8-95C7-F013-BC44-2D2C4D959D1A}"/>
                </a:ext>
              </a:extLst>
            </p:cNvPr>
            <p:cNvCxnSpPr/>
            <p:nvPr/>
          </p:nvCxnSpPr>
          <p:spPr>
            <a:xfrm>
              <a:off x="9425440" y="5136930"/>
              <a:ext cx="0" cy="163200"/>
            </a:xfrm>
            <a:prstGeom prst="straightConnector1">
              <a:avLst/>
            </a:prstGeom>
            <a:noFill/>
            <a:ln w="12700" cap="rnd" cmpd="sng">
              <a:solidFill>
                <a:schemeClr val="accent1"/>
              </a:solidFill>
              <a:prstDash val="solid"/>
              <a:round/>
              <a:headEnd type="none" w="med" len="med"/>
              <a:tailEnd type="triangle" w="med" len="med"/>
            </a:ln>
          </p:spPr>
        </p:cxnSp>
        <p:grpSp>
          <p:nvGrpSpPr>
            <p:cNvPr id="13135" name="Google Shape;13135;p119">
              <a:extLst>
                <a:ext uri="{FF2B5EF4-FFF2-40B4-BE49-F238E27FC236}">
                  <a16:creationId xmlns:a16="http://schemas.microsoft.com/office/drawing/2014/main" id="{B54561EA-6622-C422-D15A-BCF5FB6C1DA0}"/>
                </a:ext>
              </a:extLst>
            </p:cNvPr>
            <p:cNvGrpSpPr/>
            <p:nvPr/>
          </p:nvGrpSpPr>
          <p:grpSpPr>
            <a:xfrm>
              <a:off x="6083763" y="4135013"/>
              <a:ext cx="2151793" cy="45826"/>
              <a:chOff x="6103608" y="2414587"/>
              <a:chExt cx="2151793" cy="51300"/>
            </a:xfrm>
          </p:grpSpPr>
          <p:cxnSp>
            <p:nvCxnSpPr>
              <p:cNvPr id="13136" name="Google Shape;13136;p119">
                <a:extLst>
                  <a:ext uri="{FF2B5EF4-FFF2-40B4-BE49-F238E27FC236}">
                    <a16:creationId xmlns:a16="http://schemas.microsoft.com/office/drawing/2014/main" id="{DFA90C8E-1444-A1BD-19E5-444B828C4C2C}"/>
                  </a:ext>
                </a:extLst>
              </p:cNvPr>
              <p:cNvCxnSpPr/>
              <p:nvPr/>
            </p:nvCxnSpPr>
            <p:spPr>
              <a:xfrm>
                <a:off x="610360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37" name="Google Shape;13137;p119">
                <a:extLst>
                  <a:ext uri="{FF2B5EF4-FFF2-40B4-BE49-F238E27FC236}">
                    <a16:creationId xmlns:a16="http://schemas.microsoft.com/office/drawing/2014/main" id="{1294274A-A949-7BA2-4DA3-CC98D92B884B}"/>
                  </a:ext>
                </a:extLst>
              </p:cNvPr>
              <p:cNvCxnSpPr/>
              <p:nvPr/>
            </p:nvCxnSpPr>
            <p:spPr>
              <a:xfrm>
                <a:off x="634173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38" name="Google Shape;13138;p119">
                <a:extLst>
                  <a:ext uri="{FF2B5EF4-FFF2-40B4-BE49-F238E27FC236}">
                    <a16:creationId xmlns:a16="http://schemas.microsoft.com/office/drawing/2014/main" id="{392E51C8-D3AD-C1F7-3AFD-74BD784C8489}"/>
                  </a:ext>
                </a:extLst>
              </p:cNvPr>
              <p:cNvCxnSpPr/>
              <p:nvPr/>
            </p:nvCxnSpPr>
            <p:spPr>
              <a:xfrm>
                <a:off x="658462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39" name="Google Shape;13139;p119">
                <a:extLst>
                  <a:ext uri="{FF2B5EF4-FFF2-40B4-BE49-F238E27FC236}">
                    <a16:creationId xmlns:a16="http://schemas.microsoft.com/office/drawing/2014/main" id="{35748FA7-5ADB-C28B-8D74-2D6A2CE25A08}"/>
                  </a:ext>
                </a:extLst>
              </p:cNvPr>
              <p:cNvCxnSpPr/>
              <p:nvPr/>
            </p:nvCxnSpPr>
            <p:spPr>
              <a:xfrm>
                <a:off x="682274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40" name="Google Shape;13140;p119">
                <a:extLst>
                  <a:ext uri="{FF2B5EF4-FFF2-40B4-BE49-F238E27FC236}">
                    <a16:creationId xmlns:a16="http://schemas.microsoft.com/office/drawing/2014/main" id="{29A52EAB-96BA-F164-010E-144A997C8F4E}"/>
                  </a:ext>
                </a:extLst>
              </p:cNvPr>
              <p:cNvCxnSpPr/>
              <p:nvPr/>
            </p:nvCxnSpPr>
            <p:spPr>
              <a:xfrm>
                <a:off x="705700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41" name="Google Shape;13141;p119">
                <a:extLst>
                  <a:ext uri="{FF2B5EF4-FFF2-40B4-BE49-F238E27FC236}">
                    <a16:creationId xmlns:a16="http://schemas.microsoft.com/office/drawing/2014/main" id="{D1A67C88-BFCE-63D9-D5D2-AE6D3A0CE54D}"/>
                  </a:ext>
                </a:extLst>
              </p:cNvPr>
              <p:cNvCxnSpPr/>
              <p:nvPr/>
            </p:nvCxnSpPr>
            <p:spPr>
              <a:xfrm>
                <a:off x="729988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42" name="Google Shape;13142;p119">
                <a:extLst>
                  <a:ext uri="{FF2B5EF4-FFF2-40B4-BE49-F238E27FC236}">
                    <a16:creationId xmlns:a16="http://schemas.microsoft.com/office/drawing/2014/main" id="{8E019A42-F3B7-26D5-EDDC-77303AC89F2D}"/>
                  </a:ext>
                </a:extLst>
              </p:cNvPr>
              <p:cNvCxnSpPr/>
              <p:nvPr/>
            </p:nvCxnSpPr>
            <p:spPr>
              <a:xfrm>
                <a:off x="753801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43" name="Google Shape;13143;p119">
                <a:extLst>
                  <a:ext uri="{FF2B5EF4-FFF2-40B4-BE49-F238E27FC236}">
                    <a16:creationId xmlns:a16="http://schemas.microsoft.com/office/drawing/2014/main" id="{3A263744-5065-E247-FA5D-149A9CD5DE2D}"/>
                  </a:ext>
                </a:extLst>
              </p:cNvPr>
              <p:cNvCxnSpPr/>
              <p:nvPr/>
            </p:nvCxnSpPr>
            <p:spPr>
              <a:xfrm>
                <a:off x="777438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44" name="Google Shape;13144;p119">
                <a:extLst>
                  <a:ext uri="{FF2B5EF4-FFF2-40B4-BE49-F238E27FC236}">
                    <a16:creationId xmlns:a16="http://schemas.microsoft.com/office/drawing/2014/main" id="{9CCABCF8-E86F-EE7B-26CF-9FF04C655C2F}"/>
                  </a:ext>
                </a:extLst>
              </p:cNvPr>
              <p:cNvCxnSpPr/>
              <p:nvPr/>
            </p:nvCxnSpPr>
            <p:spPr>
              <a:xfrm>
                <a:off x="801727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45" name="Google Shape;13145;p119">
                <a:extLst>
                  <a:ext uri="{FF2B5EF4-FFF2-40B4-BE49-F238E27FC236}">
                    <a16:creationId xmlns:a16="http://schemas.microsoft.com/office/drawing/2014/main" id="{59C41BCD-D6D7-40E8-C9C9-838D14C98F7A}"/>
                  </a:ext>
                </a:extLst>
              </p:cNvPr>
              <p:cNvCxnSpPr/>
              <p:nvPr/>
            </p:nvCxnSpPr>
            <p:spPr>
              <a:xfrm>
                <a:off x="8255401" y="2414587"/>
                <a:ext cx="0" cy="51300"/>
              </a:xfrm>
              <a:prstGeom prst="straightConnector1">
                <a:avLst/>
              </a:prstGeom>
              <a:noFill/>
              <a:ln w="9525" cap="rnd" cmpd="sng">
                <a:solidFill>
                  <a:srgbClr val="7F7F7F"/>
                </a:solidFill>
                <a:prstDash val="solid"/>
                <a:round/>
                <a:headEnd type="none" w="med" len="med"/>
                <a:tailEnd type="none" w="med" len="med"/>
              </a:ln>
            </p:spPr>
          </p:cxnSp>
        </p:grpSp>
        <p:grpSp>
          <p:nvGrpSpPr>
            <p:cNvPr id="13146" name="Google Shape;13146;p119">
              <a:extLst>
                <a:ext uri="{FF2B5EF4-FFF2-40B4-BE49-F238E27FC236}">
                  <a16:creationId xmlns:a16="http://schemas.microsoft.com/office/drawing/2014/main" id="{A15F4FDE-7029-01F0-FA25-FF660106606A}"/>
                </a:ext>
              </a:extLst>
            </p:cNvPr>
            <p:cNvGrpSpPr/>
            <p:nvPr/>
          </p:nvGrpSpPr>
          <p:grpSpPr>
            <a:xfrm rot="5400000">
              <a:off x="5684993" y="3741546"/>
              <a:ext cx="751798" cy="45827"/>
              <a:chOff x="5889940" y="2414586"/>
              <a:chExt cx="1698979" cy="51301"/>
            </a:xfrm>
          </p:grpSpPr>
          <p:cxnSp>
            <p:nvCxnSpPr>
              <p:cNvPr id="13147" name="Google Shape;13147;p119">
                <a:extLst>
                  <a:ext uri="{FF2B5EF4-FFF2-40B4-BE49-F238E27FC236}">
                    <a16:creationId xmlns:a16="http://schemas.microsoft.com/office/drawing/2014/main" id="{3A4C6B28-F672-4747-DAF5-49E9497B0FD5}"/>
                  </a:ext>
                </a:extLst>
              </p:cNvPr>
              <p:cNvCxnSpPr/>
              <p:nvPr/>
            </p:nvCxnSpPr>
            <p:spPr>
              <a:xfrm>
                <a:off x="5889940" y="2414586"/>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48" name="Google Shape;13148;p119">
                <a:extLst>
                  <a:ext uri="{FF2B5EF4-FFF2-40B4-BE49-F238E27FC236}">
                    <a16:creationId xmlns:a16="http://schemas.microsoft.com/office/drawing/2014/main" id="{4D2C6F01-84F1-0B2B-80D7-9F544DE94BF2}"/>
                  </a:ext>
                </a:extLst>
              </p:cNvPr>
              <p:cNvCxnSpPr/>
              <p:nvPr/>
            </p:nvCxnSpPr>
            <p:spPr>
              <a:xfrm>
                <a:off x="614483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49" name="Google Shape;13149;p119">
                <a:extLst>
                  <a:ext uri="{FF2B5EF4-FFF2-40B4-BE49-F238E27FC236}">
                    <a16:creationId xmlns:a16="http://schemas.microsoft.com/office/drawing/2014/main" id="{709CA076-6ED4-D5E2-D71E-0AB7A8FFE932}"/>
                  </a:ext>
                </a:extLst>
              </p:cNvPr>
              <p:cNvCxnSpPr/>
              <p:nvPr/>
            </p:nvCxnSpPr>
            <p:spPr>
              <a:xfrm>
                <a:off x="638147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50" name="Google Shape;13150;p119">
                <a:extLst>
                  <a:ext uri="{FF2B5EF4-FFF2-40B4-BE49-F238E27FC236}">
                    <a16:creationId xmlns:a16="http://schemas.microsoft.com/office/drawing/2014/main" id="{B4BA3E60-61CA-087A-25CC-47F81F55F569}"/>
                  </a:ext>
                </a:extLst>
              </p:cNvPr>
              <p:cNvCxnSpPr/>
              <p:nvPr/>
            </p:nvCxnSpPr>
            <p:spPr>
              <a:xfrm>
                <a:off x="660819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51" name="Google Shape;13151;p119">
                <a:extLst>
                  <a:ext uri="{FF2B5EF4-FFF2-40B4-BE49-F238E27FC236}">
                    <a16:creationId xmlns:a16="http://schemas.microsoft.com/office/drawing/2014/main" id="{C00D77A0-09F1-AE1D-F3CB-9F628FBF2D31}"/>
                  </a:ext>
                </a:extLst>
              </p:cNvPr>
              <p:cNvCxnSpPr/>
              <p:nvPr/>
            </p:nvCxnSpPr>
            <p:spPr>
              <a:xfrm>
                <a:off x="684874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52" name="Google Shape;13152;p119">
                <a:extLst>
                  <a:ext uri="{FF2B5EF4-FFF2-40B4-BE49-F238E27FC236}">
                    <a16:creationId xmlns:a16="http://schemas.microsoft.com/office/drawing/2014/main" id="{829D71F1-A7B8-EBE2-4EF7-810E17DFC9DD}"/>
                  </a:ext>
                </a:extLst>
              </p:cNvPr>
              <p:cNvCxnSpPr/>
              <p:nvPr/>
            </p:nvCxnSpPr>
            <p:spPr>
              <a:xfrm>
                <a:off x="710001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53" name="Google Shape;13153;p119">
                <a:extLst>
                  <a:ext uri="{FF2B5EF4-FFF2-40B4-BE49-F238E27FC236}">
                    <a16:creationId xmlns:a16="http://schemas.microsoft.com/office/drawing/2014/main" id="{694911EB-D4F2-2E46-63E0-F542108FB622}"/>
                  </a:ext>
                </a:extLst>
              </p:cNvPr>
              <p:cNvCxnSpPr/>
              <p:nvPr/>
            </p:nvCxnSpPr>
            <p:spPr>
              <a:xfrm>
                <a:off x="733486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54" name="Google Shape;13154;p119">
                <a:extLst>
                  <a:ext uri="{FF2B5EF4-FFF2-40B4-BE49-F238E27FC236}">
                    <a16:creationId xmlns:a16="http://schemas.microsoft.com/office/drawing/2014/main" id="{B885DDCD-A709-D677-402B-9B823BFD4A10}"/>
                  </a:ext>
                </a:extLst>
              </p:cNvPr>
              <p:cNvCxnSpPr/>
              <p:nvPr/>
            </p:nvCxnSpPr>
            <p:spPr>
              <a:xfrm>
                <a:off x="7588919" y="2414587"/>
                <a:ext cx="0" cy="51300"/>
              </a:xfrm>
              <a:prstGeom prst="straightConnector1">
                <a:avLst/>
              </a:prstGeom>
              <a:noFill/>
              <a:ln w="9525" cap="rnd" cmpd="sng">
                <a:solidFill>
                  <a:srgbClr val="7F7F7F"/>
                </a:solidFill>
                <a:prstDash val="solid"/>
                <a:round/>
                <a:headEnd type="none" w="med" len="med"/>
                <a:tailEnd type="none" w="med" len="med"/>
              </a:ln>
            </p:spPr>
          </p:cxnSp>
        </p:grpSp>
        <p:sp>
          <p:nvSpPr>
            <p:cNvPr id="13155" name="Google Shape;13155;p119">
              <a:extLst>
                <a:ext uri="{FF2B5EF4-FFF2-40B4-BE49-F238E27FC236}">
                  <a16:creationId xmlns:a16="http://schemas.microsoft.com/office/drawing/2014/main" id="{520EBD99-E922-5F1F-279B-E245BEF7364D}"/>
                </a:ext>
              </a:extLst>
            </p:cNvPr>
            <p:cNvSpPr/>
            <p:nvPr/>
          </p:nvSpPr>
          <p:spPr>
            <a:xfrm>
              <a:off x="6086965" y="3386605"/>
              <a:ext cx="2152650" cy="752714"/>
            </a:xfrm>
            <a:custGeom>
              <a:avLst/>
              <a:gdLst/>
              <a:ahLst/>
              <a:cxnLst/>
              <a:rect l="l" t="t" r="r" b="b"/>
              <a:pathLst>
                <a:path w="2152650" h="690563" extrusionOk="0">
                  <a:moveTo>
                    <a:pt x="0" y="0"/>
                  </a:moveTo>
                  <a:lnTo>
                    <a:pt x="0" y="690563"/>
                  </a:lnTo>
                  <a:lnTo>
                    <a:pt x="2152650" y="690563"/>
                  </a:lnTo>
                </a:path>
              </a:pathLst>
            </a:custGeom>
            <a:no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156" name="Google Shape;13156;p119">
              <a:extLst>
                <a:ext uri="{FF2B5EF4-FFF2-40B4-BE49-F238E27FC236}">
                  <a16:creationId xmlns:a16="http://schemas.microsoft.com/office/drawing/2014/main" id="{C64F6C6C-5F04-289C-919F-4CA5505F2D28}"/>
                </a:ext>
              </a:extLst>
            </p:cNvPr>
            <p:cNvSpPr/>
            <p:nvPr/>
          </p:nvSpPr>
          <p:spPr>
            <a:xfrm>
              <a:off x="6115403" y="4628810"/>
              <a:ext cx="2098834" cy="1139429"/>
            </a:xfrm>
            <a:custGeom>
              <a:avLst/>
              <a:gdLst/>
              <a:ahLst/>
              <a:cxnLst/>
              <a:rect l="l" t="t" r="r" b="b"/>
              <a:pathLst>
                <a:path w="2152650" h="690563" extrusionOk="0">
                  <a:moveTo>
                    <a:pt x="0" y="0"/>
                  </a:moveTo>
                  <a:lnTo>
                    <a:pt x="0" y="690563"/>
                  </a:lnTo>
                  <a:lnTo>
                    <a:pt x="2152650" y="690563"/>
                  </a:lnTo>
                </a:path>
              </a:pathLst>
            </a:custGeom>
            <a:no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3157" name="Google Shape;13157;p119">
              <a:extLst>
                <a:ext uri="{FF2B5EF4-FFF2-40B4-BE49-F238E27FC236}">
                  <a16:creationId xmlns:a16="http://schemas.microsoft.com/office/drawing/2014/main" id="{C239FD21-988F-B014-A95C-EF01844986EF}"/>
                </a:ext>
              </a:extLst>
            </p:cNvPr>
            <p:cNvGrpSpPr/>
            <p:nvPr/>
          </p:nvGrpSpPr>
          <p:grpSpPr>
            <a:xfrm>
              <a:off x="6114252" y="5773602"/>
              <a:ext cx="2018443" cy="45826"/>
              <a:chOff x="6103608" y="2414587"/>
              <a:chExt cx="2018443" cy="51300"/>
            </a:xfrm>
          </p:grpSpPr>
          <p:cxnSp>
            <p:nvCxnSpPr>
              <p:cNvPr id="13158" name="Google Shape;13158;p119">
                <a:extLst>
                  <a:ext uri="{FF2B5EF4-FFF2-40B4-BE49-F238E27FC236}">
                    <a16:creationId xmlns:a16="http://schemas.microsoft.com/office/drawing/2014/main" id="{650ECE02-B329-E777-3A38-D278B4DC17D2}"/>
                  </a:ext>
                </a:extLst>
              </p:cNvPr>
              <p:cNvCxnSpPr/>
              <p:nvPr/>
            </p:nvCxnSpPr>
            <p:spPr>
              <a:xfrm>
                <a:off x="610360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59" name="Google Shape;13159;p119">
                <a:extLst>
                  <a:ext uri="{FF2B5EF4-FFF2-40B4-BE49-F238E27FC236}">
                    <a16:creationId xmlns:a16="http://schemas.microsoft.com/office/drawing/2014/main" id="{5041774B-398A-0BE1-85A7-6ECFBBF32694}"/>
                  </a:ext>
                </a:extLst>
              </p:cNvPr>
              <p:cNvCxnSpPr/>
              <p:nvPr/>
            </p:nvCxnSpPr>
            <p:spPr>
              <a:xfrm>
                <a:off x="637241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0" name="Google Shape;13160;p119">
                <a:extLst>
                  <a:ext uri="{FF2B5EF4-FFF2-40B4-BE49-F238E27FC236}">
                    <a16:creationId xmlns:a16="http://schemas.microsoft.com/office/drawing/2014/main" id="{477CD218-F458-0F52-16FB-A49002D3EED4}"/>
                  </a:ext>
                </a:extLst>
              </p:cNvPr>
              <p:cNvCxnSpPr/>
              <p:nvPr/>
            </p:nvCxnSpPr>
            <p:spPr>
              <a:xfrm>
                <a:off x="655413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1" name="Google Shape;13161;p119">
                <a:extLst>
                  <a:ext uri="{FF2B5EF4-FFF2-40B4-BE49-F238E27FC236}">
                    <a16:creationId xmlns:a16="http://schemas.microsoft.com/office/drawing/2014/main" id="{48871EF5-F802-232C-8FA7-D5B4429985B9}"/>
                  </a:ext>
                </a:extLst>
              </p:cNvPr>
              <p:cNvCxnSpPr/>
              <p:nvPr/>
            </p:nvCxnSpPr>
            <p:spPr>
              <a:xfrm>
                <a:off x="683703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2" name="Google Shape;13162;p119">
                <a:extLst>
                  <a:ext uri="{FF2B5EF4-FFF2-40B4-BE49-F238E27FC236}">
                    <a16:creationId xmlns:a16="http://schemas.microsoft.com/office/drawing/2014/main" id="{AF4A5D0F-7E64-9955-CAAC-A0DD57C1EDC9}"/>
                  </a:ext>
                </a:extLst>
              </p:cNvPr>
              <p:cNvCxnSpPr/>
              <p:nvPr/>
            </p:nvCxnSpPr>
            <p:spPr>
              <a:xfrm>
                <a:off x="702651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3" name="Google Shape;13163;p119">
                <a:extLst>
                  <a:ext uri="{FF2B5EF4-FFF2-40B4-BE49-F238E27FC236}">
                    <a16:creationId xmlns:a16="http://schemas.microsoft.com/office/drawing/2014/main" id="{B49FCA24-39D6-805A-1667-4F5645272EAC}"/>
                  </a:ext>
                </a:extLst>
              </p:cNvPr>
              <p:cNvCxnSpPr/>
              <p:nvPr/>
            </p:nvCxnSpPr>
            <p:spPr>
              <a:xfrm>
                <a:off x="729988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4" name="Google Shape;13164;p119">
                <a:extLst>
                  <a:ext uri="{FF2B5EF4-FFF2-40B4-BE49-F238E27FC236}">
                    <a16:creationId xmlns:a16="http://schemas.microsoft.com/office/drawing/2014/main" id="{3B590CE2-6B46-5774-8A4F-D50FC0694C93}"/>
                  </a:ext>
                </a:extLst>
              </p:cNvPr>
              <p:cNvCxnSpPr/>
              <p:nvPr/>
            </p:nvCxnSpPr>
            <p:spPr>
              <a:xfrm>
                <a:off x="776209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5" name="Google Shape;13165;p119">
                <a:extLst>
                  <a:ext uri="{FF2B5EF4-FFF2-40B4-BE49-F238E27FC236}">
                    <a16:creationId xmlns:a16="http://schemas.microsoft.com/office/drawing/2014/main" id="{0098489A-FE6E-CA9D-028A-CE9AF98EC12F}"/>
                  </a:ext>
                </a:extLst>
              </p:cNvPr>
              <p:cNvCxnSpPr/>
              <p:nvPr/>
            </p:nvCxnSpPr>
            <p:spPr>
              <a:xfrm>
                <a:off x="803156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6" name="Google Shape;13166;p119">
                <a:extLst>
                  <a:ext uri="{FF2B5EF4-FFF2-40B4-BE49-F238E27FC236}">
                    <a16:creationId xmlns:a16="http://schemas.microsoft.com/office/drawing/2014/main" id="{BE35DEFE-7AAB-5C5B-F025-069D0641BB59}"/>
                  </a:ext>
                </a:extLst>
              </p:cNvPr>
              <p:cNvCxnSpPr/>
              <p:nvPr/>
            </p:nvCxnSpPr>
            <p:spPr>
              <a:xfrm>
                <a:off x="812205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7" name="Google Shape;13167;p119">
                <a:extLst>
                  <a:ext uri="{FF2B5EF4-FFF2-40B4-BE49-F238E27FC236}">
                    <a16:creationId xmlns:a16="http://schemas.microsoft.com/office/drawing/2014/main" id="{24B98257-C1AE-0A24-3564-8E75227B3A75}"/>
                  </a:ext>
                </a:extLst>
              </p:cNvPr>
              <p:cNvCxnSpPr/>
              <p:nvPr/>
            </p:nvCxnSpPr>
            <p:spPr>
              <a:xfrm>
                <a:off x="647270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8" name="Google Shape;13168;p119">
                <a:extLst>
                  <a:ext uri="{FF2B5EF4-FFF2-40B4-BE49-F238E27FC236}">
                    <a16:creationId xmlns:a16="http://schemas.microsoft.com/office/drawing/2014/main" id="{0EC1C444-0123-17C0-DBEF-1B578E559126}"/>
                  </a:ext>
                </a:extLst>
              </p:cNvPr>
              <p:cNvCxnSpPr/>
              <p:nvPr/>
            </p:nvCxnSpPr>
            <p:spPr>
              <a:xfrm>
                <a:off x="665367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69" name="Google Shape;13169;p119">
                <a:extLst>
                  <a:ext uri="{FF2B5EF4-FFF2-40B4-BE49-F238E27FC236}">
                    <a16:creationId xmlns:a16="http://schemas.microsoft.com/office/drawing/2014/main" id="{4FBC3539-C7F7-AD7A-F1AF-623602CE2B23}"/>
                  </a:ext>
                </a:extLst>
              </p:cNvPr>
              <p:cNvCxnSpPr/>
              <p:nvPr/>
            </p:nvCxnSpPr>
            <p:spPr>
              <a:xfrm>
                <a:off x="692751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0" name="Google Shape;13170;p119">
                <a:extLst>
                  <a:ext uri="{FF2B5EF4-FFF2-40B4-BE49-F238E27FC236}">
                    <a16:creationId xmlns:a16="http://schemas.microsoft.com/office/drawing/2014/main" id="{B93A1194-180E-B4F2-325A-37C2411B3829}"/>
                  </a:ext>
                </a:extLst>
              </p:cNvPr>
              <p:cNvCxnSpPr/>
              <p:nvPr/>
            </p:nvCxnSpPr>
            <p:spPr>
              <a:xfrm>
                <a:off x="711415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1" name="Google Shape;13171;p119">
                <a:extLst>
                  <a:ext uri="{FF2B5EF4-FFF2-40B4-BE49-F238E27FC236}">
                    <a16:creationId xmlns:a16="http://schemas.microsoft.com/office/drawing/2014/main" id="{817C184C-F5CE-14BE-FFF4-60B48EAF55EE}"/>
                  </a:ext>
                </a:extLst>
              </p:cNvPr>
              <p:cNvCxnSpPr/>
              <p:nvPr/>
            </p:nvCxnSpPr>
            <p:spPr>
              <a:xfrm>
                <a:off x="739372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2" name="Google Shape;13172;p119">
                <a:extLst>
                  <a:ext uri="{FF2B5EF4-FFF2-40B4-BE49-F238E27FC236}">
                    <a16:creationId xmlns:a16="http://schemas.microsoft.com/office/drawing/2014/main" id="{EA7C1828-8C9A-A706-9B43-DC9CE86ED297}"/>
                  </a:ext>
                </a:extLst>
              </p:cNvPr>
              <p:cNvCxnSpPr/>
              <p:nvPr/>
            </p:nvCxnSpPr>
            <p:spPr>
              <a:xfrm>
                <a:off x="757135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3" name="Google Shape;13173;p119">
                <a:extLst>
                  <a:ext uri="{FF2B5EF4-FFF2-40B4-BE49-F238E27FC236}">
                    <a16:creationId xmlns:a16="http://schemas.microsoft.com/office/drawing/2014/main" id="{51B15080-7AD6-F16C-2074-48CBC6239B5B}"/>
                  </a:ext>
                </a:extLst>
              </p:cNvPr>
              <p:cNvCxnSpPr/>
              <p:nvPr/>
            </p:nvCxnSpPr>
            <p:spPr>
              <a:xfrm>
                <a:off x="784344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4" name="Google Shape;13174;p119">
                <a:extLst>
                  <a:ext uri="{FF2B5EF4-FFF2-40B4-BE49-F238E27FC236}">
                    <a16:creationId xmlns:a16="http://schemas.microsoft.com/office/drawing/2014/main" id="{136BE915-EC8D-E733-4064-1EC373FC577B}"/>
                  </a:ext>
                </a:extLst>
              </p:cNvPr>
              <p:cNvCxnSpPr/>
              <p:nvPr/>
            </p:nvCxnSpPr>
            <p:spPr>
              <a:xfrm>
                <a:off x="674654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5" name="Google Shape;13175;p119">
                <a:extLst>
                  <a:ext uri="{FF2B5EF4-FFF2-40B4-BE49-F238E27FC236}">
                    <a16:creationId xmlns:a16="http://schemas.microsoft.com/office/drawing/2014/main" id="{3B7064A7-E688-B12D-78C0-E7F11BDFD483}"/>
                  </a:ext>
                </a:extLst>
              </p:cNvPr>
              <p:cNvCxnSpPr/>
              <p:nvPr/>
            </p:nvCxnSpPr>
            <p:spPr>
              <a:xfrm>
                <a:off x="720463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6" name="Google Shape;13176;p119">
                <a:extLst>
                  <a:ext uri="{FF2B5EF4-FFF2-40B4-BE49-F238E27FC236}">
                    <a16:creationId xmlns:a16="http://schemas.microsoft.com/office/drawing/2014/main" id="{4D589660-8E8E-E8A5-8B54-A28F342017F7}"/>
                  </a:ext>
                </a:extLst>
              </p:cNvPr>
              <p:cNvCxnSpPr/>
              <p:nvPr/>
            </p:nvCxnSpPr>
            <p:spPr>
              <a:xfrm>
                <a:off x="748324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7" name="Google Shape;13177;p119">
                <a:extLst>
                  <a:ext uri="{FF2B5EF4-FFF2-40B4-BE49-F238E27FC236}">
                    <a16:creationId xmlns:a16="http://schemas.microsoft.com/office/drawing/2014/main" id="{03A8860B-CA62-199E-DFE0-D3127556E9FF}"/>
                  </a:ext>
                </a:extLst>
              </p:cNvPr>
              <p:cNvCxnSpPr/>
              <p:nvPr/>
            </p:nvCxnSpPr>
            <p:spPr>
              <a:xfrm>
                <a:off x="765945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8" name="Google Shape;13178;p119">
                <a:extLst>
                  <a:ext uri="{FF2B5EF4-FFF2-40B4-BE49-F238E27FC236}">
                    <a16:creationId xmlns:a16="http://schemas.microsoft.com/office/drawing/2014/main" id="{5D4240C2-4616-610B-E9A8-4FCF38C7713B}"/>
                  </a:ext>
                </a:extLst>
              </p:cNvPr>
              <p:cNvCxnSpPr/>
              <p:nvPr/>
            </p:nvCxnSpPr>
            <p:spPr>
              <a:xfrm>
                <a:off x="794107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79" name="Google Shape;13179;p119">
                <a:extLst>
                  <a:ext uri="{FF2B5EF4-FFF2-40B4-BE49-F238E27FC236}">
                    <a16:creationId xmlns:a16="http://schemas.microsoft.com/office/drawing/2014/main" id="{2F77F5EF-AFFB-047C-79D2-26449D8A5347}"/>
                  </a:ext>
                </a:extLst>
              </p:cNvPr>
              <p:cNvCxnSpPr/>
              <p:nvPr/>
            </p:nvCxnSpPr>
            <p:spPr>
              <a:xfrm>
                <a:off x="619885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80" name="Google Shape;13180;p119">
                <a:extLst>
                  <a:ext uri="{FF2B5EF4-FFF2-40B4-BE49-F238E27FC236}">
                    <a16:creationId xmlns:a16="http://schemas.microsoft.com/office/drawing/2014/main" id="{8C3CD735-E299-3155-7670-DAB2406DE36A}"/>
                  </a:ext>
                </a:extLst>
              </p:cNvPr>
              <p:cNvCxnSpPr/>
              <p:nvPr/>
            </p:nvCxnSpPr>
            <p:spPr>
              <a:xfrm>
                <a:off x="6282200" y="2414587"/>
                <a:ext cx="0" cy="51300"/>
              </a:xfrm>
              <a:prstGeom prst="straightConnector1">
                <a:avLst/>
              </a:prstGeom>
              <a:noFill/>
              <a:ln w="9525" cap="rnd" cmpd="sng">
                <a:solidFill>
                  <a:srgbClr val="7F7F7F"/>
                </a:solidFill>
                <a:prstDash val="solid"/>
                <a:round/>
                <a:headEnd type="none" w="med" len="med"/>
                <a:tailEnd type="none" w="med" len="med"/>
              </a:ln>
            </p:spPr>
          </p:cxnSp>
        </p:grpSp>
        <p:grpSp>
          <p:nvGrpSpPr>
            <p:cNvPr id="13181" name="Google Shape;13181;p119">
              <a:extLst>
                <a:ext uri="{FF2B5EF4-FFF2-40B4-BE49-F238E27FC236}">
                  <a16:creationId xmlns:a16="http://schemas.microsoft.com/office/drawing/2014/main" id="{9C0AC986-5382-570E-7358-E6FF5094EFD9}"/>
                </a:ext>
              </a:extLst>
            </p:cNvPr>
            <p:cNvGrpSpPr/>
            <p:nvPr/>
          </p:nvGrpSpPr>
          <p:grpSpPr>
            <a:xfrm rot="5400000">
              <a:off x="5520754" y="5177736"/>
              <a:ext cx="1141256" cy="45827"/>
              <a:chOff x="5889940" y="2414586"/>
              <a:chExt cx="2579109" cy="51301"/>
            </a:xfrm>
          </p:grpSpPr>
          <p:cxnSp>
            <p:nvCxnSpPr>
              <p:cNvPr id="13182" name="Google Shape;13182;p119">
                <a:extLst>
                  <a:ext uri="{FF2B5EF4-FFF2-40B4-BE49-F238E27FC236}">
                    <a16:creationId xmlns:a16="http://schemas.microsoft.com/office/drawing/2014/main" id="{F7CEDFFE-E315-6CAA-5E32-A8B2472B4C6B}"/>
                  </a:ext>
                </a:extLst>
              </p:cNvPr>
              <p:cNvCxnSpPr/>
              <p:nvPr/>
            </p:nvCxnSpPr>
            <p:spPr>
              <a:xfrm>
                <a:off x="5889940" y="2414586"/>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83" name="Google Shape;13183;p119">
                <a:extLst>
                  <a:ext uri="{FF2B5EF4-FFF2-40B4-BE49-F238E27FC236}">
                    <a16:creationId xmlns:a16="http://schemas.microsoft.com/office/drawing/2014/main" id="{687922B6-0028-9DAB-D88C-4C99DBE7706A}"/>
                  </a:ext>
                </a:extLst>
              </p:cNvPr>
              <p:cNvCxnSpPr/>
              <p:nvPr/>
            </p:nvCxnSpPr>
            <p:spPr>
              <a:xfrm>
                <a:off x="616636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84" name="Google Shape;13184;p119">
                <a:extLst>
                  <a:ext uri="{FF2B5EF4-FFF2-40B4-BE49-F238E27FC236}">
                    <a16:creationId xmlns:a16="http://schemas.microsoft.com/office/drawing/2014/main" id="{DBB8A52E-F6CF-F243-196C-0896027CB2A8}"/>
                  </a:ext>
                </a:extLst>
              </p:cNvPr>
              <p:cNvCxnSpPr/>
              <p:nvPr/>
            </p:nvCxnSpPr>
            <p:spPr>
              <a:xfrm>
                <a:off x="647817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85" name="Google Shape;13185;p119">
                <a:extLst>
                  <a:ext uri="{FF2B5EF4-FFF2-40B4-BE49-F238E27FC236}">
                    <a16:creationId xmlns:a16="http://schemas.microsoft.com/office/drawing/2014/main" id="{3B90D8F9-CD0A-83AF-6A32-38CFE20D640F}"/>
                  </a:ext>
                </a:extLst>
              </p:cNvPr>
              <p:cNvCxnSpPr/>
              <p:nvPr/>
            </p:nvCxnSpPr>
            <p:spPr>
              <a:xfrm>
                <a:off x="674660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86" name="Google Shape;13186;p119">
                <a:extLst>
                  <a:ext uri="{FF2B5EF4-FFF2-40B4-BE49-F238E27FC236}">
                    <a16:creationId xmlns:a16="http://schemas.microsoft.com/office/drawing/2014/main" id="{A53B74EA-1B29-2944-78B9-1DA6867E2880}"/>
                  </a:ext>
                </a:extLst>
              </p:cNvPr>
              <p:cNvCxnSpPr/>
              <p:nvPr/>
            </p:nvCxnSpPr>
            <p:spPr>
              <a:xfrm>
                <a:off x="706554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87" name="Google Shape;13187;p119">
                <a:extLst>
                  <a:ext uri="{FF2B5EF4-FFF2-40B4-BE49-F238E27FC236}">
                    <a16:creationId xmlns:a16="http://schemas.microsoft.com/office/drawing/2014/main" id="{6EE07D8E-30C4-A067-539D-704FE7782D52}"/>
                  </a:ext>
                </a:extLst>
              </p:cNvPr>
              <p:cNvCxnSpPr/>
              <p:nvPr/>
            </p:nvCxnSpPr>
            <p:spPr>
              <a:xfrm>
                <a:off x="763301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88" name="Google Shape;13188;p119">
                <a:extLst>
                  <a:ext uri="{FF2B5EF4-FFF2-40B4-BE49-F238E27FC236}">
                    <a16:creationId xmlns:a16="http://schemas.microsoft.com/office/drawing/2014/main" id="{171F4874-C64B-7D92-477B-F9D5B132A246}"/>
                  </a:ext>
                </a:extLst>
              </p:cNvPr>
              <p:cNvCxnSpPr/>
              <p:nvPr/>
            </p:nvCxnSpPr>
            <p:spPr>
              <a:xfrm>
                <a:off x="733486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89" name="Google Shape;13189;p119">
                <a:extLst>
                  <a:ext uri="{FF2B5EF4-FFF2-40B4-BE49-F238E27FC236}">
                    <a16:creationId xmlns:a16="http://schemas.microsoft.com/office/drawing/2014/main" id="{513FF2AE-AABE-F31B-4E5D-E8C3734FA0CB}"/>
                  </a:ext>
                </a:extLst>
              </p:cNvPr>
              <p:cNvCxnSpPr/>
              <p:nvPr/>
            </p:nvCxnSpPr>
            <p:spPr>
              <a:xfrm>
                <a:off x="846904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90" name="Google Shape;13190;p119">
                <a:extLst>
                  <a:ext uri="{FF2B5EF4-FFF2-40B4-BE49-F238E27FC236}">
                    <a16:creationId xmlns:a16="http://schemas.microsoft.com/office/drawing/2014/main" id="{E5133ECA-5083-87D6-F305-C8D743286276}"/>
                  </a:ext>
                </a:extLst>
              </p:cNvPr>
              <p:cNvCxnSpPr/>
              <p:nvPr/>
            </p:nvCxnSpPr>
            <p:spPr>
              <a:xfrm>
                <a:off x="819752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91" name="Google Shape;13191;p119">
                <a:extLst>
                  <a:ext uri="{FF2B5EF4-FFF2-40B4-BE49-F238E27FC236}">
                    <a16:creationId xmlns:a16="http://schemas.microsoft.com/office/drawing/2014/main" id="{74CA38D4-D644-AD6D-1E5D-3A44D038526F}"/>
                  </a:ext>
                </a:extLst>
              </p:cNvPr>
              <p:cNvCxnSpPr/>
              <p:nvPr/>
            </p:nvCxnSpPr>
            <p:spPr>
              <a:xfrm>
                <a:off x="7907978" y="2414587"/>
                <a:ext cx="0" cy="51300"/>
              </a:xfrm>
              <a:prstGeom prst="straightConnector1">
                <a:avLst/>
              </a:prstGeom>
              <a:noFill/>
              <a:ln w="9525" cap="rnd" cmpd="sng">
                <a:solidFill>
                  <a:srgbClr val="7F7F7F"/>
                </a:solidFill>
                <a:prstDash val="solid"/>
                <a:round/>
                <a:headEnd type="none" w="med" len="med"/>
                <a:tailEnd type="none" w="med" len="med"/>
              </a:ln>
            </p:spPr>
          </p:cxnSp>
        </p:grpSp>
        <p:sp>
          <p:nvSpPr>
            <p:cNvPr id="13192" name="Google Shape;13192;p119">
              <a:extLst>
                <a:ext uri="{FF2B5EF4-FFF2-40B4-BE49-F238E27FC236}">
                  <a16:creationId xmlns:a16="http://schemas.microsoft.com/office/drawing/2014/main" id="{4A4A2E70-70B8-85B9-C0B8-2E852DF899BA}"/>
                </a:ext>
              </a:extLst>
            </p:cNvPr>
            <p:cNvSpPr/>
            <p:nvPr/>
          </p:nvSpPr>
          <p:spPr>
            <a:xfrm>
              <a:off x="8924405" y="4772125"/>
              <a:ext cx="2179558" cy="1001316"/>
            </a:xfrm>
            <a:custGeom>
              <a:avLst/>
              <a:gdLst/>
              <a:ahLst/>
              <a:cxnLst/>
              <a:rect l="l" t="t" r="r" b="b"/>
              <a:pathLst>
                <a:path w="2152650" h="690563" extrusionOk="0">
                  <a:moveTo>
                    <a:pt x="0" y="0"/>
                  </a:moveTo>
                  <a:lnTo>
                    <a:pt x="0" y="690563"/>
                  </a:lnTo>
                  <a:lnTo>
                    <a:pt x="2152650" y="690563"/>
                  </a:lnTo>
                </a:path>
              </a:pathLst>
            </a:custGeom>
            <a:no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3193" name="Google Shape;13193;p119">
              <a:extLst>
                <a:ext uri="{FF2B5EF4-FFF2-40B4-BE49-F238E27FC236}">
                  <a16:creationId xmlns:a16="http://schemas.microsoft.com/office/drawing/2014/main" id="{DE187107-9FC2-B8C5-B097-09140BA21D56}"/>
                </a:ext>
              </a:extLst>
            </p:cNvPr>
            <p:cNvGrpSpPr/>
            <p:nvPr/>
          </p:nvGrpSpPr>
          <p:grpSpPr>
            <a:xfrm>
              <a:off x="8923343" y="5777973"/>
              <a:ext cx="2113430" cy="45826"/>
              <a:chOff x="6103608" y="2414587"/>
              <a:chExt cx="2023002" cy="51300"/>
            </a:xfrm>
          </p:grpSpPr>
          <p:cxnSp>
            <p:nvCxnSpPr>
              <p:cNvPr id="13194" name="Google Shape;13194;p119">
                <a:extLst>
                  <a:ext uri="{FF2B5EF4-FFF2-40B4-BE49-F238E27FC236}">
                    <a16:creationId xmlns:a16="http://schemas.microsoft.com/office/drawing/2014/main" id="{7F690427-CE77-2B5E-E6C3-157B157A875E}"/>
                  </a:ext>
                </a:extLst>
              </p:cNvPr>
              <p:cNvCxnSpPr/>
              <p:nvPr/>
            </p:nvCxnSpPr>
            <p:spPr>
              <a:xfrm>
                <a:off x="610360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95" name="Google Shape;13195;p119">
                <a:extLst>
                  <a:ext uri="{FF2B5EF4-FFF2-40B4-BE49-F238E27FC236}">
                    <a16:creationId xmlns:a16="http://schemas.microsoft.com/office/drawing/2014/main" id="{3DB003A2-087F-1411-6F73-4E6DE6DB1834}"/>
                  </a:ext>
                </a:extLst>
              </p:cNvPr>
              <p:cNvCxnSpPr/>
              <p:nvPr/>
            </p:nvCxnSpPr>
            <p:spPr>
              <a:xfrm>
                <a:off x="633095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96" name="Google Shape;13196;p119">
                <a:extLst>
                  <a:ext uri="{FF2B5EF4-FFF2-40B4-BE49-F238E27FC236}">
                    <a16:creationId xmlns:a16="http://schemas.microsoft.com/office/drawing/2014/main" id="{17925484-FCEC-848F-407D-F6EE687B6B09}"/>
                  </a:ext>
                </a:extLst>
              </p:cNvPr>
              <p:cNvCxnSpPr/>
              <p:nvPr/>
            </p:nvCxnSpPr>
            <p:spPr>
              <a:xfrm>
                <a:off x="655413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97" name="Google Shape;13197;p119">
                <a:extLst>
                  <a:ext uri="{FF2B5EF4-FFF2-40B4-BE49-F238E27FC236}">
                    <a16:creationId xmlns:a16="http://schemas.microsoft.com/office/drawing/2014/main" id="{0B7708D5-77D5-C802-6378-D90376F8F8A9}"/>
                  </a:ext>
                </a:extLst>
              </p:cNvPr>
              <p:cNvCxnSpPr/>
              <p:nvPr/>
            </p:nvCxnSpPr>
            <p:spPr>
              <a:xfrm>
                <a:off x="700861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98" name="Google Shape;13198;p119">
                <a:extLst>
                  <a:ext uri="{FF2B5EF4-FFF2-40B4-BE49-F238E27FC236}">
                    <a16:creationId xmlns:a16="http://schemas.microsoft.com/office/drawing/2014/main" id="{239436C1-30E3-CBC7-F280-864FE76EDD72}"/>
                  </a:ext>
                </a:extLst>
              </p:cNvPr>
              <p:cNvCxnSpPr/>
              <p:nvPr/>
            </p:nvCxnSpPr>
            <p:spPr>
              <a:xfrm>
                <a:off x="734332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199" name="Google Shape;13199;p119">
                <a:extLst>
                  <a:ext uri="{FF2B5EF4-FFF2-40B4-BE49-F238E27FC236}">
                    <a16:creationId xmlns:a16="http://schemas.microsoft.com/office/drawing/2014/main" id="{67E141D6-5231-5DE2-9666-00CADECB5865}"/>
                  </a:ext>
                </a:extLst>
              </p:cNvPr>
              <p:cNvCxnSpPr/>
              <p:nvPr/>
            </p:nvCxnSpPr>
            <p:spPr>
              <a:xfrm>
                <a:off x="778716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0" name="Google Shape;13200;p119">
                <a:extLst>
                  <a:ext uri="{FF2B5EF4-FFF2-40B4-BE49-F238E27FC236}">
                    <a16:creationId xmlns:a16="http://schemas.microsoft.com/office/drawing/2014/main" id="{339BE711-6C00-1D5E-F68F-C52E8815A729}"/>
                  </a:ext>
                </a:extLst>
              </p:cNvPr>
              <p:cNvCxnSpPr/>
              <p:nvPr/>
            </p:nvCxnSpPr>
            <p:spPr>
              <a:xfrm>
                <a:off x="801560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1" name="Google Shape;13201;p119">
                <a:extLst>
                  <a:ext uri="{FF2B5EF4-FFF2-40B4-BE49-F238E27FC236}">
                    <a16:creationId xmlns:a16="http://schemas.microsoft.com/office/drawing/2014/main" id="{B9338F59-FBBA-C5E9-1F9E-4A621C5BC22F}"/>
                  </a:ext>
                </a:extLst>
              </p:cNvPr>
              <p:cNvCxnSpPr/>
              <p:nvPr/>
            </p:nvCxnSpPr>
            <p:spPr>
              <a:xfrm>
                <a:off x="812660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2" name="Google Shape;13202;p119">
                <a:extLst>
                  <a:ext uri="{FF2B5EF4-FFF2-40B4-BE49-F238E27FC236}">
                    <a16:creationId xmlns:a16="http://schemas.microsoft.com/office/drawing/2014/main" id="{06AB4043-6BCD-060D-D9BB-552105A2F302}"/>
                  </a:ext>
                </a:extLst>
              </p:cNvPr>
              <p:cNvCxnSpPr/>
              <p:nvPr/>
            </p:nvCxnSpPr>
            <p:spPr>
              <a:xfrm>
                <a:off x="644372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3" name="Google Shape;13203;p119">
                <a:extLst>
                  <a:ext uri="{FF2B5EF4-FFF2-40B4-BE49-F238E27FC236}">
                    <a16:creationId xmlns:a16="http://schemas.microsoft.com/office/drawing/2014/main" id="{9F086AE7-5A10-52B6-B8E6-4BDABA250CA6}"/>
                  </a:ext>
                </a:extLst>
              </p:cNvPr>
              <p:cNvCxnSpPr/>
              <p:nvPr/>
            </p:nvCxnSpPr>
            <p:spPr>
              <a:xfrm>
                <a:off x="666735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4" name="Google Shape;13204;p119">
                <a:extLst>
                  <a:ext uri="{FF2B5EF4-FFF2-40B4-BE49-F238E27FC236}">
                    <a16:creationId xmlns:a16="http://schemas.microsoft.com/office/drawing/2014/main" id="{1161410D-E580-2B40-17E0-3330302A7539}"/>
                  </a:ext>
                </a:extLst>
              </p:cNvPr>
              <p:cNvCxnSpPr/>
              <p:nvPr/>
            </p:nvCxnSpPr>
            <p:spPr>
              <a:xfrm>
                <a:off x="689789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5" name="Google Shape;13205;p119">
                <a:extLst>
                  <a:ext uri="{FF2B5EF4-FFF2-40B4-BE49-F238E27FC236}">
                    <a16:creationId xmlns:a16="http://schemas.microsoft.com/office/drawing/2014/main" id="{1BFAEDB1-C987-AACE-B80F-2EAC990BC4B9}"/>
                  </a:ext>
                </a:extLst>
              </p:cNvPr>
              <p:cNvCxnSpPr/>
              <p:nvPr/>
            </p:nvCxnSpPr>
            <p:spPr>
              <a:xfrm>
                <a:off x="712516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6" name="Google Shape;13206;p119">
                <a:extLst>
                  <a:ext uri="{FF2B5EF4-FFF2-40B4-BE49-F238E27FC236}">
                    <a16:creationId xmlns:a16="http://schemas.microsoft.com/office/drawing/2014/main" id="{A070871B-C21C-30C7-442E-B8E0B6D9F9AE}"/>
                  </a:ext>
                </a:extLst>
              </p:cNvPr>
              <p:cNvCxnSpPr/>
              <p:nvPr/>
            </p:nvCxnSpPr>
            <p:spPr>
              <a:xfrm>
                <a:off x="757135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7" name="Google Shape;13207;p119">
                <a:extLst>
                  <a:ext uri="{FF2B5EF4-FFF2-40B4-BE49-F238E27FC236}">
                    <a16:creationId xmlns:a16="http://schemas.microsoft.com/office/drawing/2014/main" id="{90730D0E-7FA5-9738-2520-0A4A20CCACA8}"/>
                  </a:ext>
                </a:extLst>
              </p:cNvPr>
              <p:cNvCxnSpPr/>
              <p:nvPr/>
            </p:nvCxnSpPr>
            <p:spPr>
              <a:xfrm>
                <a:off x="678757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8" name="Google Shape;13208;p119">
                <a:extLst>
                  <a:ext uri="{FF2B5EF4-FFF2-40B4-BE49-F238E27FC236}">
                    <a16:creationId xmlns:a16="http://schemas.microsoft.com/office/drawing/2014/main" id="{AE042B7C-C966-F687-91C3-A9F93C366179}"/>
                  </a:ext>
                </a:extLst>
              </p:cNvPr>
              <p:cNvCxnSpPr/>
              <p:nvPr/>
            </p:nvCxnSpPr>
            <p:spPr>
              <a:xfrm>
                <a:off x="723668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09" name="Google Shape;13209;p119">
                <a:extLst>
                  <a:ext uri="{FF2B5EF4-FFF2-40B4-BE49-F238E27FC236}">
                    <a16:creationId xmlns:a16="http://schemas.microsoft.com/office/drawing/2014/main" id="{255A4A9B-4EE9-C6D7-4930-011E0450FE45}"/>
                  </a:ext>
                </a:extLst>
              </p:cNvPr>
              <p:cNvCxnSpPr/>
              <p:nvPr/>
            </p:nvCxnSpPr>
            <p:spPr>
              <a:xfrm>
                <a:off x="746915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10" name="Google Shape;13210;p119">
                <a:extLst>
                  <a:ext uri="{FF2B5EF4-FFF2-40B4-BE49-F238E27FC236}">
                    <a16:creationId xmlns:a16="http://schemas.microsoft.com/office/drawing/2014/main" id="{5DEF8D29-1783-B3B9-84D6-4D65BAF3B1D8}"/>
                  </a:ext>
                </a:extLst>
              </p:cNvPr>
              <p:cNvCxnSpPr/>
              <p:nvPr/>
            </p:nvCxnSpPr>
            <p:spPr>
              <a:xfrm>
                <a:off x="768453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11" name="Google Shape;13211;p119">
                <a:extLst>
                  <a:ext uri="{FF2B5EF4-FFF2-40B4-BE49-F238E27FC236}">
                    <a16:creationId xmlns:a16="http://schemas.microsoft.com/office/drawing/2014/main" id="{C6FA4716-1633-4962-D606-6ACDAA8E9038}"/>
                  </a:ext>
                </a:extLst>
              </p:cNvPr>
              <p:cNvCxnSpPr/>
              <p:nvPr/>
            </p:nvCxnSpPr>
            <p:spPr>
              <a:xfrm>
                <a:off x="789747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12" name="Google Shape;13212;p119">
                <a:extLst>
                  <a:ext uri="{FF2B5EF4-FFF2-40B4-BE49-F238E27FC236}">
                    <a16:creationId xmlns:a16="http://schemas.microsoft.com/office/drawing/2014/main" id="{C759D463-685B-A5B0-0E28-C88AC566D389}"/>
                  </a:ext>
                </a:extLst>
              </p:cNvPr>
              <p:cNvCxnSpPr/>
              <p:nvPr/>
            </p:nvCxnSpPr>
            <p:spPr>
              <a:xfrm>
                <a:off x="6226040" y="2414587"/>
                <a:ext cx="0" cy="51300"/>
              </a:xfrm>
              <a:prstGeom prst="straightConnector1">
                <a:avLst/>
              </a:prstGeom>
              <a:noFill/>
              <a:ln w="9525" cap="rnd" cmpd="sng">
                <a:solidFill>
                  <a:srgbClr val="7F7F7F"/>
                </a:solidFill>
                <a:prstDash val="solid"/>
                <a:round/>
                <a:headEnd type="none" w="med" len="med"/>
                <a:tailEnd type="none" w="med" len="med"/>
              </a:ln>
            </p:spPr>
          </p:cxnSp>
        </p:grpSp>
        <p:grpSp>
          <p:nvGrpSpPr>
            <p:cNvPr id="13213" name="Google Shape;13213;p119">
              <a:extLst>
                <a:ext uri="{FF2B5EF4-FFF2-40B4-BE49-F238E27FC236}">
                  <a16:creationId xmlns:a16="http://schemas.microsoft.com/office/drawing/2014/main" id="{0EC98FF8-D253-CCEC-AA75-C2E689FBF75E}"/>
                </a:ext>
              </a:extLst>
            </p:cNvPr>
            <p:cNvGrpSpPr/>
            <p:nvPr/>
          </p:nvGrpSpPr>
          <p:grpSpPr>
            <a:xfrm rot="5400000">
              <a:off x="8394547" y="5245122"/>
              <a:ext cx="1006626" cy="53450"/>
              <a:chOff x="5889940" y="2414586"/>
              <a:chExt cx="2579109" cy="51301"/>
            </a:xfrm>
          </p:grpSpPr>
          <p:cxnSp>
            <p:nvCxnSpPr>
              <p:cNvPr id="13214" name="Google Shape;13214;p119">
                <a:extLst>
                  <a:ext uri="{FF2B5EF4-FFF2-40B4-BE49-F238E27FC236}">
                    <a16:creationId xmlns:a16="http://schemas.microsoft.com/office/drawing/2014/main" id="{CA8CD163-60DA-C64B-C5A3-05AF7DD0E077}"/>
                  </a:ext>
                </a:extLst>
              </p:cNvPr>
              <p:cNvCxnSpPr/>
              <p:nvPr/>
            </p:nvCxnSpPr>
            <p:spPr>
              <a:xfrm>
                <a:off x="5889940" y="2414586"/>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15" name="Google Shape;13215;p119">
                <a:extLst>
                  <a:ext uri="{FF2B5EF4-FFF2-40B4-BE49-F238E27FC236}">
                    <a16:creationId xmlns:a16="http://schemas.microsoft.com/office/drawing/2014/main" id="{3C37A7E7-8256-99B8-C14C-8611B672E0AD}"/>
                  </a:ext>
                </a:extLst>
              </p:cNvPr>
              <p:cNvCxnSpPr/>
              <p:nvPr/>
            </p:nvCxnSpPr>
            <p:spPr>
              <a:xfrm>
                <a:off x="616636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16" name="Google Shape;13216;p119">
                <a:extLst>
                  <a:ext uri="{FF2B5EF4-FFF2-40B4-BE49-F238E27FC236}">
                    <a16:creationId xmlns:a16="http://schemas.microsoft.com/office/drawing/2014/main" id="{59170308-3703-FB16-FF38-0B972D8C0833}"/>
                  </a:ext>
                </a:extLst>
              </p:cNvPr>
              <p:cNvCxnSpPr/>
              <p:nvPr/>
            </p:nvCxnSpPr>
            <p:spPr>
              <a:xfrm>
                <a:off x="642338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17" name="Google Shape;13217;p119">
                <a:extLst>
                  <a:ext uri="{FF2B5EF4-FFF2-40B4-BE49-F238E27FC236}">
                    <a16:creationId xmlns:a16="http://schemas.microsoft.com/office/drawing/2014/main" id="{D7FBDD1D-8C6D-5EEA-E02A-52376ED46698}"/>
                  </a:ext>
                </a:extLst>
              </p:cNvPr>
              <p:cNvCxnSpPr/>
              <p:nvPr/>
            </p:nvCxnSpPr>
            <p:spPr>
              <a:xfrm>
                <a:off x="692984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18" name="Google Shape;13218;p119">
                <a:extLst>
                  <a:ext uri="{FF2B5EF4-FFF2-40B4-BE49-F238E27FC236}">
                    <a16:creationId xmlns:a16="http://schemas.microsoft.com/office/drawing/2014/main" id="{2114B8EF-61C4-E152-D44F-764CB319C9C3}"/>
                  </a:ext>
                </a:extLst>
              </p:cNvPr>
              <p:cNvCxnSpPr/>
              <p:nvPr/>
            </p:nvCxnSpPr>
            <p:spPr>
              <a:xfrm>
                <a:off x="719483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19" name="Google Shape;13219;p119">
                <a:extLst>
                  <a:ext uri="{FF2B5EF4-FFF2-40B4-BE49-F238E27FC236}">
                    <a16:creationId xmlns:a16="http://schemas.microsoft.com/office/drawing/2014/main" id="{77E4D83B-F27C-78A0-27A9-EA428FB4E284}"/>
                  </a:ext>
                </a:extLst>
              </p:cNvPr>
              <p:cNvCxnSpPr/>
              <p:nvPr/>
            </p:nvCxnSpPr>
            <p:spPr>
              <a:xfrm>
                <a:off x="768092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20" name="Google Shape;13220;p119">
                <a:extLst>
                  <a:ext uri="{FF2B5EF4-FFF2-40B4-BE49-F238E27FC236}">
                    <a16:creationId xmlns:a16="http://schemas.microsoft.com/office/drawing/2014/main" id="{10F6EB27-27FA-D73F-E980-5B9643C78D2A}"/>
                  </a:ext>
                </a:extLst>
              </p:cNvPr>
              <p:cNvCxnSpPr/>
              <p:nvPr/>
            </p:nvCxnSpPr>
            <p:spPr>
              <a:xfrm>
                <a:off x="742577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21" name="Google Shape;13221;p119">
                <a:extLst>
                  <a:ext uri="{FF2B5EF4-FFF2-40B4-BE49-F238E27FC236}">
                    <a16:creationId xmlns:a16="http://schemas.microsoft.com/office/drawing/2014/main" id="{BA410F67-9A1F-C369-1A5D-E4DF48643545}"/>
                  </a:ext>
                </a:extLst>
              </p:cNvPr>
              <p:cNvCxnSpPr/>
              <p:nvPr/>
            </p:nvCxnSpPr>
            <p:spPr>
              <a:xfrm>
                <a:off x="846904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22" name="Google Shape;13222;p119">
                <a:extLst>
                  <a:ext uri="{FF2B5EF4-FFF2-40B4-BE49-F238E27FC236}">
                    <a16:creationId xmlns:a16="http://schemas.microsoft.com/office/drawing/2014/main" id="{2F863743-120B-4026-FC4A-6688E505AA17}"/>
                  </a:ext>
                </a:extLst>
              </p:cNvPr>
              <p:cNvCxnSpPr/>
              <p:nvPr/>
            </p:nvCxnSpPr>
            <p:spPr>
              <a:xfrm>
                <a:off x="819752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23" name="Google Shape;13223;p119">
                <a:extLst>
                  <a:ext uri="{FF2B5EF4-FFF2-40B4-BE49-F238E27FC236}">
                    <a16:creationId xmlns:a16="http://schemas.microsoft.com/office/drawing/2014/main" id="{313AD2F6-0685-ACAA-E255-2BF3F6886F56}"/>
                  </a:ext>
                </a:extLst>
              </p:cNvPr>
              <p:cNvCxnSpPr/>
              <p:nvPr/>
            </p:nvCxnSpPr>
            <p:spPr>
              <a:xfrm>
                <a:off x="794051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24" name="Google Shape;13224;p119">
                <a:extLst>
                  <a:ext uri="{FF2B5EF4-FFF2-40B4-BE49-F238E27FC236}">
                    <a16:creationId xmlns:a16="http://schemas.microsoft.com/office/drawing/2014/main" id="{D7B4C4FC-0908-0A7B-27D7-88AD359441CB}"/>
                  </a:ext>
                </a:extLst>
              </p:cNvPr>
              <p:cNvCxnSpPr/>
              <p:nvPr/>
            </p:nvCxnSpPr>
            <p:spPr>
              <a:xfrm>
                <a:off x="6674690" y="2414587"/>
                <a:ext cx="0" cy="51300"/>
              </a:xfrm>
              <a:prstGeom prst="straightConnector1">
                <a:avLst/>
              </a:prstGeom>
              <a:noFill/>
              <a:ln w="9525" cap="rnd" cmpd="sng">
                <a:solidFill>
                  <a:srgbClr val="7F7F7F"/>
                </a:solidFill>
                <a:prstDash val="solid"/>
                <a:round/>
                <a:headEnd type="none" w="med" len="med"/>
                <a:tailEnd type="none" w="med" len="med"/>
              </a:ln>
            </p:spPr>
          </p:cxnSp>
        </p:grpSp>
        <p:sp>
          <p:nvSpPr>
            <p:cNvPr id="13225" name="Google Shape;13225;p119">
              <a:extLst>
                <a:ext uri="{FF2B5EF4-FFF2-40B4-BE49-F238E27FC236}">
                  <a16:creationId xmlns:a16="http://schemas.microsoft.com/office/drawing/2014/main" id="{EAA9FD1C-110F-478E-DADF-1C6261347B9C}"/>
                </a:ext>
              </a:extLst>
            </p:cNvPr>
            <p:cNvSpPr/>
            <p:nvPr/>
          </p:nvSpPr>
          <p:spPr>
            <a:xfrm>
              <a:off x="8954291" y="3049795"/>
              <a:ext cx="2179558" cy="1077278"/>
            </a:xfrm>
            <a:custGeom>
              <a:avLst/>
              <a:gdLst/>
              <a:ahLst/>
              <a:cxnLst/>
              <a:rect l="l" t="t" r="r" b="b"/>
              <a:pathLst>
                <a:path w="2152650" h="690563" extrusionOk="0">
                  <a:moveTo>
                    <a:pt x="0" y="0"/>
                  </a:moveTo>
                  <a:lnTo>
                    <a:pt x="0" y="690563"/>
                  </a:lnTo>
                  <a:lnTo>
                    <a:pt x="2152650" y="690563"/>
                  </a:lnTo>
                </a:path>
              </a:pathLst>
            </a:custGeom>
            <a:no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3226" name="Google Shape;13226;p119">
              <a:extLst>
                <a:ext uri="{FF2B5EF4-FFF2-40B4-BE49-F238E27FC236}">
                  <a16:creationId xmlns:a16="http://schemas.microsoft.com/office/drawing/2014/main" id="{E00821A8-23F9-C8E1-F6EE-8BBFE6BEE1FB}"/>
                </a:ext>
              </a:extLst>
            </p:cNvPr>
            <p:cNvGrpSpPr/>
            <p:nvPr/>
          </p:nvGrpSpPr>
          <p:grpSpPr>
            <a:xfrm>
              <a:off x="8953229" y="4131723"/>
              <a:ext cx="2033185" cy="45826"/>
              <a:chOff x="6103608" y="2414587"/>
              <a:chExt cx="1946190" cy="51300"/>
            </a:xfrm>
          </p:grpSpPr>
          <p:cxnSp>
            <p:nvCxnSpPr>
              <p:cNvPr id="13227" name="Google Shape;13227;p119">
                <a:extLst>
                  <a:ext uri="{FF2B5EF4-FFF2-40B4-BE49-F238E27FC236}">
                    <a16:creationId xmlns:a16="http://schemas.microsoft.com/office/drawing/2014/main" id="{7A2785D8-64BA-8AF1-10E8-16409DDB286C}"/>
                  </a:ext>
                </a:extLst>
              </p:cNvPr>
              <p:cNvCxnSpPr/>
              <p:nvPr/>
            </p:nvCxnSpPr>
            <p:spPr>
              <a:xfrm>
                <a:off x="610360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28" name="Google Shape;13228;p119">
                <a:extLst>
                  <a:ext uri="{FF2B5EF4-FFF2-40B4-BE49-F238E27FC236}">
                    <a16:creationId xmlns:a16="http://schemas.microsoft.com/office/drawing/2014/main" id="{B35DC3CE-4942-6654-F4ED-7D0B621E95D3}"/>
                  </a:ext>
                </a:extLst>
              </p:cNvPr>
              <p:cNvCxnSpPr/>
              <p:nvPr/>
            </p:nvCxnSpPr>
            <p:spPr>
              <a:xfrm>
                <a:off x="636785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29" name="Google Shape;13229;p119">
                <a:extLst>
                  <a:ext uri="{FF2B5EF4-FFF2-40B4-BE49-F238E27FC236}">
                    <a16:creationId xmlns:a16="http://schemas.microsoft.com/office/drawing/2014/main" id="{099ACA76-18CF-4070-DAD9-DF68D00A4438}"/>
                  </a:ext>
                </a:extLst>
              </p:cNvPr>
              <p:cNvCxnSpPr/>
              <p:nvPr/>
            </p:nvCxnSpPr>
            <p:spPr>
              <a:xfrm>
                <a:off x="662251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0" name="Google Shape;13230;p119">
                <a:extLst>
                  <a:ext uri="{FF2B5EF4-FFF2-40B4-BE49-F238E27FC236}">
                    <a16:creationId xmlns:a16="http://schemas.microsoft.com/office/drawing/2014/main" id="{451429EE-1FDF-02F8-59CF-2CA23C75E9A7}"/>
                  </a:ext>
                </a:extLst>
              </p:cNvPr>
              <p:cNvCxnSpPr/>
              <p:nvPr/>
            </p:nvCxnSpPr>
            <p:spPr>
              <a:xfrm>
                <a:off x="700861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1" name="Google Shape;13231;p119">
                <a:extLst>
                  <a:ext uri="{FF2B5EF4-FFF2-40B4-BE49-F238E27FC236}">
                    <a16:creationId xmlns:a16="http://schemas.microsoft.com/office/drawing/2014/main" id="{B3684FE4-29B8-4F13-0554-C02599BC4FA7}"/>
                  </a:ext>
                </a:extLst>
              </p:cNvPr>
              <p:cNvCxnSpPr/>
              <p:nvPr/>
            </p:nvCxnSpPr>
            <p:spPr>
              <a:xfrm>
                <a:off x="739947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2" name="Google Shape;13232;p119">
                <a:extLst>
                  <a:ext uri="{FF2B5EF4-FFF2-40B4-BE49-F238E27FC236}">
                    <a16:creationId xmlns:a16="http://schemas.microsoft.com/office/drawing/2014/main" id="{592EA29D-ABA4-68EF-1DD9-BDA7AB6EFB6E}"/>
                  </a:ext>
                </a:extLst>
              </p:cNvPr>
              <p:cNvCxnSpPr/>
              <p:nvPr/>
            </p:nvCxnSpPr>
            <p:spPr>
              <a:xfrm>
                <a:off x="778716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3" name="Google Shape;13233;p119">
                <a:extLst>
                  <a:ext uri="{FF2B5EF4-FFF2-40B4-BE49-F238E27FC236}">
                    <a16:creationId xmlns:a16="http://schemas.microsoft.com/office/drawing/2014/main" id="{406576C6-C7B3-CF09-B2E8-DBAD33CEDD2B}"/>
                  </a:ext>
                </a:extLst>
              </p:cNvPr>
              <p:cNvCxnSpPr/>
              <p:nvPr/>
            </p:nvCxnSpPr>
            <p:spPr>
              <a:xfrm>
                <a:off x="804979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4" name="Google Shape;13234;p119">
                <a:extLst>
                  <a:ext uri="{FF2B5EF4-FFF2-40B4-BE49-F238E27FC236}">
                    <a16:creationId xmlns:a16="http://schemas.microsoft.com/office/drawing/2014/main" id="{81EBF094-62B0-94D6-9A34-4695C48C80C6}"/>
                  </a:ext>
                </a:extLst>
              </p:cNvPr>
              <p:cNvCxnSpPr/>
              <p:nvPr/>
            </p:nvCxnSpPr>
            <p:spPr>
              <a:xfrm>
                <a:off x="648746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5" name="Google Shape;13235;p119">
                <a:extLst>
                  <a:ext uri="{FF2B5EF4-FFF2-40B4-BE49-F238E27FC236}">
                    <a16:creationId xmlns:a16="http://schemas.microsoft.com/office/drawing/2014/main" id="{434464D5-70CA-A524-0472-568D95E05184}"/>
                  </a:ext>
                </a:extLst>
              </p:cNvPr>
              <p:cNvCxnSpPr/>
              <p:nvPr/>
            </p:nvCxnSpPr>
            <p:spPr>
              <a:xfrm>
                <a:off x="688422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6" name="Google Shape;13236;p119">
                <a:extLst>
                  <a:ext uri="{FF2B5EF4-FFF2-40B4-BE49-F238E27FC236}">
                    <a16:creationId xmlns:a16="http://schemas.microsoft.com/office/drawing/2014/main" id="{0F04A5EF-4FA2-F88D-5CD8-6A2894D06538}"/>
                  </a:ext>
                </a:extLst>
              </p:cNvPr>
              <p:cNvCxnSpPr/>
              <p:nvPr/>
            </p:nvCxnSpPr>
            <p:spPr>
              <a:xfrm>
                <a:off x="7149348"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7" name="Google Shape;13237;p119">
                <a:extLst>
                  <a:ext uri="{FF2B5EF4-FFF2-40B4-BE49-F238E27FC236}">
                    <a16:creationId xmlns:a16="http://schemas.microsoft.com/office/drawing/2014/main" id="{F48FAD5E-7A39-2FCD-9BD3-F16A75D5BB76}"/>
                  </a:ext>
                </a:extLst>
              </p:cNvPr>
              <p:cNvCxnSpPr/>
              <p:nvPr/>
            </p:nvCxnSpPr>
            <p:spPr>
              <a:xfrm>
                <a:off x="7541421"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8" name="Google Shape;13238;p119">
                <a:extLst>
                  <a:ext uri="{FF2B5EF4-FFF2-40B4-BE49-F238E27FC236}">
                    <a16:creationId xmlns:a16="http://schemas.microsoft.com/office/drawing/2014/main" id="{07B493AC-ACC8-E615-F731-301C6776B9E1}"/>
                  </a:ext>
                </a:extLst>
              </p:cNvPr>
              <p:cNvCxnSpPr/>
              <p:nvPr/>
            </p:nvCxnSpPr>
            <p:spPr>
              <a:xfrm>
                <a:off x="675896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39" name="Google Shape;13239;p119">
                <a:extLst>
                  <a:ext uri="{FF2B5EF4-FFF2-40B4-BE49-F238E27FC236}">
                    <a16:creationId xmlns:a16="http://schemas.microsoft.com/office/drawing/2014/main" id="{F5CAF1F4-9646-B695-3089-E27961B1710F}"/>
                  </a:ext>
                </a:extLst>
              </p:cNvPr>
              <p:cNvCxnSpPr/>
              <p:nvPr/>
            </p:nvCxnSpPr>
            <p:spPr>
              <a:xfrm>
                <a:off x="726770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40" name="Google Shape;13240;p119">
                <a:extLst>
                  <a:ext uri="{FF2B5EF4-FFF2-40B4-BE49-F238E27FC236}">
                    <a16:creationId xmlns:a16="http://schemas.microsoft.com/office/drawing/2014/main" id="{D7149132-92B9-3D14-A7ED-96E2352D58B7}"/>
                  </a:ext>
                </a:extLst>
              </p:cNvPr>
              <p:cNvCxnSpPr/>
              <p:nvPr/>
            </p:nvCxnSpPr>
            <p:spPr>
              <a:xfrm>
                <a:off x="765460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41" name="Google Shape;13241;p119">
                <a:extLst>
                  <a:ext uri="{FF2B5EF4-FFF2-40B4-BE49-F238E27FC236}">
                    <a16:creationId xmlns:a16="http://schemas.microsoft.com/office/drawing/2014/main" id="{22A3C9F2-1305-CD72-A91D-07F740FDCC84}"/>
                  </a:ext>
                </a:extLst>
              </p:cNvPr>
              <p:cNvCxnSpPr/>
              <p:nvPr/>
            </p:nvCxnSpPr>
            <p:spPr>
              <a:xfrm>
                <a:off x="793100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42" name="Google Shape;13242;p119">
                <a:extLst>
                  <a:ext uri="{FF2B5EF4-FFF2-40B4-BE49-F238E27FC236}">
                    <a16:creationId xmlns:a16="http://schemas.microsoft.com/office/drawing/2014/main" id="{195FF463-A5FA-28F6-D4DB-66A1BC272D30}"/>
                  </a:ext>
                </a:extLst>
              </p:cNvPr>
              <p:cNvCxnSpPr/>
              <p:nvPr/>
            </p:nvCxnSpPr>
            <p:spPr>
              <a:xfrm>
                <a:off x="6226040" y="2414587"/>
                <a:ext cx="0" cy="51300"/>
              </a:xfrm>
              <a:prstGeom prst="straightConnector1">
                <a:avLst/>
              </a:prstGeom>
              <a:noFill/>
              <a:ln w="9525" cap="rnd" cmpd="sng">
                <a:solidFill>
                  <a:srgbClr val="7F7F7F"/>
                </a:solidFill>
                <a:prstDash val="solid"/>
                <a:round/>
                <a:headEnd type="none" w="med" len="med"/>
                <a:tailEnd type="none" w="med" len="med"/>
              </a:ln>
            </p:spPr>
          </p:cxnSp>
        </p:grpSp>
        <p:grpSp>
          <p:nvGrpSpPr>
            <p:cNvPr id="13243" name="Google Shape;13243;p119">
              <a:extLst>
                <a:ext uri="{FF2B5EF4-FFF2-40B4-BE49-F238E27FC236}">
                  <a16:creationId xmlns:a16="http://schemas.microsoft.com/office/drawing/2014/main" id="{6848786E-FD7D-E7F6-FB94-BFD7CBCC0DA7}"/>
                </a:ext>
              </a:extLst>
            </p:cNvPr>
            <p:cNvGrpSpPr/>
            <p:nvPr/>
          </p:nvGrpSpPr>
          <p:grpSpPr>
            <a:xfrm rot="5400000">
              <a:off x="8381800" y="3555942"/>
              <a:ext cx="1077294" cy="68025"/>
              <a:chOff x="5889940" y="2414586"/>
              <a:chExt cx="2579109" cy="51301"/>
            </a:xfrm>
          </p:grpSpPr>
          <p:cxnSp>
            <p:nvCxnSpPr>
              <p:cNvPr id="13244" name="Google Shape;13244;p119">
                <a:extLst>
                  <a:ext uri="{FF2B5EF4-FFF2-40B4-BE49-F238E27FC236}">
                    <a16:creationId xmlns:a16="http://schemas.microsoft.com/office/drawing/2014/main" id="{0826758E-1A21-EDDD-3071-FF283B99019A}"/>
                  </a:ext>
                </a:extLst>
              </p:cNvPr>
              <p:cNvCxnSpPr/>
              <p:nvPr/>
            </p:nvCxnSpPr>
            <p:spPr>
              <a:xfrm>
                <a:off x="5889940" y="2414586"/>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45" name="Google Shape;13245;p119">
                <a:extLst>
                  <a:ext uri="{FF2B5EF4-FFF2-40B4-BE49-F238E27FC236}">
                    <a16:creationId xmlns:a16="http://schemas.microsoft.com/office/drawing/2014/main" id="{14CC9CCA-C16C-984D-E02B-565CC4F3BB23}"/>
                  </a:ext>
                </a:extLst>
              </p:cNvPr>
              <p:cNvCxnSpPr/>
              <p:nvPr/>
            </p:nvCxnSpPr>
            <p:spPr>
              <a:xfrm>
                <a:off x="6166362"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46" name="Google Shape;13246;p119">
                <a:extLst>
                  <a:ext uri="{FF2B5EF4-FFF2-40B4-BE49-F238E27FC236}">
                    <a16:creationId xmlns:a16="http://schemas.microsoft.com/office/drawing/2014/main" id="{4C9060A3-1422-066F-3603-170DE740F1AC}"/>
                  </a:ext>
                </a:extLst>
              </p:cNvPr>
              <p:cNvCxnSpPr/>
              <p:nvPr/>
            </p:nvCxnSpPr>
            <p:spPr>
              <a:xfrm>
                <a:off x="6423384"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47" name="Google Shape;13247;p119">
                <a:extLst>
                  <a:ext uri="{FF2B5EF4-FFF2-40B4-BE49-F238E27FC236}">
                    <a16:creationId xmlns:a16="http://schemas.microsoft.com/office/drawing/2014/main" id="{89FC4C4C-23AB-DD82-15A1-BFA9C09975AE}"/>
                  </a:ext>
                </a:extLst>
              </p:cNvPr>
              <p:cNvCxnSpPr/>
              <p:nvPr/>
            </p:nvCxnSpPr>
            <p:spPr>
              <a:xfrm>
                <a:off x="6929845"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48" name="Google Shape;13248;p119">
                <a:extLst>
                  <a:ext uri="{FF2B5EF4-FFF2-40B4-BE49-F238E27FC236}">
                    <a16:creationId xmlns:a16="http://schemas.microsoft.com/office/drawing/2014/main" id="{AC84850D-84D2-326C-A531-E4C1AF1167BF}"/>
                  </a:ext>
                </a:extLst>
              </p:cNvPr>
              <p:cNvCxnSpPr/>
              <p:nvPr/>
            </p:nvCxnSpPr>
            <p:spPr>
              <a:xfrm>
                <a:off x="7194837"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49" name="Google Shape;13249;p119">
                <a:extLst>
                  <a:ext uri="{FF2B5EF4-FFF2-40B4-BE49-F238E27FC236}">
                    <a16:creationId xmlns:a16="http://schemas.microsoft.com/office/drawing/2014/main" id="{934AEBD0-58AF-312C-5755-47B06E306E58}"/>
                  </a:ext>
                </a:extLst>
              </p:cNvPr>
              <p:cNvCxnSpPr/>
              <p:nvPr/>
            </p:nvCxnSpPr>
            <p:spPr>
              <a:xfrm>
                <a:off x="768092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50" name="Google Shape;13250;p119">
                <a:extLst>
                  <a:ext uri="{FF2B5EF4-FFF2-40B4-BE49-F238E27FC236}">
                    <a16:creationId xmlns:a16="http://schemas.microsoft.com/office/drawing/2014/main" id="{FAB84BA2-D3CE-5BD7-C740-023D86FB83C3}"/>
                  </a:ext>
                </a:extLst>
              </p:cNvPr>
              <p:cNvCxnSpPr/>
              <p:nvPr/>
            </p:nvCxnSpPr>
            <p:spPr>
              <a:xfrm>
                <a:off x="7425773"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51" name="Google Shape;13251;p119">
                <a:extLst>
                  <a:ext uri="{FF2B5EF4-FFF2-40B4-BE49-F238E27FC236}">
                    <a16:creationId xmlns:a16="http://schemas.microsoft.com/office/drawing/2014/main" id="{C9F271E1-3D81-8722-E78F-7C0730379578}"/>
                  </a:ext>
                </a:extLst>
              </p:cNvPr>
              <p:cNvCxnSpPr/>
              <p:nvPr/>
            </p:nvCxnSpPr>
            <p:spPr>
              <a:xfrm>
                <a:off x="8469049"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52" name="Google Shape;13252;p119">
                <a:extLst>
                  <a:ext uri="{FF2B5EF4-FFF2-40B4-BE49-F238E27FC236}">
                    <a16:creationId xmlns:a16="http://schemas.microsoft.com/office/drawing/2014/main" id="{9413D600-9E30-8F05-E060-A1802BCCB70F}"/>
                  </a:ext>
                </a:extLst>
              </p:cNvPr>
              <p:cNvCxnSpPr/>
              <p:nvPr/>
            </p:nvCxnSpPr>
            <p:spPr>
              <a:xfrm>
                <a:off x="8197520"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53" name="Google Shape;13253;p119">
                <a:extLst>
                  <a:ext uri="{FF2B5EF4-FFF2-40B4-BE49-F238E27FC236}">
                    <a16:creationId xmlns:a16="http://schemas.microsoft.com/office/drawing/2014/main" id="{E994658E-3F4C-5FF3-D421-04DBD04A32C0}"/>
                  </a:ext>
                </a:extLst>
              </p:cNvPr>
              <p:cNvCxnSpPr/>
              <p:nvPr/>
            </p:nvCxnSpPr>
            <p:spPr>
              <a:xfrm>
                <a:off x="7940516" y="2414587"/>
                <a:ext cx="0" cy="51300"/>
              </a:xfrm>
              <a:prstGeom prst="straightConnector1">
                <a:avLst/>
              </a:prstGeom>
              <a:noFill/>
              <a:ln w="9525" cap="rnd" cmpd="sng">
                <a:solidFill>
                  <a:srgbClr val="7F7F7F"/>
                </a:solidFill>
                <a:prstDash val="solid"/>
                <a:round/>
                <a:headEnd type="none" w="med" len="med"/>
                <a:tailEnd type="none" w="med" len="med"/>
              </a:ln>
            </p:spPr>
          </p:cxnSp>
          <p:cxnSp>
            <p:nvCxnSpPr>
              <p:cNvPr id="13254" name="Google Shape;13254;p119">
                <a:extLst>
                  <a:ext uri="{FF2B5EF4-FFF2-40B4-BE49-F238E27FC236}">
                    <a16:creationId xmlns:a16="http://schemas.microsoft.com/office/drawing/2014/main" id="{7E4526AA-0BC6-A92F-191B-2F4BCF23A4E9}"/>
                  </a:ext>
                </a:extLst>
              </p:cNvPr>
              <p:cNvCxnSpPr/>
              <p:nvPr/>
            </p:nvCxnSpPr>
            <p:spPr>
              <a:xfrm>
                <a:off x="6674690" y="2414587"/>
                <a:ext cx="0" cy="51300"/>
              </a:xfrm>
              <a:prstGeom prst="straightConnector1">
                <a:avLst/>
              </a:prstGeom>
              <a:noFill/>
              <a:ln w="9525" cap="rnd" cmpd="sng">
                <a:solidFill>
                  <a:srgbClr val="7F7F7F"/>
                </a:solidFill>
                <a:prstDash val="solid"/>
                <a:round/>
                <a:headEnd type="none" w="med" len="med"/>
                <a:tailEnd type="none" w="med" len="med"/>
              </a:ln>
            </p:spPr>
          </p:cxnSp>
        </p:grpSp>
        <p:sp>
          <p:nvSpPr>
            <p:cNvPr id="13255" name="Google Shape;13255;p119">
              <a:extLst>
                <a:ext uri="{FF2B5EF4-FFF2-40B4-BE49-F238E27FC236}">
                  <a16:creationId xmlns:a16="http://schemas.microsoft.com/office/drawing/2014/main" id="{390BDB96-4AC8-EBCA-5880-7F28D93D9C3D}"/>
                </a:ext>
              </a:extLst>
            </p:cNvPr>
            <p:cNvSpPr/>
            <p:nvPr/>
          </p:nvSpPr>
          <p:spPr>
            <a:xfrm>
              <a:off x="9029106" y="1635876"/>
              <a:ext cx="839700" cy="2262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3256" name="Google Shape;13256;p119">
              <a:extLst>
                <a:ext uri="{FF2B5EF4-FFF2-40B4-BE49-F238E27FC236}">
                  <a16:creationId xmlns:a16="http://schemas.microsoft.com/office/drawing/2014/main" id="{39E523E5-E85B-BFCD-5C81-622AC6B79F84}"/>
                </a:ext>
              </a:extLst>
            </p:cNvPr>
            <p:cNvSpPr txBox="1"/>
            <p:nvPr/>
          </p:nvSpPr>
          <p:spPr>
            <a:xfrm>
              <a:off x="9021719" y="1626348"/>
              <a:ext cx="894600" cy="2286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FFFFFF"/>
                </a:buClr>
                <a:buSzPts val="600"/>
                <a:buFont typeface="Arial"/>
                <a:buNone/>
              </a:pPr>
              <a:r>
                <a:rPr lang="en-US" sz="600" b="1" i="0" u="none" strike="noStrike" cap="none">
                  <a:solidFill>
                    <a:srgbClr val="FFFFFF"/>
                  </a:solidFill>
                  <a:latin typeface="Arial"/>
                  <a:ea typeface="Arial"/>
                  <a:cs typeface="Arial"/>
                  <a:sym typeface="Arial"/>
                </a:rPr>
                <a:t>Introdução da </a:t>
              </a:r>
              <a:br>
                <a:rPr lang="en-US" sz="600" b="1" i="0" u="none" strike="noStrike" cap="none">
                  <a:solidFill>
                    <a:srgbClr val="FFFFFF"/>
                  </a:solidFill>
                  <a:latin typeface="Arial"/>
                  <a:ea typeface="Arial"/>
                  <a:cs typeface="Arial"/>
                  <a:sym typeface="Arial"/>
                </a:rPr>
              </a:br>
              <a:r>
                <a:rPr lang="en-US" sz="600" b="1" i="0" u="none" strike="noStrike" cap="none">
                  <a:solidFill>
                    <a:srgbClr val="FFFFFF"/>
                  </a:solidFill>
                  <a:latin typeface="Arial"/>
                  <a:ea typeface="Arial"/>
                  <a:cs typeface="Arial"/>
                  <a:sym typeface="Arial"/>
                </a:rPr>
                <a:t>vacinação (1999)</a:t>
              </a:r>
              <a:endParaRPr/>
            </a:p>
          </p:txBody>
        </p:sp>
        <p:sp>
          <p:nvSpPr>
            <p:cNvPr id="13257" name="Google Shape;13257;p119">
              <a:extLst>
                <a:ext uri="{FF2B5EF4-FFF2-40B4-BE49-F238E27FC236}">
                  <a16:creationId xmlns:a16="http://schemas.microsoft.com/office/drawing/2014/main" id="{3A445858-2279-6C07-3D80-754D50D5309C}"/>
                </a:ext>
              </a:extLst>
            </p:cNvPr>
            <p:cNvSpPr/>
            <p:nvPr/>
          </p:nvSpPr>
          <p:spPr>
            <a:xfrm>
              <a:off x="6564775" y="1550889"/>
              <a:ext cx="839700" cy="2262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3258" name="Google Shape;13258;p119">
              <a:extLst>
                <a:ext uri="{FF2B5EF4-FFF2-40B4-BE49-F238E27FC236}">
                  <a16:creationId xmlns:a16="http://schemas.microsoft.com/office/drawing/2014/main" id="{E4EF8645-E20C-233B-9D12-F71868B421F3}"/>
                </a:ext>
              </a:extLst>
            </p:cNvPr>
            <p:cNvSpPr txBox="1"/>
            <p:nvPr/>
          </p:nvSpPr>
          <p:spPr>
            <a:xfrm>
              <a:off x="6544618" y="1538189"/>
              <a:ext cx="894600" cy="2286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FFFFFF"/>
                </a:buClr>
                <a:buSzPts val="600"/>
                <a:buFont typeface="Arial"/>
                <a:buNone/>
              </a:pPr>
              <a:r>
                <a:rPr lang="en-US" sz="600" b="1" i="0" u="none" strike="noStrike" cap="none">
                  <a:solidFill>
                    <a:srgbClr val="FFFFFF"/>
                  </a:solidFill>
                  <a:latin typeface="Arial"/>
                  <a:ea typeface="Arial"/>
                  <a:cs typeface="Arial"/>
                  <a:sym typeface="Arial"/>
                </a:rPr>
                <a:t>Introdução da </a:t>
              </a:r>
              <a:br>
                <a:rPr lang="en-US" sz="600" b="1" i="0" u="none" strike="noStrike" cap="none">
                  <a:solidFill>
                    <a:srgbClr val="FFFFFF"/>
                  </a:solidFill>
                  <a:latin typeface="Arial"/>
                  <a:ea typeface="Arial"/>
                  <a:cs typeface="Arial"/>
                  <a:sym typeface="Arial"/>
                </a:rPr>
              </a:br>
              <a:r>
                <a:rPr lang="en-US" sz="600" b="1" i="0" u="none" strike="noStrike" cap="none">
                  <a:solidFill>
                    <a:srgbClr val="FFFFFF"/>
                  </a:solidFill>
                  <a:latin typeface="Arial"/>
                  <a:ea typeface="Arial"/>
                  <a:cs typeface="Arial"/>
                  <a:sym typeface="Arial"/>
                </a:rPr>
                <a:t>vacinação (1940)</a:t>
              </a:r>
              <a:endParaRPr/>
            </a:p>
          </p:txBody>
        </p:sp>
        <p:sp>
          <p:nvSpPr>
            <p:cNvPr id="13259" name="Google Shape;13259;p119">
              <a:extLst>
                <a:ext uri="{FF2B5EF4-FFF2-40B4-BE49-F238E27FC236}">
                  <a16:creationId xmlns:a16="http://schemas.microsoft.com/office/drawing/2014/main" id="{024E4DFB-C7D9-4CCF-B2B4-521DB0D8CA55}"/>
                </a:ext>
              </a:extLst>
            </p:cNvPr>
            <p:cNvSpPr/>
            <p:nvPr/>
          </p:nvSpPr>
          <p:spPr>
            <a:xfrm>
              <a:off x="7014497" y="3341006"/>
              <a:ext cx="839700" cy="2262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3260" name="Google Shape;13260;p119">
              <a:extLst>
                <a:ext uri="{FF2B5EF4-FFF2-40B4-BE49-F238E27FC236}">
                  <a16:creationId xmlns:a16="http://schemas.microsoft.com/office/drawing/2014/main" id="{1ABDB2A8-CC61-5AB9-B425-88982909E5C5}"/>
                </a:ext>
              </a:extLst>
            </p:cNvPr>
            <p:cNvSpPr txBox="1"/>
            <p:nvPr/>
          </p:nvSpPr>
          <p:spPr>
            <a:xfrm>
              <a:off x="6986398" y="3323539"/>
              <a:ext cx="894600" cy="2286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FFFFFF"/>
                </a:buClr>
                <a:buSzPts val="600"/>
                <a:buFont typeface="Arial"/>
                <a:buNone/>
              </a:pPr>
              <a:r>
                <a:rPr lang="en-US" sz="600" b="1" i="0" u="none" strike="noStrike" cap="none">
                  <a:solidFill>
                    <a:srgbClr val="FFFFFF"/>
                  </a:solidFill>
                  <a:latin typeface="Arial"/>
                  <a:ea typeface="Arial"/>
                  <a:cs typeface="Arial"/>
                  <a:sym typeface="Arial"/>
                </a:rPr>
                <a:t>Introdução da </a:t>
              </a:r>
              <a:br>
                <a:rPr lang="en-US" sz="600" b="1" i="0" u="none" strike="noStrike" cap="none">
                  <a:solidFill>
                    <a:srgbClr val="FFFFFF"/>
                  </a:solidFill>
                  <a:latin typeface="Arial"/>
                  <a:ea typeface="Arial"/>
                  <a:cs typeface="Arial"/>
                  <a:sym typeface="Arial"/>
                </a:rPr>
              </a:br>
              <a:r>
                <a:rPr lang="en-US" sz="600" b="1" i="0" u="none" strike="noStrike" cap="none">
                  <a:solidFill>
                    <a:srgbClr val="FFFFFF"/>
                  </a:solidFill>
                  <a:latin typeface="Arial"/>
                  <a:ea typeface="Arial"/>
                  <a:cs typeface="Arial"/>
                  <a:sym typeface="Arial"/>
                </a:rPr>
                <a:t>vacinação (1956)</a:t>
              </a:r>
              <a:endParaRPr/>
            </a:p>
          </p:txBody>
        </p:sp>
        <p:sp>
          <p:nvSpPr>
            <p:cNvPr id="13261" name="Google Shape;13261;p119">
              <a:extLst>
                <a:ext uri="{FF2B5EF4-FFF2-40B4-BE49-F238E27FC236}">
                  <a16:creationId xmlns:a16="http://schemas.microsoft.com/office/drawing/2014/main" id="{DF6A42D8-77DC-53DF-0B4A-23D9CE05D900}"/>
                </a:ext>
              </a:extLst>
            </p:cNvPr>
            <p:cNvSpPr/>
            <p:nvPr/>
          </p:nvSpPr>
          <p:spPr>
            <a:xfrm>
              <a:off x="9326428" y="3000543"/>
              <a:ext cx="839700" cy="2262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3262" name="Google Shape;13262;p119">
              <a:extLst>
                <a:ext uri="{FF2B5EF4-FFF2-40B4-BE49-F238E27FC236}">
                  <a16:creationId xmlns:a16="http://schemas.microsoft.com/office/drawing/2014/main" id="{D0A60918-B771-1D87-D9ED-1C8255C613C0}"/>
                </a:ext>
              </a:extLst>
            </p:cNvPr>
            <p:cNvSpPr txBox="1"/>
            <p:nvPr/>
          </p:nvSpPr>
          <p:spPr>
            <a:xfrm>
              <a:off x="9304745" y="2984305"/>
              <a:ext cx="894600" cy="2286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FFFFFF"/>
                </a:buClr>
                <a:buSzPts val="600"/>
                <a:buFont typeface="Arial"/>
                <a:buNone/>
              </a:pPr>
              <a:r>
                <a:rPr lang="en-US" sz="600" b="1" i="0" u="none" strike="noStrike" cap="none">
                  <a:solidFill>
                    <a:srgbClr val="FFFFFF"/>
                  </a:solidFill>
                  <a:latin typeface="Arial"/>
                  <a:ea typeface="Arial"/>
                  <a:cs typeface="Arial"/>
                  <a:sym typeface="Arial"/>
                </a:rPr>
                <a:t>Introdução da </a:t>
              </a:r>
              <a:br>
                <a:rPr lang="en-US" sz="600" b="1" i="0" u="none" strike="noStrike" cap="none">
                  <a:solidFill>
                    <a:srgbClr val="FFFFFF"/>
                  </a:solidFill>
                  <a:latin typeface="Arial"/>
                  <a:ea typeface="Arial"/>
                  <a:cs typeface="Arial"/>
                  <a:sym typeface="Arial"/>
                </a:rPr>
              </a:br>
              <a:r>
                <a:rPr lang="en-US" sz="600" b="1" i="0" u="none" strike="noStrike" cap="none">
                  <a:solidFill>
                    <a:srgbClr val="FFFFFF"/>
                  </a:solidFill>
                  <a:latin typeface="Arial"/>
                  <a:ea typeface="Arial"/>
                  <a:cs typeface="Arial"/>
                  <a:sym typeface="Arial"/>
                </a:rPr>
                <a:t>vacinação (1992)</a:t>
              </a:r>
              <a:endParaRPr/>
            </a:p>
          </p:txBody>
        </p:sp>
        <p:sp>
          <p:nvSpPr>
            <p:cNvPr id="13263" name="Google Shape;13263;p119">
              <a:extLst>
                <a:ext uri="{FF2B5EF4-FFF2-40B4-BE49-F238E27FC236}">
                  <a16:creationId xmlns:a16="http://schemas.microsoft.com/office/drawing/2014/main" id="{6AEA16B3-BC4A-D76E-6295-4EC9C59B9FE4}"/>
                </a:ext>
              </a:extLst>
            </p:cNvPr>
            <p:cNvSpPr/>
            <p:nvPr/>
          </p:nvSpPr>
          <p:spPr>
            <a:xfrm>
              <a:off x="9383577" y="4918243"/>
              <a:ext cx="1115700" cy="2262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3264" name="Google Shape;13264;p119">
              <a:extLst>
                <a:ext uri="{FF2B5EF4-FFF2-40B4-BE49-F238E27FC236}">
                  <a16:creationId xmlns:a16="http://schemas.microsoft.com/office/drawing/2014/main" id="{9F60D7E6-070B-57CB-1A2B-453FA62E5B11}"/>
                </a:ext>
              </a:extLst>
            </p:cNvPr>
            <p:cNvSpPr txBox="1"/>
            <p:nvPr/>
          </p:nvSpPr>
          <p:spPr>
            <a:xfrm>
              <a:off x="9495234" y="4916600"/>
              <a:ext cx="894600" cy="2286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FFFFFF"/>
                </a:buClr>
                <a:buSzPts val="600"/>
                <a:buFont typeface="Arial"/>
                <a:buNone/>
              </a:pPr>
              <a:r>
                <a:rPr lang="en-US" sz="600" b="1" i="0" u="none" strike="noStrike" cap="none">
                  <a:solidFill>
                    <a:srgbClr val="FFFFFF"/>
                  </a:solidFill>
                  <a:latin typeface="Arial"/>
                  <a:ea typeface="Arial"/>
                  <a:cs typeface="Arial"/>
                  <a:sym typeface="Arial"/>
                </a:rPr>
                <a:t>Introdução da </a:t>
              </a:r>
              <a:br>
                <a:rPr lang="en-US" sz="600" b="1" i="0" u="none" strike="noStrike" cap="none">
                  <a:solidFill>
                    <a:srgbClr val="FFFFFF"/>
                  </a:solidFill>
                  <a:latin typeface="Arial"/>
                  <a:ea typeface="Arial"/>
                  <a:cs typeface="Arial"/>
                  <a:sym typeface="Arial"/>
                </a:rPr>
              </a:br>
              <a:r>
                <a:rPr lang="en-US" sz="600" b="1" i="0" u="none" strike="noStrike" cap="none">
                  <a:solidFill>
                    <a:srgbClr val="FFFFFF"/>
                  </a:solidFill>
                  <a:latin typeface="Arial"/>
                  <a:ea typeface="Arial"/>
                  <a:cs typeface="Arial"/>
                  <a:sym typeface="Arial"/>
                </a:rPr>
                <a:t>vacinação (década de 1950)</a:t>
              </a:r>
              <a:endParaRPr/>
            </a:p>
          </p:txBody>
        </p:sp>
        <p:cxnSp>
          <p:nvCxnSpPr>
            <p:cNvPr id="13265" name="Google Shape;13265;p119">
              <a:extLst>
                <a:ext uri="{FF2B5EF4-FFF2-40B4-BE49-F238E27FC236}">
                  <a16:creationId xmlns:a16="http://schemas.microsoft.com/office/drawing/2014/main" id="{E0A71BA3-1D4A-0F85-0251-C487D2C8172C}"/>
                </a:ext>
              </a:extLst>
            </p:cNvPr>
            <p:cNvCxnSpPr/>
            <p:nvPr/>
          </p:nvCxnSpPr>
          <p:spPr>
            <a:xfrm>
              <a:off x="5381897" y="2790825"/>
              <a:ext cx="6009900" cy="0"/>
            </a:xfrm>
            <a:prstGeom prst="straightConnector1">
              <a:avLst/>
            </a:prstGeom>
            <a:noFill/>
            <a:ln w="12700" cap="rnd" cmpd="sng">
              <a:solidFill>
                <a:srgbClr val="BFBFBF"/>
              </a:solidFill>
              <a:prstDash val="solid"/>
              <a:round/>
              <a:headEnd type="none" w="med" len="med"/>
              <a:tailEnd type="none" w="med" len="med"/>
            </a:ln>
          </p:spPr>
        </p:cxnSp>
        <p:cxnSp>
          <p:nvCxnSpPr>
            <p:cNvPr id="13266" name="Google Shape;13266;p119">
              <a:extLst>
                <a:ext uri="{FF2B5EF4-FFF2-40B4-BE49-F238E27FC236}">
                  <a16:creationId xmlns:a16="http://schemas.microsoft.com/office/drawing/2014/main" id="{C28C94C1-4D22-E78A-4BD9-8F537A353BA4}"/>
                </a:ext>
              </a:extLst>
            </p:cNvPr>
            <p:cNvCxnSpPr/>
            <p:nvPr/>
          </p:nvCxnSpPr>
          <p:spPr>
            <a:xfrm>
              <a:off x="5390606" y="4410075"/>
              <a:ext cx="6001200" cy="0"/>
            </a:xfrm>
            <a:prstGeom prst="straightConnector1">
              <a:avLst/>
            </a:prstGeom>
            <a:noFill/>
            <a:ln w="12700" cap="rnd" cmpd="sng">
              <a:solidFill>
                <a:srgbClr val="BFBFBF"/>
              </a:solidFill>
              <a:prstDash val="solid"/>
              <a:round/>
              <a:headEnd type="none" w="med" len="med"/>
              <a:tailEnd type="none" w="med" len="med"/>
            </a:ln>
          </p:spPr>
        </p:cxnSp>
        <p:sp>
          <p:nvSpPr>
            <p:cNvPr id="13267" name="Google Shape;13267;p119">
              <a:extLst>
                <a:ext uri="{FF2B5EF4-FFF2-40B4-BE49-F238E27FC236}">
                  <a16:creationId xmlns:a16="http://schemas.microsoft.com/office/drawing/2014/main" id="{870DCBFF-8867-F533-46B6-16674A080512}"/>
                </a:ext>
              </a:extLst>
            </p:cNvPr>
            <p:cNvSpPr txBox="1"/>
            <p:nvPr/>
          </p:nvSpPr>
          <p:spPr>
            <a:xfrm>
              <a:off x="9927150" y="4280763"/>
              <a:ext cx="211800" cy="152100"/>
            </a:xfrm>
            <a:prstGeom prst="rect">
              <a:avLst/>
            </a:prstGeom>
            <a:no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7F7F7F"/>
                </a:buClr>
                <a:buSzPts val="500"/>
                <a:buFont typeface="Arial"/>
                <a:buNone/>
              </a:pPr>
              <a:r>
                <a:rPr lang="en-US" sz="500" b="0" i="0" u="none" strike="noStrike" cap="none">
                  <a:solidFill>
                    <a:srgbClr val="7F7F7F"/>
                  </a:solidFill>
                  <a:latin typeface="Arial"/>
                  <a:ea typeface="Arial"/>
                  <a:cs typeface="Arial"/>
                  <a:sym typeface="Arial"/>
                </a:rPr>
                <a:t>Ano</a:t>
              </a:r>
              <a:endParaRPr/>
            </a:p>
          </p:txBody>
        </p:sp>
      </p:grpSp>
      <p:sp>
        <p:nvSpPr>
          <p:cNvPr id="13268" name="Google Shape;13268;p119">
            <a:extLst>
              <a:ext uri="{FF2B5EF4-FFF2-40B4-BE49-F238E27FC236}">
                <a16:creationId xmlns:a16="http://schemas.microsoft.com/office/drawing/2014/main" id="{78804A66-027B-BEC1-732E-1D9A246CEAF5}"/>
              </a:ext>
            </a:extLst>
          </p:cNvPr>
          <p:cNvSpPr txBox="1"/>
          <p:nvPr/>
        </p:nvSpPr>
        <p:spPr>
          <a:xfrm>
            <a:off x="447739" y="6217591"/>
            <a:ext cx="109503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b="1" i="0" u="none" strike="noStrike" cap="none" dirty="0">
                <a:solidFill>
                  <a:srgbClr val="0000C9"/>
                </a:solidFill>
                <a:latin typeface="Quattrocento Sans"/>
                <a:ea typeface="Quattrocento Sans"/>
                <a:cs typeface="Quattrocento Sans"/>
                <a:sym typeface="Quattrocento Sans"/>
              </a:rPr>
              <a:t>1. </a:t>
            </a:r>
            <a:r>
              <a:rPr lang="en-US" sz="600" b="0" i="0" u="none" strike="noStrike" cap="none" dirty="0">
                <a:solidFill>
                  <a:srgbClr val="7F7F7F"/>
                </a:solidFill>
                <a:latin typeface="Quattrocento Sans"/>
                <a:ea typeface="Quattrocento Sans"/>
                <a:cs typeface="Quattrocento Sans"/>
                <a:sym typeface="Quattrocento Sans"/>
              </a:rPr>
              <a:t>POLLARD, Andrew J.; BIJKER, Else M. A guide to vaccinology: from basic principles to new developments. Nature Reviews Immunology, v. 21, p. 83-100, </a:t>
            </a:r>
            <a:r>
              <a:rPr lang="en-US" sz="600" b="0" i="0" u="none" strike="noStrike" cap="none" dirty="0" err="1">
                <a:solidFill>
                  <a:srgbClr val="7F7F7F"/>
                </a:solidFill>
                <a:latin typeface="Quattrocento Sans"/>
                <a:ea typeface="Quattrocento Sans"/>
                <a:cs typeface="Quattrocento Sans"/>
                <a:sym typeface="Quattrocento Sans"/>
              </a:rPr>
              <a:t>fev</a:t>
            </a:r>
            <a:r>
              <a:rPr lang="en-US" sz="600" b="0" i="0" u="none" strike="noStrike" cap="none" dirty="0">
                <a:solidFill>
                  <a:srgbClr val="7F7F7F"/>
                </a:solidFill>
                <a:latin typeface="Quattrocento Sans"/>
                <a:ea typeface="Quattrocento Sans"/>
                <a:cs typeface="Quattrocento Sans"/>
                <a:sym typeface="Quattrocento Sans"/>
              </a:rPr>
              <a:t>. 2021. DOI: 10.1038/s41577-020-00479-7. Disponível em: &lt;https://doi.org/10.1038/s41577-020-00479-7&gt;. Acesso em: 10 out. 2025.</a:t>
            </a:r>
            <a:endParaRPr sz="600" b="0" i="0" u="none" strike="noStrike" cap="none" dirty="0">
              <a:solidFill>
                <a:srgbClr val="7F7F7F"/>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C8"/>
              </a:buClr>
              <a:buSzPts val="600"/>
              <a:buFont typeface="Quattrocento Sans"/>
              <a:buNone/>
            </a:pPr>
            <a:r>
              <a:rPr lang="en-US" sz="600" b="1" i="0" u="none" strike="noStrike" cap="none" dirty="0">
                <a:solidFill>
                  <a:srgbClr val="0000C8"/>
                </a:solidFill>
                <a:latin typeface="Quattrocento Sans"/>
                <a:ea typeface="Quattrocento Sans"/>
                <a:cs typeface="Quattrocento Sans"/>
                <a:sym typeface="Quattrocento Sans"/>
              </a:rPr>
              <a:t>2. </a:t>
            </a:r>
            <a:r>
              <a:rPr lang="en-US" sz="600" b="0" i="0" u="none" strike="noStrike" cap="none" dirty="0">
                <a:solidFill>
                  <a:srgbClr val="7F7F7F"/>
                </a:solidFill>
                <a:latin typeface="Quattrocento Sans"/>
                <a:ea typeface="Quattrocento Sans"/>
                <a:cs typeface="Quattrocento Sans"/>
                <a:sym typeface="Quattrocento Sans"/>
              </a:rPr>
              <a:t>Brasil. </a:t>
            </a:r>
            <a:r>
              <a:rPr lang="en-US" sz="600" b="0" i="0" u="none" strike="noStrike" cap="none" dirty="0" err="1">
                <a:solidFill>
                  <a:srgbClr val="7F7F7F"/>
                </a:solidFill>
                <a:latin typeface="Quattrocento Sans"/>
                <a:ea typeface="Quattrocento Sans"/>
                <a:cs typeface="Quattrocento Sans"/>
                <a:sym typeface="Quattrocento Sans"/>
              </a:rPr>
              <a:t>Ministério</a:t>
            </a:r>
            <a:r>
              <a:rPr lang="en-US" sz="600" b="0" i="0" u="none" strike="noStrike" cap="none" dirty="0">
                <a:solidFill>
                  <a:srgbClr val="7F7F7F"/>
                </a:solidFill>
                <a:latin typeface="Quattrocento Sans"/>
                <a:ea typeface="Quattrocento Sans"/>
                <a:cs typeface="Quattrocento Sans"/>
                <a:sym typeface="Quattrocento Sans"/>
              </a:rPr>
              <a:t> da Saúde. Programa Nacional de Imunizações - Vacinação. Disponível em: https://www.gov.br/saude/pt-br/acesso-a-informacao/acoes-e-programas/pni. Acesso em: 10 </a:t>
            </a:r>
            <a:r>
              <a:rPr lang="en-US" sz="600" b="0" i="0" u="none" strike="noStrike" cap="none" dirty="0" err="1">
                <a:solidFill>
                  <a:srgbClr val="7F7F7F"/>
                </a:solidFill>
                <a:latin typeface="Quattrocento Sans"/>
                <a:ea typeface="Quattrocento Sans"/>
                <a:cs typeface="Quattrocento Sans"/>
                <a:sym typeface="Quattrocento Sans"/>
              </a:rPr>
              <a:t>mai</a:t>
            </a:r>
            <a:r>
              <a:rPr lang="en-US" sz="600" b="0" i="0" u="none" strike="noStrike" cap="none" dirty="0">
                <a:solidFill>
                  <a:srgbClr val="7F7F7F"/>
                </a:solidFill>
                <a:latin typeface="Quattrocento Sans"/>
                <a:ea typeface="Quattrocento Sans"/>
                <a:cs typeface="Quattrocento Sans"/>
                <a:sym typeface="Quattrocento Sans"/>
              </a:rPr>
              <a:t>. 2024.</a:t>
            </a:r>
            <a:endParaRPr dirty="0"/>
          </a:p>
          <a:p>
            <a:pPr marL="0" marR="0" lvl="0" indent="0" algn="l" rtl="0">
              <a:spcBef>
                <a:spcPts val="0"/>
              </a:spcBef>
              <a:spcAft>
                <a:spcPts val="0"/>
              </a:spcAft>
              <a:buNone/>
            </a:pPr>
            <a:r>
              <a:rPr lang="en-US" sz="600" b="1" i="0" u="none" strike="noStrike" cap="none" dirty="0">
                <a:solidFill>
                  <a:srgbClr val="0000C9"/>
                </a:solidFill>
                <a:latin typeface="Quattrocento Sans"/>
                <a:ea typeface="Quattrocento Sans"/>
                <a:cs typeface="Quattrocento Sans"/>
                <a:sym typeface="Quattrocento Sans"/>
              </a:rPr>
              <a:t>3.</a:t>
            </a:r>
            <a:r>
              <a:rPr lang="en-US" sz="600" b="0" i="0" u="none" strike="noStrike" cap="none" dirty="0">
                <a:solidFill>
                  <a:srgbClr val="7F7F7F"/>
                </a:solidFill>
                <a:latin typeface="Quattrocento Sans"/>
                <a:ea typeface="Quattrocento Sans"/>
                <a:cs typeface="Quattrocento Sans"/>
                <a:sym typeface="Quattrocento Sans"/>
              </a:rPr>
              <a:t> BUTANTAN. O </a:t>
            </a:r>
            <a:r>
              <a:rPr lang="en-US" sz="600" b="0" i="0" u="none" strike="noStrike" cap="none" dirty="0" err="1">
                <a:solidFill>
                  <a:srgbClr val="7F7F7F"/>
                </a:solidFill>
                <a:latin typeface="Quattrocento Sans"/>
                <a:ea typeface="Quattrocento Sans"/>
                <a:cs typeface="Quattrocento Sans"/>
                <a:sym typeface="Quattrocento Sans"/>
              </a:rPr>
              <a:t>mundo</a:t>
            </a:r>
            <a:r>
              <a:rPr lang="en-US" sz="600" b="0" i="0" u="none" strike="noStrike" cap="none" dirty="0">
                <a:solidFill>
                  <a:srgbClr val="7F7F7F"/>
                </a:solidFill>
                <a:latin typeface="Quattrocento Sans"/>
                <a:ea typeface="Quattrocento Sans"/>
                <a:cs typeface="Quattrocento Sans"/>
                <a:sym typeface="Quattrocento Sans"/>
              </a:rPr>
              <a:t> antes e </a:t>
            </a:r>
            <a:r>
              <a:rPr lang="en-US" sz="600" b="0" i="0" u="none" strike="noStrike" cap="none" dirty="0" err="1">
                <a:solidFill>
                  <a:srgbClr val="7F7F7F"/>
                </a:solidFill>
                <a:latin typeface="Quattrocento Sans"/>
                <a:ea typeface="Quattrocento Sans"/>
                <a:cs typeface="Quattrocento Sans"/>
                <a:sym typeface="Quattrocento Sans"/>
              </a:rPr>
              <a:t>depois</a:t>
            </a:r>
            <a:r>
              <a:rPr lang="en-US" sz="600" b="0" i="0" u="none" strike="noStrike" cap="none" dirty="0">
                <a:solidFill>
                  <a:srgbClr val="7F7F7F"/>
                </a:solidFill>
                <a:latin typeface="Quattrocento Sans"/>
                <a:ea typeface="Quattrocento Sans"/>
                <a:cs typeface="Quattrocento Sans"/>
                <a:sym typeface="Quattrocento Sans"/>
              </a:rPr>
              <a:t> das vacinas: a </a:t>
            </a:r>
            <a:r>
              <a:rPr lang="en-US" sz="600" b="0" i="0" u="none" strike="noStrike" cap="none" dirty="0" err="1">
                <a:solidFill>
                  <a:srgbClr val="7F7F7F"/>
                </a:solidFill>
                <a:latin typeface="Quattrocento Sans"/>
                <a:ea typeface="Quattrocento Sans"/>
                <a:cs typeface="Quattrocento Sans"/>
                <a:sym typeface="Quattrocento Sans"/>
              </a:rPr>
              <a:t>história</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comprova</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que</a:t>
            </a:r>
            <a:r>
              <a:rPr lang="en-US" sz="600" b="0" i="0" u="none" strike="noStrike" cap="none" dirty="0">
                <a:solidFill>
                  <a:srgbClr val="7F7F7F"/>
                </a:solidFill>
                <a:latin typeface="Quattrocento Sans"/>
                <a:ea typeface="Quattrocento Sans"/>
                <a:cs typeface="Quattrocento Sans"/>
                <a:sym typeface="Quattrocento Sans"/>
              </a:rPr>
              <a:t> o </a:t>
            </a:r>
            <a:r>
              <a:rPr lang="en-US" sz="600" b="0" i="0" u="none" strike="noStrike" cap="none" dirty="0" err="1">
                <a:solidFill>
                  <a:srgbClr val="7F7F7F"/>
                </a:solidFill>
                <a:latin typeface="Quattrocento Sans"/>
                <a:ea typeface="Quattrocento Sans"/>
                <a:cs typeface="Quattrocento Sans"/>
                <a:sym typeface="Quattrocento Sans"/>
              </a:rPr>
              <a:t>caminho</a:t>
            </a:r>
            <a:r>
              <a:rPr lang="en-US" sz="600" b="0" i="0" u="none" strike="noStrike" cap="none" dirty="0">
                <a:solidFill>
                  <a:srgbClr val="7F7F7F"/>
                </a:solidFill>
                <a:latin typeface="Quattrocento Sans"/>
                <a:ea typeface="Quattrocento Sans"/>
                <a:cs typeface="Quattrocento Sans"/>
                <a:sym typeface="Quattrocento Sans"/>
              </a:rPr>
              <a:t> para a </a:t>
            </a:r>
            <a:r>
              <a:rPr lang="en-US" sz="600" b="0" i="0" u="none" strike="noStrike" cap="none" dirty="0" err="1">
                <a:solidFill>
                  <a:srgbClr val="7F7F7F"/>
                </a:solidFill>
                <a:latin typeface="Quattrocento Sans"/>
                <a:ea typeface="Quattrocento Sans"/>
                <a:cs typeface="Quattrocento Sans"/>
                <a:sym typeface="Quattrocento Sans"/>
              </a:rPr>
              <a:t>erradicação</a:t>
            </a:r>
            <a:r>
              <a:rPr lang="en-US" sz="600" b="0" i="0" u="none" strike="noStrike" cap="none" dirty="0">
                <a:solidFill>
                  <a:srgbClr val="7F7F7F"/>
                </a:solidFill>
                <a:latin typeface="Quattrocento Sans"/>
                <a:ea typeface="Quattrocento Sans"/>
                <a:cs typeface="Quattrocento Sans"/>
                <a:sym typeface="Quattrocento Sans"/>
              </a:rPr>
              <a:t> de doenças é a imunização. Disponível em: </a:t>
            </a:r>
            <a:r>
              <a:rPr lang="en-US" sz="600" b="0" i="0" u="sng" strike="noStrike" cap="none" dirty="0">
                <a:solidFill>
                  <a:schemeClr val="hlink"/>
                </a:solidFill>
                <a:latin typeface="Quattrocento Sans"/>
                <a:ea typeface="Quattrocento Sans"/>
                <a:cs typeface="Quattrocento Sans"/>
                <a:sym typeface="Quattrocento Sans"/>
                <a:hlinkClick r:id="rId4"/>
              </a:rPr>
              <a:t>https://butantan.gov.br/noticias/o-mundo-antes-e-depois-das-vacinas-a-historia-comprova-que-o-caminho-para-a-erradicacao-de-doencas-e-a-imunizacao</a:t>
            </a:r>
            <a:r>
              <a:rPr lang="en-US" sz="600" b="0" i="0" u="none" strike="noStrike" cap="none" dirty="0">
                <a:solidFill>
                  <a:srgbClr val="7F7F7F"/>
                </a:solidFill>
                <a:latin typeface="Quattrocento Sans"/>
                <a:ea typeface="Quattrocento Sans"/>
                <a:cs typeface="Quattrocento Sans"/>
                <a:sym typeface="Quattrocento Sans"/>
              </a:rPr>
              <a:t>. Acesso em: 13 out. 2025.</a:t>
            </a:r>
            <a:endParaRPr dirty="0"/>
          </a:p>
          <a:p>
            <a:pPr marL="0" marR="0" lvl="0" indent="0" algn="l" rtl="0">
              <a:spcBef>
                <a:spcPts val="0"/>
              </a:spcBef>
              <a:spcAft>
                <a:spcPts val="0"/>
              </a:spcAft>
              <a:buNone/>
            </a:pPr>
            <a:r>
              <a:rPr lang="en-US" sz="600" b="1" i="0" u="none" strike="noStrike" cap="none" dirty="0">
                <a:solidFill>
                  <a:srgbClr val="0000C9"/>
                </a:solidFill>
                <a:latin typeface="Quattrocento Sans"/>
                <a:ea typeface="Quattrocento Sans"/>
                <a:cs typeface="Quattrocento Sans"/>
                <a:sym typeface="Quattrocento Sans"/>
              </a:rPr>
              <a:t>4.</a:t>
            </a:r>
            <a:r>
              <a:rPr lang="en-US" sz="600" b="0" i="0" u="none" strike="noStrike" cap="none" dirty="0">
                <a:solidFill>
                  <a:srgbClr val="7F7F7F"/>
                </a:solidFill>
                <a:latin typeface="Quattrocento Sans"/>
                <a:ea typeface="Quattrocento Sans"/>
                <a:cs typeface="Quattrocento Sans"/>
                <a:sym typeface="Quattrocento Sans"/>
              </a:rPr>
              <a:t> FIOCRUZ. Menos </a:t>
            </a:r>
            <a:r>
              <a:rPr lang="en-US" sz="600" b="0" i="0" u="none" strike="noStrike" cap="none" dirty="0" err="1">
                <a:solidFill>
                  <a:srgbClr val="7F7F7F"/>
                </a:solidFill>
                <a:latin typeface="Quattrocento Sans"/>
                <a:ea typeface="Quattrocento Sans"/>
                <a:cs typeface="Quattrocento Sans"/>
                <a:sym typeface="Quattrocento Sans"/>
              </a:rPr>
              <a:t>antibióticos</a:t>
            </a:r>
            <a:r>
              <a:rPr lang="en-US" sz="600" b="0" i="0" u="none" strike="noStrike" cap="none" dirty="0">
                <a:solidFill>
                  <a:srgbClr val="7F7F7F"/>
                </a:solidFill>
                <a:latin typeface="Quattrocento Sans"/>
                <a:ea typeface="Quattrocento Sans"/>
                <a:cs typeface="Quattrocento Sans"/>
                <a:sym typeface="Quattrocento Sans"/>
              </a:rPr>
              <a:t>, mais vacinas. Disponível em: </a:t>
            </a:r>
            <a:r>
              <a:rPr lang="en-US" sz="600" b="0" i="0" u="sng" strike="noStrike" cap="none" dirty="0">
                <a:solidFill>
                  <a:schemeClr val="hlink"/>
                </a:solidFill>
                <a:latin typeface="Quattrocento Sans"/>
                <a:ea typeface="Quattrocento Sans"/>
                <a:cs typeface="Quattrocento Sans"/>
                <a:sym typeface="Quattrocento Sans"/>
                <a:hlinkClick r:id="rId5"/>
              </a:rPr>
              <a:t>https://ideiasus.fiocruz.br/postagem/menos-antibioticos-mais-vacinas</a:t>
            </a:r>
            <a:r>
              <a:rPr lang="en-US" sz="600" b="0" i="0" u="none" strike="noStrike" cap="none" dirty="0">
                <a:solidFill>
                  <a:srgbClr val="7F7F7F"/>
                </a:solidFill>
                <a:latin typeface="Quattrocento Sans"/>
                <a:ea typeface="Quattrocento Sans"/>
                <a:cs typeface="Quattrocento Sans"/>
                <a:sym typeface="Quattrocento Sans"/>
              </a:rPr>
              <a:t>. Acesso em: 13 out. 2025.</a:t>
            </a:r>
            <a:endParaRPr dirty="0"/>
          </a:p>
        </p:txBody>
      </p:sp>
      <p:pic>
        <p:nvPicPr>
          <p:cNvPr id="13269" name="Google Shape;13269;p119">
            <a:extLst>
              <a:ext uri="{FF2B5EF4-FFF2-40B4-BE49-F238E27FC236}">
                <a16:creationId xmlns:a16="http://schemas.microsoft.com/office/drawing/2014/main" id="{FB07858F-9F15-D30D-5E5A-863048B3FE78}"/>
              </a:ext>
            </a:extLst>
          </p:cNvPr>
          <p:cNvPicPr preferRelativeResize="0"/>
          <p:nvPr/>
        </p:nvPicPr>
        <p:blipFill rotWithShape="1">
          <a:blip r:embed="rId6">
            <a:alphaModFix/>
          </a:blip>
          <a:srcRect/>
          <a:stretch/>
        </p:blipFill>
        <p:spPr>
          <a:xfrm>
            <a:off x="11314771" y="6454107"/>
            <a:ext cx="706245" cy="278478"/>
          </a:xfrm>
          <a:prstGeom prst="rect">
            <a:avLst/>
          </a:prstGeom>
          <a:noFill/>
          <a:ln>
            <a:noFill/>
          </a:ln>
        </p:spPr>
      </p:pic>
      <p:sp>
        <p:nvSpPr>
          <p:cNvPr id="13270" name="Google Shape;13270;p119">
            <a:extLst>
              <a:ext uri="{FF2B5EF4-FFF2-40B4-BE49-F238E27FC236}">
                <a16:creationId xmlns:a16="http://schemas.microsoft.com/office/drawing/2014/main" id="{73DE0A09-D04A-6F9B-E0CC-85771A2BA887}"/>
              </a:ext>
            </a:extLst>
          </p:cNvPr>
          <p:cNvSpPr txBox="1"/>
          <p:nvPr/>
        </p:nvSpPr>
        <p:spPr>
          <a:xfrm>
            <a:off x="5767369" y="6002566"/>
            <a:ext cx="5410704" cy="2000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7F7F"/>
              </a:buClr>
              <a:buSzPts val="700"/>
              <a:buFont typeface="Quattrocento Sans"/>
              <a:buNone/>
            </a:pPr>
            <a:r>
              <a:rPr lang="en-US" sz="700" b="0" i="1" u="none" strike="noStrike" cap="none" dirty="0" err="1">
                <a:solidFill>
                  <a:srgbClr val="7F7F7F"/>
                </a:solidFill>
                <a:latin typeface="Quattrocento Sans"/>
                <a:ea typeface="Quattrocento Sans"/>
                <a:cs typeface="Quattrocento Sans"/>
                <a:sym typeface="Quattrocento Sans"/>
              </a:rPr>
              <a:t>Adaptado</a:t>
            </a:r>
            <a:r>
              <a:rPr lang="en-US" sz="700" b="0" i="1" u="none" strike="noStrike" cap="none" dirty="0">
                <a:solidFill>
                  <a:srgbClr val="7F7F7F"/>
                </a:solidFill>
                <a:latin typeface="Quattrocento Sans"/>
                <a:ea typeface="Quattrocento Sans"/>
                <a:cs typeface="Quattrocento Sans"/>
                <a:sym typeface="Quattrocento Sans"/>
              </a:rPr>
              <a:t> de: Pollard AJ, et al. Nat Rev Immunol. 2021 Feb;21(2):83-100.</a:t>
            </a:r>
            <a:r>
              <a:rPr lang="en-US" sz="700" b="0" i="1" u="none" strike="noStrike" cap="none" baseline="30000" dirty="0">
                <a:solidFill>
                  <a:srgbClr val="7F7F7F"/>
                </a:solidFill>
                <a:latin typeface="Quattrocento Sans"/>
                <a:ea typeface="Quattrocento Sans"/>
                <a:cs typeface="Quattrocento Sans"/>
                <a:sym typeface="Quattrocento Sans"/>
              </a:rPr>
              <a:t>1</a:t>
            </a:r>
            <a:endParaRPr sz="700" b="0" i="1" u="none" strike="noStrike" cap="none" baseline="30000" dirty="0">
              <a:solidFill>
                <a:srgbClr val="7F7F7F"/>
              </a:solidFill>
              <a:latin typeface="Quattrocento Sans"/>
              <a:ea typeface="Quattrocento Sans"/>
              <a:cs typeface="Quattrocento Sans"/>
              <a:sym typeface="Quattrocento Sans"/>
            </a:endParaRPr>
          </a:p>
        </p:txBody>
      </p:sp>
      <p:sp>
        <p:nvSpPr>
          <p:cNvPr id="13271" name="Google Shape;13271;p119">
            <a:extLst>
              <a:ext uri="{FF2B5EF4-FFF2-40B4-BE49-F238E27FC236}">
                <a16:creationId xmlns:a16="http://schemas.microsoft.com/office/drawing/2014/main" id="{62FFFCB3-E381-DEC0-D16F-EF08BCA087F4}"/>
              </a:ext>
            </a:extLst>
          </p:cNvPr>
          <p:cNvSpPr txBox="1"/>
          <p:nvPr/>
        </p:nvSpPr>
        <p:spPr>
          <a:xfrm>
            <a:off x="447739" y="6068183"/>
            <a:ext cx="19479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700"/>
              <a:buFont typeface="Quattrocento Sans"/>
              <a:buNone/>
            </a:pPr>
            <a:r>
              <a:rPr lang="en-US" sz="700" b="1" i="0" u="none" strike="noStrike" cap="none">
                <a:solidFill>
                  <a:srgbClr val="7F7F7F"/>
                </a:solidFill>
                <a:latin typeface="Quattrocento Sans"/>
                <a:ea typeface="Quattrocento Sans"/>
                <a:cs typeface="Quattrocento Sans"/>
                <a:sym typeface="Quattrocento Sans"/>
              </a:rPr>
              <a:t>PNI: </a:t>
            </a:r>
            <a:r>
              <a:rPr lang="en-US" sz="700" b="0" i="0" u="none" strike="noStrike" cap="none">
                <a:solidFill>
                  <a:srgbClr val="7F7F7F"/>
                </a:solidFill>
                <a:latin typeface="Quattrocento Sans"/>
                <a:ea typeface="Quattrocento Sans"/>
                <a:cs typeface="Quattrocento Sans"/>
                <a:sym typeface="Quattrocento Sans"/>
              </a:rPr>
              <a:t>Programa Nacional de Imunizações;</a:t>
            </a:r>
            <a:endParaRPr/>
          </a:p>
        </p:txBody>
      </p:sp>
    </p:spTree>
    <p:extLst>
      <p:ext uri="{BB962C8B-B14F-4D97-AF65-F5344CB8AC3E}">
        <p14:creationId xmlns:p14="http://schemas.microsoft.com/office/powerpoint/2010/main" val="1339852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76"/>
        <p:cNvGrpSpPr/>
        <p:nvPr/>
      </p:nvGrpSpPr>
      <p:grpSpPr>
        <a:xfrm>
          <a:off x="0" y="0"/>
          <a:ext cx="0" cy="0"/>
          <a:chOff x="0" y="0"/>
          <a:chExt cx="0" cy="0"/>
        </a:xfrm>
      </p:grpSpPr>
      <p:pic>
        <p:nvPicPr>
          <p:cNvPr id="13277" name="Google Shape;13277;p120"/>
          <p:cNvPicPr preferRelativeResize="0"/>
          <p:nvPr/>
        </p:nvPicPr>
        <p:blipFill rotWithShape="1">
          <a:blip r:embed="rId3">
            <a:alphaModFix/>
          </a:blip>
          <a:srcRect/>
          <a:stretch/>
        </p:blipFill>
        <p:spPr>
          <a:xfrm>
            <a:off x="523407" y="737089"/>
            <a:ext cx="8695299" cy="4840799"/>
          </a:xfrm>
          <a:prstGeom prst="rect">
            <a:avLst/>
          </a:prstGeom>
          <a:noFill/>
          <a:ln>
            <a:noFill/>
          </a:ln>
        </p:spPr>
      </p:pic>
      <p:sp>
        <p:nvSpPr>
          <p:cNvPr id="13278" name="Google Shape;13278;p120"/>
          <p:cNvSpPr txBox="1"/>
          <p:nvPr/>
        </p:nvSpPr>
        <p:spPr>
          <a:xfrm>
            <a:off x="9210091" y="1659400"/>
            <a:ext cx="2692800" cy="1815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Tomorrow"/>
              <a:buNone/>
            </a:pPr>
            <a:r>
              <a:rPr lang="en-US" sz="1600" b="0" i="0" u="none" strike="noStrike" cap="none">
                <a:solidFill>
                  <a:srgbClr val="002060"/>
                </a:solidFill>
                <a:latin typeface="Tomorrow"/>
                <a:ea typeface="Tomorrow"/>
                <a:cs typeface="Tomorrow"/>
                <a:sym typeface="Tomorrow"/>
              </a:rPr>
              <a:t>Os principais parceiros do Ministério da Saúde no Programa Nacional de Vacinação 2025 são o </a:t>
            </a:r>
            <a:r>
              <a:rPr lang="en-US" sz="1600" b="1" i="0" u="none" strike="noStrike" cap="none">
                <a:solidFill>
                  <a:srgbClr val="002060"/>
                </a:solidFill>
                <a:latin typeface="Tomorrow"/>
                <a:ea typeface="Tomorrow"/>
                <a:cs typeface="Tomorrow"/>
                <a:sym typeface="Tomorrow"/>
              </a:rPr>
              <a:t>Ministério da Educação </a:t>
            </a:r>
            <a:r>
              <a:rPr lang="en-US" sz="1600" b="0" i="0" u="none" strike="noStrike" cap="none">
                <a:solidFill>
                  <a:srgbClr val="002060"/>
                </a:solidFill>
                <a:latin typeface="Tomorrow"/>
                <a:ea typeface="Tomorrow"/>
                <a:cs typeface="Tomorrow"/>
                <a:sym typeface="Tomorrow"/>
              </a:rPr>
              <a:t>e os </a:t>
            </a:r>
            <a:r>
              <a:rPr lang="en-US" sz="1600" b="1" i="0" u="none" strike="noStrike" cap="none">
                <a:solidFill>
                  <a:srgbClr val="002060"/>
                </a:solidFill>
                <a:latin typeface="Tomorrow"/>
                <a:ea typeface="Tomorrow"/>
                <a:cs typeface="Tomorrow"/>
                <a:sym typeface="Tomorrow"/>
              </a:rPr>
              <a:t>governos estaduais e municipais</a:t>
            </a:r>
            <a:r>
              <a:rPr lang="en-US" sz="1600" b="0" i="0" u="none" strike="noStrike" cap="none">
                <a:solidFill>
                  <a:srgbClr val="002060"/>
                </a:solidFill>
                <a:latin typeface="Tomorrow"/>
                <a:ea typeface="Tomorrow"/>
                <a:cs typeface="Tomorrow"/>
                <a:sym typeface="Tomorrow"/>
              </a:rPr>
              <a:t>.</a:t>
            </a:r>
            <a:endParaRPr/>
          </a:p>
        </p:txBody>
      </p:sp>
      <p:sp>
        <p:nvSpPr>
          <p:cNvPr id="13279" name="Google Shape;13279;p120"/>
          <p:cNvSpPr txBox="1"/>
          <p:nvPr/>
        </p:nvSpPr>
        <p:spPr>
          <a:xfrm>
            <a:off x="115899" y="225063"/>
            <a:ext cx="11295900" cy="850500"/>
          </a:xfrm>
          <a:prstGeom prst="rect">
            <a:avLst/>
          </a:prstGeom>
          <a:noFill/>
          <a:ln>
            <a:noFill/>
          </a:ln>
        </p:spPr>
        <p:txBody>
          <a:bodyPr spcFirstLastPara="1" wrap="square" lIns="0" tIns="45700" rIns="0" bIns="45700" anchor="t" anchorCtr="0">
            <a:noAutofit/>
          </a:bodyPr>
          <a:lstStyle/>
          <a:p>
            <a:pPr marL="0" marR="0" lvl="0" indent="0" algn="ctr" rtl="0">
              <a:lnSpc>
                <a:spcPct val="85000"/>
              </a:lnSpc>
              <a:spcBef>
                <a:spcPts val="0"/>
              </a:spcBef>
              <a:spcAft>
                <a:spcPts val="0"/>
              </a:spcAft>
              <a:buClr>
                <a:srgbClr val="0000CA"/>
              </a:buClr>
              <a:buSzPts val="2800"/>
              <a:buFont typeface="Tomorrow"/>
              <a:buNone/>
            </a:pPr>
            <a:r>
              <a:rPr lang="en-US" sz="2800" b="1" i="0" u="none" strike="noStrike" cap="none">
                <a:solidFill>
                  <a:srgbClr val="0000CA"/>
                </a:solidFill>
                <a:latin typeface="Tomorrow"/>
                <a:ea typeface="Tomorrow"/>
                <a:cs typeface="Tomorrow"/>
                <a:sym typeface="Tomorrow"/>
              </a:rPr>
              <a:t>Coberturas de imunização no país</a:t>
            </a:r>
            <a:r>
              <a:rPr lang="en-US" sz="2800" b="1" i="0" u="none" strike="noStrike" cap="none" baseline="30000">
                <a:solidFill>
                  <a:srgbClr val="0000CA"/>
                </a:solidFill>
                <a:latin typeface="Tomorrow"/>
                <a:ea typeface="Tomorrow"/>
                <a:cs typeface="Tomorrow"/>
                <a:sym typeface="Tomorrow"/>
              </a:rPr>
              <a:t>1,2</a:t>
            </a:r>
            <a:r>
              <a:rPr lang="en-US" sz="2800" b="1" i="0" u="none" strike="noStrike" cap="none">
                <a:solidFill>
                  <a:srgbClr val="0000CA"/>
                </a:solidFill>
                <a:latin typeface="Tomorrow"/>
                <a:ea typeface="Tomorrow"/>
                <a:cs typeface="Tomorrow"/>
                <a:sym typeface="Tomorrow"/>
              </a:rPr>
              <a:t> </a:t>
            </a:r>
            <a:endParaRPr/>
          </a:p>
        </p:txBody>
      </p:sp>
      <p:pic>
        <p:nvPicPr>
          <p:cNvPr id="13280" name="Google Shape;13280;p120"/>
          <p:cNvPicPr preferRelativeResize="0"/>
          <p:nvPr/>
        </p:nvPicPr>
        <p:blipFill rotWithShape="1">
          <a:blip r:embed="rId4">
            <a:alphaModFix/>
          </a:blip>
          <a:srcRect/>
          <a:stretch/>
        </p:blipFill>
        <p:spPr>
          <a:xfrm>
            <a:off x="10810833" y="6101731"/>
            <a:ext cx="1201696" cy="626236"/>
          </a:xfrm>
          <a:prstGeom prst="rect">
            <a:avLst/>
          </a:prstGeom>
          <a:noFill/>
          <a:ln>
            <a:noFill/>
          </a:ln>
        </p:spPr>
      </p:pic>
      <p:sp>
        <p:nvSpPr>
          <p:cNvPr id="13281" name="Google Shape;13281;p120"/>
          <p:cNvSpPr txBox="1"/>
          <p:nvPr/>
        </p:nvSpPr>
        <p:spPr>
          <a:xfrm>
            <a:off x="996047" y="6223895"/>
            <a:ext cx="109068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dirty="0">
                <a:solidFill>
                  <a:srgbClr val="000000"/>
                </a:solidFill>
                <a:latin typeface="Calibri"/>
                <a:ea typeface="Calibri"/>
                <a:cs typeface="Calibri"/>
                <a:sym typeface="Calibri"/>
              </a:rPr>
              <a:t>* Dados </a:t>
            </a:r>
            <a:r>
              <a:rPr lang="en-US" sz="800" b="0" i="0" u="none" strike="noStrike" cap="none" dirty="0" err="1">
                <a:solidFill>
                  <a:srgbClr val="000000"/>
                </a:solidFill>
                <a:latin typeface="Calibri"/>
                <a:ea typeface="Calibri"/>
                <a:cs typeface="Calibri"/>
                <a:sym typeface="Calibri"/>
              </a:rPr>
              <a:t>extraídos</a:t>
            </a:r>
            <a:r>
              <a:rPr lang="en-US" sz="800" b="0" i="0" u="none" strike="noStrike" cap="none" dirty="0">
                <a:solidFill>
                  <a:srgbClr val="000000"/>
                </a:solidFill>
                <a:latin typeface="Calibri"/>
                <a:ea typeface="Calibri"/>
                <a:cs typeface="Calibri"/>
                <a:sym typeface="Calibri"/>
              </a:rPr>
              <a:t> no </a:t>
            </a:r>
            <a:r>
              <a:rPr lang="en-US" sz="800" b="0" i="0" u="none" strike="noStrike" cap="none" dirty="0" err="1">
                <a:solidFill>
                  <a:srgbClr val="000000"/>
                </a:solidFill>
                <a:latin typeface="Calibri"/>
                <a:ea typeface="Calibri"/>
                <a:cs typeface="Calibri"/>
                <a:sym typeface="Calibri"/>
              </a:rPr>
              <a:t>dia</a:t>
            </a:r>
            <a:r>
              <a:rPr lang="en-US" sz="800" b="0" i="0" u="none" strike="noStrike" cap="none" dirty="0">
                <a:solidFill>
                  <a:srgbClr val="000000"/>
                </a:solidFill>
                <a:latin typeface="Calibri"/>
                <a:ea typeface="Calibri"/>
                <a:cs typeface="Calibri"/>
                <a:sym typeface="Calibri"/>
              </a:rPr>
              <a:t> 28/08/2025. </a:t>
            </a:r>
            <a:endParaRPr dirty="0"/>
          </a:p>
          <a:p>
            <a:pPr marL="0" marR="0" lvl="0" indent="0" algn="l" rtl="0">
              <a:spcBef>
                <a:spcPts val="0"/>
              </a:spcBef>
              <a:spcAft>
                <a:spcPts val="0"/>
              </a:spcAft>
              <a:buNone/>
            </a:pPr>
            <a:r>
              <a:rPr lang="en-US" sz="700" b="1" i="0" u="none" strike="noStrike" cap="none" dirty="0">
                <a:solidFill>
                  <a:srgbClr val="0000CA"/>
                </a:solidFill>
                <a:latin typeface="Arial"/>
                <a:ea typeface="Arial"/>
                <a:cs typeface="Arial"/>
                <a:sym typeface="Arial"/>
              </a:rPr>
              <a:t>1</a:t>
            </a:r>
            <a:r>
              <a:rPr lang="en-US" sz="700" b="0" i="0" u="none" strike="noStrike" cap="none" dirty="0">
                <a:solidFill>
                  <a:srgbClr val="7F7F7F"/>
                </a:solidFill>
                <a:latin typeface="Arial"/>
                <a:ea typeface="Arial"/>
                <a:cs typeface="Arial"/>
                <a:sym typeface="Arial"/>
              </a:rPr>
              <a:t>. Brasil. </a:t>
            </a:r>
            <a:r>
              <a:rPr lang="en-US" sz="700" b="0" i="0" u="none" strike="noStrike" cap="none" dirty="0" err="1">
                <a:solidFill>
                  <a:srgbClr val="7F7F7F"/>
                </a:solidFill>
                <a:latin typeface="Arial"/>
                <a:ea typeface="Arial"/>
                <a:cs typeface="Arial"/>
                <a:sym typeface="Arial"/>
              </a:rPr>
              <a:t>Ministério</a:t>
            </a:r>
            <a:r>
              <a:rPr lang="en-US" sz="700" b="0" i="0" u="none" strike="noStrike" cap="none" dirty="0">
                <a:solidFill>
                  <a:srgbClr val="7F7F7F"/>
                </a:solidFill>
                <a:latin typeface="Arial"/>
                <a:ea typeface="Arial"/>
                <a:cs typeface="Arial"/>
                <a:sym typeface="Arial"/>
              </a:rPr>
              <a:t> da </a:t>
            </a:r>
            <a:r>
              <a:rPr lang="en-US" sz="700" b="0" i="0" u="none" strike="noStrike" cap="none" dirty="0" err="1">
                <a:solidFill>
                  <a:srgbClr val="7F7F7F"/>
                </a:solidFill>
                <a:latin typeface="Arial"/>
                <a:ea typeface="Arial"/>
                <a:cs typeface="Arial"/>
                <a:sym typeface="Arial"/>
              </a:rPr>
              <a:t>Saúde</a:t>
            </a:r>
            <a:r>
              <a:rPr lang="en-US" sz="700" b="0" i="0" u="none" strike="noStrike" cap="none" dirty="0">
                <a:solidFill>
                  <a:srgbClr val="7F7F7F"/>
                </a:solidFill>
                <a:latin typeface="Arial"/>
                <a:ea typeface="Arial"/>
                <a:cs typeface="Arial"/>
                <a:sym typeface="Arial"/>
              </a:rPr>
              <a:t>. Guia de </a:t>
            </a:r>
            <a:r>
              <a:rPr lang="en-US" sz="700" b="0" i="0" u="none" strike="noStrike" cap="none" dirty="0" err="1">
                <a:solidFill>
                  <a:srgbClr val="7F7F7F"/>
                </a:solidFill>
                <a:latin typeface="Arial"/>
                <a:ea typeface="Arial"/>
                <a:cs typeface="Arial"/>
                <a:sym typeface="Arial"/>
              </a:rPr>
              <a:t>Vigilância</a:t>
            </a:r>
            <a:r>
              <a:rPr lang="en-US" sz="700" b="0" i="0" u="none" strike="noStrike" cap="none" dirty="0">
                <a:solidFill>
                  <a:srgbClr val="7F7F7F"/>
                </a:solidFill>
                <a:latin typeface="Arial"/>
                <a:ea typeface="Arial"/>
                <a:cs typeface="Arial"/>
                <a:sym typeface="Arial"/>
              </a:rPr>
              <a:t> </a:t>
            </a:r>
            <a:r>
              <a:rPr lang="en-US" sz="700" b="0" i="0" u="none" strike="noStrike" cap="none" dirty="0" err="1">
                <a:solidFill>
                  <a:srgbClr val="7F7F7F"/>
                </a:solidFill>
                <a:latin typeface="Arial"/>
                <a:ea typeface="Arial"/>
                <a:cs typeface="Arial"/>
                <a:sym typeface="Arial"/>
              </a:rPr>
              <a:t>em</a:t>
            </a:r>
            <a:r>
              <a:rPr lang="en-US" sz="700" b="0" i="0" u="none" strike="noStrike" cap="none" dirty="0">
                <a:solidFill>
                  <a:srgbClr val="7F7F7F"/>
                </a:solidFill>
                <a:latin typeface="Arial"/>
                <a:ea typeface="Arial"/>
                <a:cs typeface="Arial"/>
                <a:sym typeface="Arial"/>
              </a:rPr>
              <a:t> </a:t>
            </a:r>
            <a:r>
              <a:rPr lang="en-US" sz="700" b="0" i="0" u="none" strike="noStrike" cap="none" dirty="0" err="1">
                <a:solidFill>
                  <a:srgbClr val="7F7F7F"/>
                </a:solidFill>
                <a:latin typeface="Arial"/>
                <a:ea typeface="Arial"/>
                <a:cs typeface="Arial"/>
                <a:sym typeface="Arial"/>
              </a:rPr>
              <a:t>Saúde</a:t>
            </a:r>
            <a:r>
              <a:rPr lang="en-US" sz="700" b="0" i="0" u="none" strike="noStrike" cap="none" dirty="0">
                <a:solidFill>
                  <a:srgbClr val="7F7F7F"/>
                </a:solidFill>
                <a:latin typeface="Arial"/>
                <a:ea typeface="Arial"/>
                <a:cs typeface="Arial"/>
                <a:sym typeface="Arial"/>
              </a:rPr>
              <a:t>: volume </a:t>
            </a:r>
            <a:r>
              <a:rPr lang="en-US" sz="700" b="0" i="0" u="none" strike="noStrike" cap="none" dirty="0" err="1">
                <a:solidFill>
                  <a:srgbClr val="7F7F7F"/>
                </a:solidFill>
                <a:latin typeface="Arial"/>
                <a:ea typeface="Arial"/>
                <a:cs typeface="Arial"/>
                <a:sym typeface="Arial"/>
              </a:rPr>
              <a:t>único</a:t>
            </a:r>
            <a:r>
              <a:rPr lang="en-US" sz="700" b="0" i="0" u="none" strike="noStrike" cap="none" dirty="0">
                <a:solidFill>
                  <a:srgbClr val="7F7F7F"/>
                </a:solidFill>
                <a:latin typeface="Arial"/>
                <a:ea typeface="Arial"/>
                <a:cs typeface="Arial"/>
                <a:sym typeface="Arial"/>
              </a:rPr>
              <a:t>. 5. ed., </a:t>
            </a:r>
            <a:r>
              <a:rPr lang="en-US" sz="700" b="0" i="0" u="none" strike="noStrike" cap="none" dirty="0" err="1">
                <a:solidFill>
                  <a:srgbClr val="7F7F7F"/>
                </a:solidFill>
                <a:latin typeface="Arial"/>
                <a:ea typeface="Arial"/>
                <a:cs typeface="Arial"/>
                <a:sym typeface="Arial"/>
              </a:rPr>
              <a:t>atual</a:t>
            </a:r>
            <a:r>
              <a:rPr lang="en-US" sz="700" b="0" i="0" u="none" strike="noStrike" cap="none" dirty="0">
                <a:solidFill>
                  <a:srgbClr val="7F7F7F"/>
                </a:solidFill>
                <a:latin typeface="Arial"/>
                <a:ea typeface="Arial"/>
                <a:cs typeface="Arial"/>
                <a:sym typeface="Arial"/>
              </a:rPr>
              <a:t>. e </a:t>
            </a:r>
            <a:r>
              <a:rPr lang="en-US" sz="700" b="0" i="0" u="none" strike="noStrike" cap="none" dirty="0" err="1">
                <a:solidFill>
                  <a:srgbClr val="7F7F7F"/>
                </a:solidFill>
                <a:latin typeface="Arial"/>
                <a:ea typeface="Arial"/>
                <a:cs typeface="Arial"/>
                <a:sym typeface="Arial"/>
              </a:rPr>
              <a:t>ampl</a:t>
            </a:r>
            <a:r>
              <a:rPr lang="en-US" sz="700" b="0" i="0" u="none" strike="noStrike" cap="none" dirty="0">
                <a:solidFill>
                  <a:srgbClr val="7F7F7F"/>
                </a:solidFill>
                <a:latin typeface="Arial"/>
                <a:ea typeface="Arial"/>
                <a:cs typeface="Arial"/>
                <a:sym typeface="Arial"/>
              </a:rPr>
              <a:t>. – Brasília: </a:t>
            </a:r>
            <a:r>
              <a:rPr lang="en-US" sz="700" b="0" i="0" u="none" strike="noStrike" cap="none" dirty="0" err="1">
                <a:solidFill>
                  <a:srgbClr val="7F7F7F"/>
                </a:solidFill>
                <a:latin typeface="Arial"/>
                <a:ea typeface="Arial"/>
                <a:cs typeface="Arial"/>
                <a:sym typeface="Arial"/>
              </a:rPr>
              <a:t>Ministério</a:t>
            </a:r>
            <a:r>
              <a:rPr lang="en-US" sz="700" b="0" i="0" u="none" strike="noStrike" cap="none" dirty="0">
                <a:solidFill>
                  <a:srgbClr val="7F7F7F"/>
                </a:solidFill>
                <a:latin typeface="Arial"/>
                <a:ea typeface="Arial"/>
                <a:cs typeface="Arial"/>
                <a:sym typeface="Arial"/>
              </a:rPr>
              <a:t> da </a:t>
            </a:r>
            <a:r>
              <a:rPr lang="en-US" sz="700" b="0" i="0" u="none" strike="noStrike" cap="none" dirty="0" err="1">
                <a:solidFill>
                  <a:srgbClr val="7F7F7F"/>
                </a:solidFill>
                <a:latin typeface="Arial"/>
                <a:ea typeface="Arial"/>
                <a:cs typeface="Arial"/>
                <a:sym typeface="Arial"/>
              </a:rPr>
              <a:t>Saúde</a:t>
            </a:r>
            <a:r>
              <a:rPr lang="en-US" sz="700" b="0" i="0" u="none" strike="noStrike" cap="none" dirty="0">
                <a:solidFill>
                  <a:srgbClr val="7F7F7F"/>
                </a:solidFill>
                <a:latin typeface="Arial"/>
                <a:ea typeface="Arial"/>
                <a:cs typeface="Arial"/>
                <a:sym typeface="Arial"/>
              </a:rPr>
              <a:t>, 2022. 1.126 p. </a:t>
            </a:r>
            <a:r>
              <a:rPr lang="en-US" sz="700" b="0" i="0" u="none" strike="noStrike" cap="none" dirty="0" err="1">
                <a:solidFill>
                  <a:srgbClr val="7F7F7F"/>
                </a:solidFill>
                <a:latin typeface="Arial"/>
                <a:ea typeface="Arial"/>
                <a:cs typeface="Arial"/>
                <a:sym typeface="Arial"/>
              </a:rPr>
              <a:t>Disponível</a:t>
            </a:r>
            <a:r>
              <a:rPr lang="en-US" sz="700" b="0" i="0" u="none" strike="noStrike" cap="none" dirty="0">
                <a:solidFill>
                  <a:srgbClr val="7F7F7F"/>
                </a:solidFill>
                <a:latin typeface="Arial"/>
                <a:ea typeface="Arial"/>
                <a:cs typeface="Arial"/>
                <a:sym typeface="Arial"/>
              </a:rPr>
              <a:t> </a:t>
            </a:r>
            <a:r>
              <a:rPr lang="en-US" sz="700" b="0" i="0" u="none" strike="noStrike" cap="none" dirty="0" err="1">
                <a:solidFill>
                  <a:srgbClr val="7F7F7F"/>
                </a:solidFill>
                <a:latin typeface="Arial"/>
                <a:ea typeface="Arial"/>
                <a:cs typeface="Arial"/>
                <a:sym typeface="Arial"/>
              </a:rPr>
              <a:t>em</a:t>
            </a:r>
            <a:r>
              <a:rPr lang="en-US" sz="700" b="0" i="0" u="none" strike="noStrike" cap="none" dirty="0">
                <a:solidFill>
                  <a:srgbClr val="7F7F7F"/>
                </a:solidFill>
                <a:latin typeface="Arial"/>
                <a:ea typeface="Arial"/>
                <a:cs typeface="Arial"/>
                <a:sym typeface="Arial"/>
              </a:rPr>
              <a:t>: https://bvsms.saude.gov.br/bvs/publicacoes/guia_vigilancia_saude_5ed_rev_atual.pdf. </a:t>
            </a:r>
            <a:r>
              <a:rPr lang="en-US" sz="700" b="0" i="0" u="none" strike="noStrike" cap="none" dirty="0" err="1">
                <a:solidFill>
                  <a:srgbClr val="7F7F7F"/>
                </a:solidFill>
                <a:latin typeface="Arial"/>
                <a:ea typeface="Arial"/>
                <a:cs typeface="Arial"/>
                <a:sym typeface="Arial"/>
              </a:rPr>
              <a:t>Acesso</a:t>
            </a:r>
            <a:r>
              <a:rPr lang="en-US" sz="700" b="0" i="0" u="none" strike="noStrike" cap="none" dirty="0">
                <a:solidFill>
                  <a:srgbClr val="7F7F7F"/>
                </a:solidFill>
                <a:latin typeface="Arial"/>
                <a:ea typeface="Arial"/>
                <a:cs typeface="Arial"/>
                <a:sym typeface="Arial"/>
              </a:rPr>
              <a:t> </a:t>
            </a:r>
            <a:r>
              <a:rPr lang="en-US" sz="700" b="0" i="0" u="none" strike="noStrike" cap="none" dirty="0" err="1">
                <a:solidFill>
                  <a:srgbClr val="7F7F7F"/>
                </a:solidFill>
                <a:latin typeface="Arial"/>
                <a:ea typeface="Arial"/>
                <a:cs typeface="Arial"/>
                <a:sym typeface="Arial"/>
              </a:rPr>
              <a:t>em</a:t>
            </a:r>
            <a:r>
              <a:rPr lang="en-US" sz="700" b="0" i="0" u="none" strike="noStrike" cap="none" dirty="0">
                <a:solidFill>
                  <a:srgbClr val="7F7F7F"/>
                </a:solidFill>
                <a:latin typeface="Arial"/>
                <a:ea typeface="Arial"/>
                <a:cs typeface="Arial"/>
                <a:sym typeface="Arial"/>
              </a:rPr>
              <a:t>: 18/09/2025. </a:t>
            </a:r>
            <a:endParaRPr dirty="0"/>
          </a:p>
          <a:p>
            <a:pPr marL="0" marR="0" lvl="0" indent="0" algn="l" rtl="0">
              <a:spcBef>
                <a:spcPts val="0"/>
              </a:spcBef>
              <a:spcAft>
                <a:spcPts val="0"/>
              </a:spcAft>
              <a:buNone/>
            </a:pPr>
            <a:r>
              <a:rPr lang="en-US" sz="700" b="1" i="0" u="none" strike="noStrike" cap="none" dirty="0">
                <a:solidFill>
                  <a:srgbClr val="0000CA"/>
                </a:solidFill>
                <a:latin typeface="Arial"/>
                <a:ea typeface="Arial"/>
                <a:cs typeface="Arial"/>
                <a:sym typeface="Arial"/>
              </a:rPr>
              <a:t>2</a:t>
            </a:r>
            <a:r>
              <a:rPr lang="en-US" sz="700" b="0" i="0" u="none" strike="noStrike" cap="none" dirty="0">
                <a:solidFill>
                  <a:srgbClr val="7F7F7F"/>
                </a:solidFill>
                <a:latin typeface="Arial"/>
                <a:ea typeface="Arial"/>
                <a:cs typeface="Arial"/>
                <a:sym typeface="Arial"/>
              </a:rPr>
              <a:t>. Brasil. </a:t>
            </a:r>
            <a:r>
              <a:rPr lang="en-US" sz="700" b="0" i="0" u="none" strike="noStrike" cap="none" dirty="0" err="1">
                <a:solidFill>
                  <a:srgbClr val="7F7F7F"/>
                </a:solidFill>
                <a:latin typeface="Arial"/>
                <a:ea typeface="Arial"/>
                <a:cs typeface="Arial"/>
                <a:sym typeface="Arial"/>
              </a:rPr>
              <a:t>Ministério</a:t>
            </a:r>
            <a:r>
              <a:rPr lang="en-US" sz="700" b="0" i="0" u="none" strike="noStrike" cap="none" dirty="0">
                <a:solidFill>
                  <a:srgbClr val="7F7F7F"/>
                </a:solidFill>
                <a:latin typeface="Arial"/>
                <a:ea typeface="Arial"/>
                <a:cs typeface="Arial"/>
                <a:sym typeface="Arial"/>
              </a:rPr>
              <a:t> da </a:t>
            </a:r>
            <a:r>
              <a:rPr lang="en-US" sz="700" b="0" i="0" u="none" strike="noStrike" cap="none" dirty="0" err="1">
                <a:solidFill>
                  <a:srgbClr val="7F7F7F"/>
                </a:solidFill>
                <a:latin typeface="Arial"/>
                <a:ea typeface="Arial"/>
                <a:cs typeface="Arial"/>
                <a:sym typeface="Arial"/>
              </a:rPr>
              <a:t>Saúde</a:t>
            </a:r>
            <a:r>
              <a:rPr lang="en-US" sz="700" b="0" i="0" u="none" strike="noStrike" cap="none" dirty="0">
                <a:solidFill>
                  <a:srgbClr val="7F7F7F"/>
                </a:solidFill>
                <a:latin typeface="Arial"/>
                <a:ea typeface="Arial"/>
                <a:cs typeface="Arial"/>
                <a:sym typeface="Arial"/>
              </a:rPr>
              <a:t>. DATASUS -</a:t>
            </a:r>
            <a:r>
              <a:rPr lang="en-US" sz="700" b="0" i="0" u="none" strike="noStrike" cap="none" dirty="0">
                <a:solidFill>
                  <a:srgbClr val="9AA3A9"/>
                </a:solidFill>
                <a:latin typeface="Arial"/>
                <a:ea typeface="Arial"/>
                <a:cs typeface="Arial"/>
                <a:sym typeface="Arial"/>
              </a:rPr>
              <a:t> </a:t>
            </a:r>
            <a:r>
              <a:rPr lang="en-US" sz="700" b="0" i="0" u="none" strike="noStrike" cap="none" dirty="0" err="1">
                <a:solidFill>
                  <a:srgbClr val="9AA3A9"/>
                </a:solidFill>
                <a:latin typeface="Arial"/>
                <a:ea typeface="Arial"/>
                <a:cs typeface="Arial"/>
                <a:sym typeface="Arial"/>
              </a:rPr>
              <a:t>Cobertura</a:t>
            </a:r>
            <a:r>
              <a:rPr lang="en-US" sz="700" b="0" i="0" u="none" strike="noStrike" cap="none" dirty="0">
                <a:solidFill>
                  <a:srgbClr val="9AA3A9"/>
                </a:solidFill>
                <a:latin typeface="Arial"/>
                <a:ea typeface="Arial"/>
                <a:cs typeface="Arial"/>
                <a:sym typeface="Arial"/>
              </a:rPr>
              <a:t> </a:t>
            </a:r>
            <a:r>
              <a:rPr lang="en-US" sz="700" b="0" i="0" u="none" strike="noStrike" cap="none" dirty="0" err="1">
                <a:solidFill>
                  <a:srgbClr val="9AA3A9"/>
                </a:solidFill>
                <a:latin typeface="Arial"/>
                <a:ea typeface="Arial"/>
                <a:cs typeface="Arial"/>
                <a:sym typeface="Arial"/>
              </a:rPr>
              <a:t>Vacinal</a:t>
            </a:r>
            <a:r>
              <a:rPr lang="en-US" sz="700" b="0" i="0" u="none" strike="noStrike" cap="none" dirty="0">
                <a:solidFill>
                  <a:srgbClr val="9AA3A9"/>
                </a:solidFill>
                <a:latin typeface="Arial"/>
                <a:ea typeface="Arial"/>
                <a:cs typeface="Arial"/>
                <a:sym typeface="Arial"/>
              </a:rPr>
              <a:t> – </a:t>
            </a:r>
            <a:r>
              <a:rPr lang="en-US" sz="700" b="0" i="0" u="none" strike="noStrike" cap="none" dirty="0" err="1">
                <a:solidFill>
                  <a:srgbClr val="9AA3A9"/>
                </a:solidFill>
                <a:latin typeface="Arial"/>
                <a:ea typeface="Arial"/>
                <a:cs typeface="Arial"/>
                <a:sym typeface="Arial"/>
              </a:rPr>
              <a:t>Residência</a:t>
            </a:r>
            <a:r>
              <a:rPr lang="en-US" sz="700" b="0" i="0" u="none" strike="noStrike" cap="none" dirty="0">
                <a:solidFill>
                  <a:srgbClr val="7F7F7F"/>
                </a:solidFill>
                <a:latin typeface="Arial"/>
                <a:ea typeface="Arial"/>
                <a:cs typeface="Arial"/>
                <a:sym typeface="Arial"/>
              </a:rPr>
              <a:t>. </a:t>
            </a:r>
            <a:r>
              <a:rPr lang="en-US" sz="700" b="0" i="0" u="none" strike="noStrike" cap="none" dirty="0" err="1">
                <a:solidFill>
                  <a:srgbClr val="7F7F7F"/>
                </a:solidFill>
                <a:latin typeface="Arial"/>
                <a:ea typeface="Arial"/>
                <a:cs typeface="Arial"/>
                <a:sym typeface="Arial"/>
              </a:rPr>
              <a:t>Disponível</a:t>
            </a:r>
            <a:r>
              <a:rPr lang="en-US" sz="700" b="0" i="0" u="none" strike="noStrike" cap="none" dirty="0">
                <a:solidFill>
                  <a:srgbClr val="7F7F7F"/>
                </a:solidFill>
                <a:latin typeface="Arial"/>
                <a:ea typeface="Arial"/>
                <a:cs typeface="Arial"/>
                <a:sym typeface="Arial"/>
              </a:rPr>
              <a:t> </a:t>
            </a:r>
            <a:r>
              <a:rPr lang="en-US" sz="700" b="0" i="0" u="none" strike="noStrike" cap="none" dirty="0" err="1">
                <a:solidFill>
                  <a:srgbClr val="7F7F7F"/>
                </a:solidFill>
                <a:latin typeface="Arial"/>
                <a:ea typeface="Arial"/>
                <a:cs typeface="Arial"/>
                <a:sym typeface="Arial"/>
              </a:rPr>
              <a:t>em</a:t>
            </a:r>
            <a:r>
              <a:rPr lang="en-US" sz="700" b="0" i="0" u="none" strike="noStrike" cap="none" dirty="0">
                <a:solidFill>
                  <a:srgbClr val="7F7F7F"/>
                </a:solidFill>
                <a:latin typeface="Arial"/>
                <a:ea typeface="Arial"/>
                <a:cs typeface="Arial"/>
                <a:sym typeface="Arial"/>
              </a:rPr>
              <a:t>: </a:t>
            </a:r>
            <a:r>
              <a:rPr lang="en-US" sz="700" b="0" i="0" u="sng" strike="noStrike" cap="none" dirty="0">
                <a:solidFill>
                  <a:schemeClr val="hlink"/>
                </a:solidFill>
                <a:latin typeface="Arial"/>
                <a:ea typeface="Arial"/>
                <a:cs typeface="Arial"/>
                <a:sym typeface="Arial"/>
                <a:hlinkClick r:id="rId5"/>
              </a:rPr>
              <a:t>http://tabnet.datasus.gov.br/cgi/dhdat.exe?bd_pni/cpnibr.def</a:t>
            </a:r>
            <a:r>
              <a:rPr lang="en-US" sz="700" b="0" i="0" u="none" strike="noStrike" cap="none" dirty="0">
                <a:solidFill>
                  <a:srgbClr val="7F7F7F"/>
                </a:solidFill>
                <a:latin typeface="Arial"/>
                <a:ea typeface="Arial"/>
                <a:cs typeface="Arial"/>
                <a:sym typeface="Arial"/>
              </a:rPr>
              <a:t>. </a:t>
            </a:r>
            <a:r>
              <a:rPr lang="en-US" sz="700" b="0" i="0" u="none" strike="noStrike" cap="none" dirty="0" err="1">
                <a:solidFill>
                  <a:srgbClr val="7F7F7F"/>
                </a:solidFill>
                <a:latin typeface="Arial"/>
                <a:ea typeface="Arial"/>
                <a:cs typeface="Arial"/>
                <a:sym typeface="Arial"/>
              </a:rPr>
              <a:t>Acessado</a:t>
            </a:r>
            <a:r>
              <a:rPr lang="en-US" sz="700" b="0" i="0" u="none" strike="noStrike" cap="none" dirty="0">
                <a:solidFill>
                  <a:srgbClr val="7F7F7F"/>
                </a:solidFill>
                <a:latin typeface="Arial"/>
                <a:ea typeface="Arial"/>
                <a:cs typeface="Arial"/>
                <a:sym typeface="Arial"/>
              </a:rPr>
              <a:t> </a:t>
            </a:r>
            <a:r>
              <a:rPr lang="en-US" sz="700" b="0" i="0" u="none" strike="noStrike" cap="none" dirty="0" err="1">
                <a:solidFill>
                  <a:srgbClr val="7F7F7F"/>
                </a:solidFill>
                <a:latin typeface="Arial"/>
                <a:ea typeface="Arial"/>
                <a:cs typeface="Arial"/>
                <a:sym typeface="Arial"/>
              </a:rPr>
              <a:t>em</a:t>
            </a:r>
            <a:r>
              <a:rPr lang="en-US" sz="700" b="0" i="0" u="none" strike="noStrike" cap="none" dirty="0">
                <a:solidFill>
                  <a:srgbClr val="7F7F7F"/>
                </a:solidFill>
                <a:latin typeface="Arial"/>
                <a:ea typeface="Arial"/>
                <a:cs typeface="Arial"/>
                <a:sym typeface="Arial"/>
              </a:rPr>
              <a:t> 28/08/2025. </a:t>
            </a:r>
            <a:endParaRPr sz="700" b="0" i="0" u="none" strike="noStrike" cap="none" dirty="0">
              <a:solidFill>
                <a:srgbClr val="9AA3A9"/>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dirty="0">
              <a:solidFill>
                <a:srgbClr val="000000"/>
              </a:solidFill>
              <a:latin typeface="Calibri"/>
              <a:ea typeface="Calibri"/>
              <a:cs typeface="Calibri"/>
              <a:sym typeface="Calibri"/>
            </a:endParaRPr>
          </a:p>
        </p:txBody>
      </p:sp>
      <p:sp>
        <p:nvSpPr>
          <p:cNvPr id="13282" name="Google Shape;13282;p120"/>
          <p:cNvSpPr txBox="1"/>
          <p:nvPr/>
        </p:nvSpPr>
        <p:spPr>
          <a:xfrm>
            <a:off x="2762250" y="5332047"/>
            <a:ext cx="5518200" cy="662100"/>
          </a:xfrm>
          <a:prstGeom prst="rect">
            <a:avLst/>
          </a:prstGeom>
          <a:noFill/>
          <a:ln>
            <a:noFill/>
          </a:ln>
        </p:spPr>
        <p:txBody>
          <a:bodyPr spcFirstLastPara="1" wrap="square" lIns="45700" tIns="45700" rIns="45700" bIns="45700" anchor="t" anchorCtr="0">
            <a:noAutofit/>
          </a:bodyPr>
          <a:lstStyle/>
          <a:p>
            <a:pPr marL="171450" marR="0" lvl="0" indent="-6985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p:txBody>
      </p:sp>
      <p:sp>
        <p:nvSpPr>
          <p:cNvPr id="13283" name="Google Shape;13283;p120"/>
          <p:cNvSpPr txBox="1"/>
          <p:nvPr/>
        </p:nvSpPr>
        <p:spPr>
          <a:xfrm>
            <a:off x="351203" y="5746604"/>
            <a:ext cx="10570800" cy="416100"/>
          </a:xfrm>
          <a:prstGeom prst="rect">
            <a:avLst/>
          </a:prstGeom>
          <a:noFill/>
          <a:ln>
            <a:noFill/>
          </a:ln>
        </p:spPr>
        <p:txBody>
          <a:bodyPr spcFirstLastPara="1" wrap="square" lIns="45700" tIns="45700" rIns="45700" bIns="45700" anchor="t" anchorCtr="0">
            <a:noAutofit/>
          </a:bodyPr>
          <a:lstStyle/>
          <a:p>
            <a:pPr marL="0" marR="0" lvl="0" indent="0" algn="ctr" rtl="0">
              <a:spcBef>
                <a:spcPts val="0"/>
              </a:spcBef>
              <a:spcAft>
                <a:spcPts val="0"/>
              </a:spcAft>
              <a:buNone/>
            </a:pPr>
            <a:r>
              <a:rPr lang="en-US" sz="2000" b="1" i="0" u="none" strike="noStrike" cap="none">
                <a:solidFill>
                  <a:srgbClr val="FF0000"/>
                </a:solidFill>
                <a:latin typeface="Tomorrow"/>
                <a:ea typeface="Tomorrow"/>
                <a:cs typeface="Tomorrow"/>
                <a:sym typeface="Tomorrow"/>
              </a:rPr>
              <a:t>O objetivo é retomar os altos percentuais de cobertura vacinal de  90-95%!</a:t>
            </a:r>
            <a:endParaRPr/>
          </a:p>
        </p:txBody>
      </p:sp>
      <p:pic>
        <p:nvPicPr>
          <p:cNvPr id="13284" name="Google Shape;13284;p120"/>
          <p:cNvPicPr preferRelativeResize="0"/>
          <p:nvPr/>
        </p:nvPicPr>
        <p:blipFill rotWithShape="1">
          <a:blip r:embed="rId6">
            <a:alphaModFix/>
          </a:blip>
          <a:srcRect/>
          <a:stretch/>
        </p:blipFill>
        <p:spPr>
          <a:xfrm>
            <a:off x="286552" y="6531525"/>
            <a:ext cx="706245" cy="278478"/>
          </a:xfrm>
          <a:prstGeom prst="rect">
            <a:avLst/>
          </a:prstGeom>
          <a:noFill/>
          <a:ln>
            <a:noFill/>
          </a:ln>
        </p:spPr>
      </p:pic>
      <p:cxnSp>
        <p:nvCxnSpPr>
          <p:cNvPr id="13285" name="Google Shape;13285;p120"/>
          <p:cNvCxnSpPr/>
          <p:nvPr/>
        </p:nvCxnSpPr>
        <p:spPr>
          <a:xfrm>
            <a:off x="9362158" y="3948449"/>
            <a:ext cx="252900" cy="0"/>
          </a:xfrm>
          <a:prstGeom prst="straightConnector1">
            <a:avLst/>
          </a:prstGeom>
          <a:noFill/>
          <a:ln w="57150" cap="rnd" cmpd="sng">
            <a:solidFill>
              <a:srgbClr val="C0011C"/>
            </a:solidFill>
            <a:prstDash val="solid"/>
            <a:round/>
            <a:headEnd type="none" w="med" len="med"/>
            <a:tailEnd type="none" w="med" len="med"/>
          </a:ln>
        </p:spPr>
      </p:cxnSp>
      <p:cxnSp>
        <p:nvCxnSpPr>
          <p:cNvPr id="13286" name="Google Shape;13286;p120"/>
          <p:cNvCxnSpPr/>
          <p:nvPr/>
        </p:nvCxnSpPr>
        <p:spPr>
          <a:xfrm>
            <a:off x="9362158" y="4327570"/>
            <a:ext cx="252900" cy="0"/>
          </a:xfrm>
          <a:prstGeom prst="straightConnector1">
            <a:avLst/>
          </a:prstGeom>
          <a:noFill/>
          <a:ln w="57150" cap="rnd" cmpd="sng">
            <a:solidFill>
              <a:srgbClr val="293F5A"/>
            </a:solidFill>
            <a:prstDash val="solid"/>
            <a:round/>
            <a:headEnd type="none" w="med" len="med"/>
            <a:tailEnd type="none" w="med" len="med"/>
          </a:ln>
        </p:spPr>
      </p:cxnSp>
      <p:sp>
        <p:nvSpPr>
          <p:cNvPr id="13287" name="Google Shape;13287;p120"/>
          <p:cNvSpPr txBox="1"/>
          <p:nvPr/>
        </p:nvSpPr>
        <p:spPr>
          <a:xfrm>
            <a:off x="9712390" y="3765300"/>
            <a:ext cx="2692800" cy="562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None/>
            </a:pPr>
            <a:r>
              <a:rPr lang="en-US" sz="1600" b="0" i="0" u="none" strike="noStrike" cap="none">
                <a:solidFill>
                  <a:srgbClr val="02005E"/>
                </a:solidFill>
                <a:latin typeface="Tomorrow"/>
                <a:ea typeface="Tomorrow"/>
                <a:cs typeface="Tomorrow"/>
                <a:sym typeface="Tomorrow"/>
              </a:rPr>
              <a:t>Cobertura </a:t>
            </a:r>
            <a:r>
              <a:rPr lang="en-US" sz="1600" b="1" i="0" u="none" strike="noStrike" cap="none">
                <a:solidFill>
                  <a:srgbClr val="02005E"/>
                </a:solidFill>
                <a:latin typeface="Tomorrow"/>
                <a:ea typeface="Tomorrow"/>
                <a:cs typeface="Tomorrow"/>
                <a:sym typeface="Tomorrow"/>
              </a:rPr>
              <a:t>abaixo de 90%</a:t>
            </a:r>
            <a:endParaRPr/>
          </a:p>
        </p:txBody>
      </p:sp>
      <p:sp>
        <p:nvSpPr>
          <p:cNvPr id="13288" name="Google Shape;13288;p120"/>
          <p:cNvSpPr txBox="1"/>
          <p:nvPr/>
        </p:nvSpPr>
        <p:spPr>
          <a:xfrm>
            <a:off x="9712390" y="4190806"/>
            <a:ext cx="2692800" cy="562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None/>
            </a:pPr>
            <a:r>
              <a:rPr lang="en-US" sz="1600" b="0" i="0" u="none" strike="noStrike" cap="none">
                <a:solidFill>
                  <a:srgbClr val="02005E"/>
                </a:solidFill>
                <a:latin typeface="Tomorrow"/>
                <a:ea typeface="Tomorrow"/>
                <a:cs typeface="Tomorrow"/>
                <a:sym typeface="Tomorrow"/>
              </a:rPr>
              <a:t>Cobertura </a:t>
            </a:r>
            <a:r>
              <a:rPr lang="en-US" sz="1600" b="1" i="0" u="none" strike="noStrike" cap="none">
                <a:solidFill>
                  <a:srgbClr val="02005E"/>
                </a:solidFill>
                <a:latin typeface="Tomorrow"/>
                <a:ea typeface="Tomorrow"/>
                <a:cs typeface="Tomorrow"/>
                <a:sym typeface="Tomorrow"/>
              </a:rPr>
              <a:t>acima de 90%</a:t>
            </a:r>
            <a:endParaRPr/>
          </a:p>
        </p:txBody>
      </p:sp>
      <p:sp>
        <p:nvSpPr>
          <p:cNvPr id="13289" name="Google Shape;13289;p120"/>
          <p:cNvSpPr/>
          <p:nvPr/>
        </p:nvSpPr>
        <p:spPr>
          <a:xfrm>
            <a:off x="6703453" y="1149491"/>
            <a:ext cx="1720500" cy="4428300"/>
          </a:xfrm>
          <a:prstGeom prst="rect">
            <a:avLst/>
          </a:prstGeom>
          <a:noFill/>
          <a:ln w="50800" cap="flat" cmpd="sng">
            <a:solidFill>
              <a:srgbClr val="293F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pic>
        <p:nvPicPr>
          <p:cNvPr id="13290" name="Google Shape;13290;p120"/>
          <p:cNvPicPr preferRelativeResize="0"/>
          <p:nvPr/>
        </p:nvPicPr>
        <p:blipFill rotWithShape="1">
          <a:blip r:embed="rId7">
            <a:alphaModFix/>
          </a:blip>
          <a:srcRect/>
          <a:stretch/>
        </p:blipFill>
        <p:spPr>
          <a:xfrm rot="-2250358">
            <a:off x="8451904" y="668079"/>
            <a:ext cx="680148" cy="487270"/>
          </a:xfrm>
          <a:prstGeom prst="rect">
            <a:avLst/>
          </a:prstGeom>
          <a:noFill/>
          <a:ln>
            <a:noFill/>
          </a:ln>
        </p:spPr>
      </p:pic>
      <p:sp>
        <p:nvSpPr>
          <p:cNvPr id="2" name="Google Shape;13271;p119">
            <a:extLst>
              <a:ext uri="{FF2B5EF4-FFF2-40B4-BE49-F238E27FC236}">
                <a16:creationId xmlns:a16="http://schemas.microsoft.com/office/drawing/2014/main" id="{BFCA9C86-6365-4709-D2DA-D0ABBDC2BAC0}"/>
              </a:ext>
            </a:extLst>
          </p:cNvPr>
          <p:cNvSpPr txBox="1"/>
          <p:nvPr/>
        </p:nvSpPr>
        <p:spPr>
          <a:xfrm>
            <a:off x="447738" y="6068183"/>
            <a:ext cx="5991162"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700"/>
              <a:buFont typeface="Quattrocento Sans"/>
              <a:buNone/>
            </a:pPr>
            <a:r>
              <a:rPr lang="en-US" sz="700" b="1" i="0" u="none" strike="noStrike" cap="none" dirty="0">
                <a:solidFill>
                  <a:srgbClr val="7F7F7F"/>
                </a:solidFill>
                <a:latin typeface="Quattrocento Sans"/>
                <a:ea typeface="Quattrocento Sans"/>
                <a:cs typeface="Quattrocento Sans"/>
                <a:sym typeface="Quattrocento Sans"/>
              </a:rPr>
              <a:t>BCG: </a:t>
            </a:r>
            <a:r>
              <a:rPr lang="en-US" sz="700" i="0" u="none" strike="noStrike" cap="none" dirty="0">
                <a:solidFill>
                  <a:srgbClr val="7F7F7F"/>
                </a:solidFill>
                <a:latin typeface="Quattrocento Sans"/>
                <a:ea typeface="Quattrocento Sans"/>
                <a:cs typeface="Quattrocento Sans"/>
                <a:sym typeface="Quattrocento Sans"/>
              </a:rPr>
              <a:t>Bacillus Calmette-Guérin (</a:t>
            </a:r>
            <a:r>
              <a:rPr lang="en-US" sz="700" i="0" u="none" strike="noStrike" cap="none" dirty="0" err="1">
                <a:solidFill>
                  <a:srgbClr val="7F7F7F"/>
                </a:solidFill>
                <a:latin typeface="Quattrocento Sans"/>
                <a:ea typeface="Quattrocento Sans"/>
                <a:cs typeface="Quattrocento Sans"/>
                <a:sym typeface="Quattrocento Sans"/>
              </a:rPr>
              <a:t>vacina</a:t>
            </a:r>
            <a:r>
              <a:rPr lang="en-US" sz="700" i="0" u="none" strike="noStrike" cap="none" dirty="0">
                <a:solidFill>
                  <a:srgbClr val="7F7F7F"/>
                </a:solidFill>
                <a:latin typeface="Quattrocento Sans"/>
                <a:ea typeface="Quattrocento Sans"/>
                <a:cs typeface="Quattrocento Sans"/>
                <a:sym typeface="Quattrocento Sans"/>
              </a:rPr>
              <a:t> contra </a:t>
            </a:r>
            <a:r>
              <a:rPr lang="en-US" sz="700" i="0" u="none" strike="noStrike" cap="none" dirty="0" err="1">
                <a:solidFill>
                  <a:srgbClr val="7F7F7F"/>
                </a:solidFill>
                <a:latin typeface="Quattrocento Sans"/>
                <a:ea typeface="Quattrocento Sans"/>
                <a:cs typeface="Quattrocento Sans"/>
                <a:sym typeface="Quattrocento Sans"/>
              </a:rPr>
              <a:t>tuberculose</a:t>
            </a:r>
            <a:r>
              <a:rPr lang="en-US" sz="700" i="0" u="none" strike="noStrike" cap="none" dirty="0">
                <a:solidFill>
                  <a:srgbClr val="7F7F7F"/>
                </a:solidFill>
                <a:latin typeface="Quattrocento Sans"/>
                <a:ea typeface="Quattrocento Sans"/>
                <a:cs typeface="Quattrocento Sans"/>
                <a:sym typeface="Quattrocento Sans"/>
              </a:rPr>
              <a:t>);  </a:t>
            </a:r>
            <a:r>
              <a:rPr lang="en-US" sz="700" b="1" i="0" u="none" strike="noStrike" cap="none" dirty="0">
                <a:solidFill>
                  <a:srgbClr val="7F7F7F"/>
                </a:solidFill>
                <a:latin typeface="Quattrocento Sans"/>
                <a:ea typeface="Quattrocento Sans"/>
                <a:cs typeface="Quattrocento Sans"/>
                <a:sym typeface="Quattrocento Sans"/>
              </a:rPr>
              <a:t>DTP: </a:t>
            </a:r>
            <a:r>
              <a:rPr lang="en-US" sz="700" i="0" u="none" strike="noStrike" cap="none" dirty="0" err="1">
                <a:solidFill>
                  <a:srgbClr val="7F7F7F"/>
                </a:solidFill>
                <a:latin typeface="Quattrocento Sans"/>
                <a:ea typeface="Quattrocento Sans"/>
                <a:cs typeface="Quattrocento Sans"/>
                <a:sym typeface="Quattrocento Sans"/>
              </a:rPr>
              <a:t>Difteria</a:t>
            </a:r>
            <a:r>
              <a:rPr lang="en-US" sz="700" i="0" u="none" strike="noStrike" cap="none" dirty="0">
                <a:solidFill>
                  <a:srgbClr val="7F7F7F"/>
                </a:solidFill>
                <a:latin typeface="Quattrocento Sans"/>
                <a:ea typeface="Quattrocento Sans"/>
                <a:cs typeface="Quattrocento Sans"/>
                <a:sym typeface="Quattrocento Sans"/>
              </a:rPr>
              <a:t>, </a:t>
            </a:r>
            <a:r>
              <a:rPr lang="en-US" sz="700" i="0" u="none" strike="noStrike" cap="none" dirty="0" err="1">
                <a:solidFill>
                  <a:srgbClr val="7F7F7F"/>
                </a:solidFill>
                <a:latin typeface="Quattrocento Sans"/>
                <a:ea typeface="Quattrocento Sans"/>
                <a:cs typeface="Quattrocento Sans"/>
                <a:sym typeface="Quattrocento Sans"/>
              </a:rPr>
              <a:t>Tétano</a:t>
            </a:r>
            <a:r>
              <a:rPr lang="en-US" sz="700" i="0" u="none" strike="noStrike" cap="none" dirty="0">
                <a:solidFill>
                  <a:srgbClr val="7F7F7F"/>
                </a:solidFill>
                <a:latin typeface="Quattrocento Sans"/>
                <a:ea typeface="Quattrocento Sans"/>
                <a:cs typeface="Quattrocento Sans"/>
                <a:sym typeface="Quattrocento Sans"/>
              </a:rPr>
              <a:t> e </a:t>
            </a:r>
            <a:r>
              <a:rPr lang="en-US" sz="700" i="0" u="none" strike="noStrike" cap="none" dirty="0" err="1">
                <a:solidFill>
                  <a:srgbClr val="7F7F7F"/>
                </a:solidFill>
                <a:latin typeface="Quattrocento Sans"/>
                <a:ea typeface="Quattrocento Sans"/>
                <a:cs typeface="Quattrocento Sans"/>
                <a:sym typeface="Quattrocento Sans"/>
              </a:rPr>
              <a:t>Coqueluche</a:t>
            </a:r>
            <a:r>
              <a:rPr lang="en-US" sz="700" i="0" u="none" strike="noStrike" cap="none" dirty="0">
                <a:solidFill>
                  <a:srgbClr val="7F7F7F"/>
                </a:solidFill>
                <a:latin typeface="Quattrocento Sans"/>
                <a:ea typeface="Quattrocento Sans"/>
                <a:cs typeface="Quattrocento Sans"/>
                <a:sym typeface="Quattrocento Sans"/>
              </a:rPr>
              <a:t>; </a:t>
            </a:r>
            <a:r>
              <a:rPr lang="en-US" sz="700" b="1" i="0" u="none" strike="noStrike" cap="none" dirty="0" err="1">
                <a:solidFill>
                  <a:srgbClr val="7F7F7F"/>
                </a:solidFill>
                <a:latin typeface="Quattrocento Sans"/>
                <a:ea typeface="Quattrocento Sans"/>
                <a:cs typeface="Quattrocento Sans"/>
                <a:sym typeface="Quattrocento Sans"/>
              </a:rPr>
              <a:t>Dtpa</a:t>
            </a:r>
            <a:r>
              <a:rPr lang="en-US" sz="700" b="1" i="0" u="none" strike="noStrike" cap="none" dirty="0">
                <a:solidFill>
                  <a:srgbClr val="7F7F7F"/>
                </a:solidFill>
                <a:latin typeface="Quattrocento Sans"/>
                <a:ea typeface="Quattrocento Sans"/>
                <a:cs typeface="Quattrocento Sans"/>
                <a:sym typeface="Quattrocento Sans"/>
              </a:rPr>
              <a:t>: </a:t>
            </a:r>
            <a:r>
              <a:rPr lang="en-US" sz="700" i="0" u="none" strike="noStrike" cap="none" dirty="0" err="1">
                <a:solidFill>
                  <a:srgbClr val="7F7F7F"/>
                </a:solidFill>
                <a:latin typeface="Quattrocento Sans"/>
                <a:ea typeface="Quattrocento Sans"/>
                <a:cs typeface="Quattrocento Sans"/>
                <a:sym typeface="Quattrocento Sans"/>
              </a:rPr>
              <a:t>Difteria</a:t>
            </a:r>
            <a:r>
              <a:rPr lang="en-US" sz="700" i="0" u="none" strike="noStrike" cap="none" dirty="0">
                <a:solidFill>
                  <a:srgbClr val="7F7F7F"/>
                </a:solidFill>
                <a:latin typeface="Quattrocento Sans"/>
                <a:ea typeface="Quattrocento Sans"/>
                <a:cs typeface="Quattrocento Sans"/>
                <a:sym typeface="Quattrocento Sans"/>
              </a:rPr>
              <a:t>, </a:t>
            </a:r>
            <a:r>
              <a:rPr lang="en-US" sz="700" i="0" u="none" strike="noStrike" cap="none" dirty="0" err="1">
                <a:solidFill>
                  <a:srgbClr val="7F7F7F"/>
                </a:solidFill>
                <a:latin typeface="Quattrocento Sans"/>
                <a:ea typeface="Quattrocento Sans"/>
                <a:cs typeface="Quattrocento Sans"/>
                <a:sym typeface="Quattrocento Sans"/>
              </a:rPr>
              <a:t>Tétano</a:t>
            </a:r>
            <a:r>
              <a:rPr lang="en-US" sz="700" i="0" u="none" strike="noStrike" cap="none" dirty="0">
                <a:solidFill>
                  <a:srgbClr val="7F7F7F"/>
                </a:solidFill>
                <a:latin typeface="Quattrocento Sans"/>
                <a:ea typeface="Quattrocento Sans"/>
                <a:cs typeface="Quattrocento Sans"/>
                <a:sym typeface="Quattrocento Sans"/>
              </a:rPr>
              <a:t> e </a:t>
            </a:r>
            <a:r>
              <a:rPr lang="en-US" sz="700" i="0" u="none" strike="noStrike" cap="none" dirty="0" err="1">
                <a:solidFill>
                  <a:srgbClr val="7F7F7F"/>
                </a:solidFill>
                <a:latin typeface="Quattrocento Sans"/>
                <a:ea typeface="Quattrocento Sans"/>
                <a:cs typeface="Quattrocento Sans"/>
                <a:sym typeface="Quattrocento Sans"/>
              </a:rPr>
              <a:t>Coqueluche</a:t>
            </a:r>
            <a:r>
              <a:rPr lang="en-US" sz="700" i="0" u="none" strike="noStrike" cap="none" dirty="0">
                <a:solidFill>
                  <a:srgbClr val="7F7F7F"/>
                </a:solidFill>
                <a:latin typeface="Quattrocento Sans"/>
                <a:ea typeface="Quattrocento Sans"/>
                <a:cs typeface="Quattrocento Sans"/>
                <a:sym typeface="Quattrocento Sans"/>
              </a:rPr>
              <a:t> </a:t>
            </a:r>
            <a:r>
              <a:rPr lang="en-US" sz="700" i="0" u="none" strike="noStrike" cap="none" dirty="0" err="1">
                <a:solidFill>
                  <a:srgbClr val="7F7F7F"/>
                </a:solidFill>
                <a:latin typeface="Quattrocento Sans"/>
                <a:ea typeface="Quattrocento Sans"/>
                <a:cs typeface="Quattrocento Sans"/>
                <a:sym typeface="Quattrocento Sans"/>
              </a:rPr>
              <a:t>acelular</a:t>
            </a:r>
            <a:r>
              <a:rPr lang="en-US" sz="700" i="0" u="none" strike="noStrike" cap="none" dirty="0">
                <a:solidFill>
                  <a:srgbClr val="7F7F7F"/>
                </a:solidFill>
                <a:latin typeface="Quattrocento Sans"/>
                <a:ea typeface="Quattrocento Sans"/>
                <a:cs typeface="Quattrocento Sans"/>
                <a:sym typeface="Quattrocento Sans"/>
              </a:rPr>
              <a:t>  </a:t>
            </a:r>
            <a:endParaRPr dirty="0"/>
          </a:p>
        </p:txBody>
      </p:sp>
      <p:sp>
        <p:nvSpPr>
          <p:cNvPr id="5" name="CaixaDeTexto 4">
            <a:extLst>
              <a:ext uri="{FF2B5EF4-FFF2-40B4-BE49-F238E27FC236}">
                <a16:creationId xmlns:a16="http://schemas.microsoft.com/office/drawing/2014/main" id="{3F8A237C-D4B5-48DE-8603-D868C1BEB8C4}"/>
              </a:ext>
            </a:extLst>
          </p:cNvPr>
          <p:cNvSpPr txBox="1"/>
          <p:nvPr/>
        </p:nvSpPr>
        <p:spPr>
          <a:xfrm>
            <a:off x="452532" y="5585398"/>
            <a:ext cx="10404032" cy="246221"/>
          </a:xfrm>
          <a:prstGeom prst="rect">
            <a:avLst/>
          </a:prstGeom>
          <a:noFill/>
        </p:spPr>
        <p:txBody>
          <a:bodyPr wrap="square">
            <a:spAutoFit/>
          </a:bodyPr>
          <a:lstStyle/>
          <a:p>
            <a:r>
              <a:rPr lang="pt-BR" sz="500" b="1" dirty="0"/>
              <a:t>Adaptado de: </a:t>
            </a:r>
            <a:r>
              <a:rPr lang="pt-BR" sz="500" dirty="0"/>
              <a:t>BRASIL. Ministério da Saúde. Guia de Vigilância em Saúde: volume único. 5. ed., atual. e </a:t>
            </a:r>
            <a:r>
              <a:rPr lang="pt-BR" sz="500" dirty="0" err="1"/>
              <a:t>ampl</a:t>
            </a:r>
            <a:r>
              <a:rPr lang="pt-BR" sz="500" dirty="0"/>
              <a:t>. Brasília: Ministério da Saúde, 2022. 1.126 p. Disponível em: https://bvsms.saude.gov.br/</a:t>
            </a:r>
            <a:r>
              <a:rPr lang="pt-BR" sz="500" dirty="0" err="1"/>
              <a:t>bvs</a:t>
            </a:r>
            <a:r>
              <a:rPr lang="pt-BR" sz="500" dirty="0"/>
              <a:t>/</a:t>
            </a:r>
            <a:r>
              <a:rPr lang="pt-BR" sz="500" dirty="0" err="1"/>
              <a:t>publicacoes</a:t>
            </a:r>
            <a:r>
              <a:rPr lang="pt-BR" sz="500" dirty="0"/>
              <a:t>/guia_vigilancia_saude_5ed_rev_atual.pdf. Acesso em: 18 set. 2025.</a:t>
            </a:r>
          </a:p>
          <a:p>
            <a:r>
              <a:rPr lang="pt-BR" sz="500" dirty="0"/>
              <a:t>BRASIL. Ministério da Saúde. DATASUS – Cobertura Vacinal – Residência. Disponível em: http://tabnet.datasus.gov.br/</a:t>
            </a:r>
            <a:r>
              <a:rPr lang="pt-BR" sz="500" dirty="0" err="1"/>
              <a:t>cgi</a:t>
            </a:r>
            <a:r>
              <a:rPr lang="pt-BR" sz="500" dirty="0"/>
              <a:t>/</a:t>
            </a:r>
            <a:r>
              <a:rPr lang="pt-BR" sz="500" dirty="0" err="1"/>
              <a:t>dhdat.exe?bd_pni</a:t>
            </a:r>
            <a:r>
              <a:rPr lang="pt-BR" sz="500" dirty="0"/>
              <a:t>/cpnibr.def. Acesso em: 28 ago. 2025.</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290"/>
                                        </p:tgtEl>
                                        <p:attrNameLst>
                                          <p:attrName>style.visibility</p:attrName>
                                        </p:attrNameLst>
                                      </p:cBhvr>
                                      <p:to>
                                        <p:strVal val="visible"/>
                                      </p:to>
                                    </p:set>
                                    <p:animEffect transition="in" filter="fade">
                                      <p:cBhvr>
                                        <p:cTn id="11" dur="500"/>
                                        <p:tgtEl>
                                          <p:spTgt spid="13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95"/>
        <p:cNvGrpSpPr/>
        <p:nvPr/>
      </p:nvGrpSpPr>
      <p:grpSpPr>
        <a:xfrm>
          <a:off x="0" y="0"/>
          <a:ext cx="0" cy="0"/>
          <a:chOff x="0" y="0"/>
          <a:chExt cx="0" cy="0"/>
        </a:xfrm>
      </p:grpSpPr>
      <p:sp>
        <p:nvSpPr>
          <p:cNvPr id="13296" name="Google Shape;13296;p121"/>
          <p:cNvSpPr/>
          <p:nvPr/>
        </p:nvSpPr>
        <p:spPr>
          <a:xfrm>
            <a:off x="2113494" y="2485610"/>
            <a:ext cx="8957400" cy="64530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EB5FF"/>
              </a:buClr>
              <a:buSzPts val="1800"/>
              <a:buFont typeface="Arial"/>
              <a:buNone/>
            </a:pPr>
            <a:r>
              <a:rPr lang="en-US" sz="1800" b="1" i="0" u="sng" strike="noStrike" cap="none">
                <a:solidFill>
                  <a:srgbClr val="0EB5FF"/>
                </a:solidFill>
                <a:latin typeface="Arial"/>
                <a:ea typeface="Arial"/>
                <a:cs typeface="Arial"/>
                <a:sym typeface="Arial"/>
              </a:rPr>
              <a:t>C</a:t>
            </a:r>
            <a:r>
              <a:rPr lang="en-US" sz="1800" b="1" i="0" u="sng" strike="noStrike" cap="none">
                <a:solidFill>
                  <a:srgbClr val="0000CA"/>
                </a:solidFill>
                <a:latin typeface="Arial"/>
                <a:ea typeface="Arial"/>
                <a:cs typeface="Arial"/>
                <a:sym typeface="Arial"/>
              </a:rPr>
              <a:t>omplacência</a:t>
            </a:r>
            <a:r>
              <a:rPr lang="en-US" sz="1800" b="1" i="0" u="none" strike="noStrike" cap="none">
                <a:solidFill>
                  <a:srgbClr val="0000CA"/>
                </a:solidFill>
                <a:latin typeface="Arial"/>
                <a:ea typeface="Arial"/>
                <a:cs typeface="Arial"/>
                <a:sym typeface="Arial"/>
              </a:rPr>
              <a:t> </a:t>
            </a:r>
            <a:r>
              <a:rPr lang="en-US" sz="1800" b="0" i="0" u="none" strike="noStrike" cap="none">
                <a:solidFill>
                  <a:srgbClr val="0000CA"/>
                </a:solidFill>
                <a:latin typeface="Arial"/>
                <a:ea typeface="Arial"/>
                <a:cs typeface="Arial"/>
                <a:sym typeface="Arial"/>
              </a:rPr>
              <a:t>– Baixas percepções de risco pessoal e gravidade da doença.</a:t>
            </a:r>
            <a:endParaRPr/>
          </a:p>
        </p:txBody>
      </p:sp>
      <p:sp>
        <p:nvSpPr>
          <p:cNvPr id="13297" name="Google Shape;13297;p121"/>
          <p:cNvSpPr/>
          <p:nvPr/>
        </p:nvSpPr>
        <p:spPr>
          <a:xfrm>
            <a:off x="2113495" y="1621417"/>
            <a:ext cx="8957400" cy="64530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EB5FF"/>
              </a:buClr>
              <a:buSzPts val="1800"/>
              <a:buFont typeface="Arial"/>
              <a:buNone/>
            </a:pPr>
            <a:r>
              <a:rPr lang="en-US" sz="1800" b="1" i="0" u="sng" strike="noStrike" cap="none">
                <a:solidFill>
                  <a:srgbClr val="0EB5FF"/>
                </a:solidFill>
                <a:latin typeface="Arial"/>
                <a:ea typeface="Arial"/>
                <a:cs typeface="Arial"/>
                <a:sym typeface="Arial"/>
              </a:rPr>
              <a:t>C</a:t>
            </a:r>
            <a:r>
              <a:rPr lang="en-US" sz="1800" b="1" i="0" u="sng" strike="noStrike" cap="none">
                <a:solidFill>
                  <a:srgbClr val="0000CA"/>
                </a:solidFill>
                <a:latin typeface="Arial"/>
                <a:ea typeface="Arial"/>
                <a:cs typeface="Arial"/>
                <a:sym typeface="Arial"/>
              </a:rPr>
              <a:t>onfiança</a:t>
            </a:r>
            <a:r>
              <a:rPr lang="en-US" sz="1800" b="0" i="0" u="none" strike="noStrike" cap="none">
                <a:solidFill>
                  <a:srgbClr val="0000CA"/>
                </a:solidFill>
                <a:latin typeface="Arial"/>
                <a:ea typeface="Arial"/>
                <a:cs typeface="Arial"/>
                <a:sym typeface="Arial"/>
              </a:rPr>
              <a:t> – na segurança da vacina, eficácia e importância é crucial.</a:t>
            </a:r>
            <a:endParaRPr/>
          </a:p>
        </p:txBody>
      </p:sp>
      <p:sp>
        <p:nvSpPr>
          <p:cNvPr id="13298" name="Google Shape;13298;p121"/>
          <p:cNvSpPr txBox="1">
            <a:spLocks noGrp="1"/>
          </p:cNvSpPr>
          <p:nvPr>
            <p:ph type="title"/>
          </p:nvPr>
        </p:nvSpPr>
        <p:spPr>
          <a:xfrm>
            <a:off x="840640" y="460022"/>
            <a:ext cx="10973400" cy="89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C9"/>
              </a:buClr>
              <a:buSzPts val="2800"/>
              <a:buFont typeface="Tomorrow"/>
              <a:buNone/>
            </a:pPr>
            <a:r>
              <a:rPr lang="en-US" sz="2800" dirty="0" err="1">
                <a:solidFill>
                  <a:srgbClr val="0000C9"/>
                </a:solidFill>
                <a:latin typeface="Tomorrow"/>
                <a:ea typeface="Tomorrow"/>
                <a:cs typeface="Tomorrow"/>
                <a:sym typeface="Tomorrow"/>
              </a:rPr>
              <a:t>Hesitação</a:t>
            </a:r>
            <a:r>
              <a:rPr lang="en-US" sz="2800" dirty="0">
                <a:solidFill>
                  <a:srgbClr val="0000C9"/>
                </a:solidFill>
                <a:latin typeface="Tomorrow"/>
                <a:ea typeface="Tomorrow"/>
                <a:cs typeface="Tomorrow"/>
                <a:sym typeface="Tomorrow"/>
              </a:rPr>
              <a:t> </a:t>
            </a:r>
            <a:r>
              <a:rPr lang="en-US" sz="2800" dirty="0" err="1">
                <a:solidFill>
                  <a:srgbClr val="0000C9"/>
                </a:solidFill>
                <a:latin typeface="Tomorrow"/>
                <a:ea typeface="Tomorrow"/>
                <a:cs typeface="Tomorrow"/>
                <a:sym typeface="Tomorrow"/>
              </a:rPr>
              <a:t>vacinal</a:t>
            </a:r>
            <a:r>
              <a:rPr lang="en-US" sz="2800" dirty="0">
                <a:solidFill>
                  <a:srgbClr val="0000C9"/>
                </a:solidFill>
                <a:latin typeface="Tomorrow"/>
                <a:ea typeface="Tomorrow"/>
                <a:cs typeface="Tomorrow"/>
                <a:sym typeface="Tomorrow"/>
              </a:rPr>
              <a:t>: </a:t>
            </a:r>
            <a:r>
              <a:rPr lang="en-US" sz="2800" dirty="0">
                <a:solidFill>
                  <a:srgbClr val="00B0F0"/>
                </a:solidFill>
                <a:latin typeface="Tomorrow"/>
                <a:ea typeface="Tomorrow"/>
                <a:cs typeface="Tomorrow"/>
                <a:sym typeface="Tomorrow"/>
              </a:rPr>
              <a:t>5 Cs </a:t>
            </a:r>
            <a:r>
              <a:rPr lang="en-US" sz="2800" dirty="0">
                <a:solidFill>
                  <a:srgbClr val="0000C9"/>
                </a:solidFill>
                <a:latin typeface="Tomorrow"/>
                <a:ea typeface="Tomorrow"/>
                <a:cs typeface="Tomorrow"/>
                <a:sym typeface="Tomorrow"/>
              </a:rPr>
              <a:t>dos </a:t>
            </a:r>
            <a:r>
              <a:rPr lang="en-US" sz="2800" dirty="0" err="1">
                <a:solidFill>
                  <a:srgbClr val="0000C9"/>
                </a:solidFill>
                <a:latin typeface="Tomorrow"/>
                <a:ea typeface="Tomorrow"/>
                <a:cs typeface="Tomorrow"/>
                <a:sym typeface="Tomorrow"/>
              </a:rPr>
              <a:t>fatores</a:t>
            </a:r>
            <a:r>
              <a:rPr lang="en-US" sz="2800" dirty="0">
                <a:solidFill>
                  <a:srgbClr val="0000C9"/>
                </a:solidFill>
                <a:latin typeface="Tomorrow"/>
                <a:ea typeface="Tomorrow"/>
                <a:cs typeface="Tomorrow"/>
                <a:sym typeface="Tomorrow"/>
              </a:rPr>
              <a:t> </a:t>
            </a:r>
            <a:r>
              <a:rPr lang="en-US" sz="2800" dirty="0" err="1">
                <a:solidFill>
                  <a:srgbClr val="0000C9"/>
                </a:solidFill>
                <a:latin typeface="Tomorrow"/>
                <a:ea typeface="Tomorrow"/>
                <a:cs typeface="Tomorrow"/>
                <a:sym typeface="Tomorrow"/>
              </a:rPr>
              <a:t>comportamentais</a:t>
            </a:r>
            <a:r>
              <a:rPr lang="en-US" sz="2800" dirty="0">
                <a:solidFill>
                  <a:srgbClr val="0000C9"/>
                </a:solidFill>
                <a:latin typeface="Tomorrow"/>
                <a:ea typeface="Tomorrow"/>
                <a:cs typeface="Tomorrow"/>
                <a:sym typeface="Tomorrow"/>
              </a:rPr>
              <a:t> principais </a:t>
            </a:r>
            <a:r>
              <a:rPr lang="en-US" sz="2800" dirty="0" err="1">
                <a:solidFill>
                  <a:srgbClr val="0000C9"/>
                </a:solidFill>
                <a:latin typeface="Tomorrow"/>
                <a:ea typeface="Tomorrow"/>
                <a:cs typeface="Tomorrow"/>
                <a:sym typeface="Tomorrow"/>
              </a:rPr>
              <a:t>que</a:t>
            </a:r>
            <a:r>
              <a:rPr lang="en-US" sz="2800" dirty="0">
                <a:solidFill>
                  <a:srgbClr val="0000C9"/>
                </a:solidFill>
                <a:latin typeface="Tomorrow"/>
                <a:ea typeface="Tomorrow"/>
                <a:cs typeface="Tomorrow"/>
                <a:sym typeface="Tomorrow"/>
              </a:rPr>
              <a:t> </a:t>
            </a:r>
            <a:r>
              <a:rPr lang="en-US" sz="2800" dirty="0" err="1">
                <a:solidFill>
                  <a:srgbClr val="0000C9"/>
                </a:solidFill>
                <a:latin typeface="Tomorrow"/>
                <a:ea typeface="Tomorrow"/>
                <a:cs typeface="Tomorrow"/>
                <a:sym typeface="Tomorrow"/>
              </a:rPr>
              <a:t>precisam</a:t>
            </a:r>
            <a:r>
              <a:rPr lang="en-US" sz="2800" dirty="0">
                <a:solidFill>
                  <a:srgbClr val="0000C9"/>
                </a:solidFill>
                <a:latin typeface="Tomorrow"/>
                <a:ea typeface="Tomorrow"/>
                <a:cs typeface="Tomorrow"/>
                <a:sym typeface="Tomorrow"/>
              </a:rPr>
              <a:t> ser abordados</a:t>
            </a:r>
            <a:r>
              <a:rPr lang="en-US" sz="2800" baseline="30000" dirty="0">
                <a:solidFill>
                  <a:srgbClr val="0000C9"/>
                </a:solidFill>
                <a:latin typeface="Tomorrow"/>
                <a:ea typeface="Tomorrow"/>
                <a:cs typeface="Tomorrow"/>
                <a:sym typeface="Tomorrow"/>
              </a:rPr>
              <a:t>1</a:t>
            </a:r>
            <a:endParaRPr dirty="0"/>
          </a:p>
        </p:txBody>
      </p:sp>
      <p:sp>
        <p:nvSpPr>
          <p:cNvPr id="13299" name="Google Shape;13299;p121"/>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13300" name="Google Shape;13300;p121"/>
          <p:cNvSpPr txBox="1"/>
          <p:nvPr/>
        </p:nvSpPr>
        <p:spPr>
          <a:xfrm>
            <a:off x="1617978" y="6414897"/>
            <a:ext cx="10467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9"/>
              </a:buClr>
              <a:buSzPts val="800"/>
              <a:buFont typeface="Quattrocento Sans"/>
              <a:buNone/>
            </a:pPr>
            <a:r>
              <a:rPr lang="en-US" sz="800" b="1" i="0" u="none" strike="noStrike" cap="none">
                <a:solidFill>
                  <a:srgbClr val="0000C9"/>
                </a:solidFill>
                <a:latin typeface="Quattrocento Sans"/>
                <a:ea typeface="Quattrocento Sans"/>
                <a:cs typeface="Quattrocento Sans"/>
                <a:sym typeface="Quattrocento Sans"/>
              </a:rPr>
              <a:t>1. </a:t>
            </a:r>
            <a:r>
              <a:rPr lang="en-US" sz="800" b="0" i="0" u="none" strike="noStrike" cap="none">
                <a:solidFill>
                  <a:srgbClr val="7F7F7F"/>
                </a:solidFill>
                <a:latin typeface="Quattrocento Sans"/>
                <a:ea typeface="Quattrocento Sans"/>
                <a:cs typeface="Quattrocento Sans"/>
                <a:sym typeface="Quattrocento Sans"/>
              </a:rPr>
              <a:t>Razai MS, Oakeshott P, Esmail A, Wiysonge CS, Viswanath K, Mills MC. COVID-19 vaccine hesitancy: the five Cs to tackle behavioural and sociodemographic factors. J R Soc Med. Publicado em 2021 Jun;114(6):295-8. </a:t>
            </a:r>
            <a:endParaRPr/>
          </a:p>
        </p:txBody>
      </p:sp>
      <p:sp>
        <p:nvSpPr>
          <p:cNvPr id="13301" name="Google Shape;13301;p121"/>
          <p:cNvSpPr/>
          <p:nvPr/>
        </p:nvSpPr>
        <p:spPr>
          <a:xfrm>
            <a:off x="2113493" y="3401087"/>
            <a:ext cx="8957400" cy="75210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EB5FF"/>
              </a:buClr>
              <a:buSzPts val="1800"/>
              <a:buFont typeface="Arial"/>
              <a:buNone/>
            </a:pPr>
            <a:r>
              <a:rPr lang="en-US" sz="1800" b="1" i="0" u="sng" strike="noStrike" cap="none" dirty="0">
                <a:solidFill>
                  <a:srgbClr val="0EB5FF"/>
                </a:solidFill>
                <a:latin typeface="Arial"/>
                <a:ea typeface="Arial"/>
                <a:cs typeface="Arial"/>
                <a:sym typeface="Arial"/>
              </a:rPr>
              <a:t>C</a:t>
            </a:r>
            <a:r>
              <a:rPr lang="en-US" sz="1800" b="1" i="0" u="sng" strike="noStrike" cap="none" dirty="0">
                <a:solidFill>
                  <a:srgbClr val="0000CA"/>
                </a:solidFill>
                <a:latin typeface="Arial"/>
                <a:ea typeface="Arial"/>
                <a:cs typeface="Arial"/>
                <a:sym typeface="Arial"/>
              </a:rPr>
              <a:t>onveniência</a:t>
            </a:r>
            <a:r>
              <a:rPr lang="en-US" sz="1800" b="1" i="0" u="none" strike="noStrike" cap="none" dirty="0">
                <a:solidFill>
                  <a:srgbClr val="0000CA"/>
                </a:solidFill>
                <a:latin typeface="Arial"/>
                <a:ea typeface="Arial"/>
                <a:cs typeface="Arial"/>
                <a:sym typeface="Arial"/>
              </a:rPr>
              <a:t> </a:t>
            </a:r>
            <a:r>
              <a:rPr lang="en-US" sz="1800" b="0" i="0" u="none" strike="noStrike" cap="none" dirty="0">
                <a:solidFill>
                  <a:srgbClr val="0000CA"/>
                </a:solidFill>
                <a:latin typeface="Arial"/>
                <a:ea typeface="Arial"/>
                <a:cs typeface="Arial"/>
                <a:sym typeface="Arial"/>
              </a:rPr>
              <a:t>– as </a:t>
            </a:r>
            <a:r>
              <a:rPr lang="en-US" sz="1800" b="0" i="0" u="none" strike="noStrike" cap="none" dirty="0" err="1">
                <a:solidFill>
                  <a:srgbClr val="0000CA"/>
                </a:solidFill>
                <a:latin typeface="Arial"/>
                <a:ea typeface="Arial"/>
                <a:cs typeface="Arial"/>
                <a:sym typeface="Arial"/>
              </a:rPr>
              <a:t>evidências</a:t>
            </a:r>
            <a:r>
              <a:rPr lang="en-US" sz="1800" b="0" i="0" u="none" strike="noStrike" cap="none" dirty="0">
                <a:solidFill>
                  <a:srgbClr val="0000CA"/>
                </a:solidFill>
                <a:latin typeface="Arial"/>
                <a:ea typeface="Arial"/>
                <a:cs typeface="Arial"/>
                <a:sym typeface="Arial"/>
              </a:rPr>
              <a:t> </a:t>
            </a:r>
            <a:r>
              <a:rPr lang="en-US" sz="1800" b="0" i="0" u="none" strike="noStrike" cap="none" dirty="0" err="1">
                <a:solidFill>
                  <a:srgbClr val="0000CA"/>
                </a:solidFill>
                <a:latin typeface="Arial"/>
                <a:ea typeface="Arial"/>
                <a:cs typeface="Arial"/>
                <a:sym typeface="Arial"/>
              </a:rPr>
              <a:t>apontam</a:t>
            </a:r>
            <a:r>
              <a:rPr lang="en-US" sz="1800" b="0" i="0" u="none" strike="noStrike" cap="none" dirty="0">
                <a:solidFill>
                  <a:srgbClr val="0000CA"/>
                </a:solidFill>
                <a:latin typeface="Arial"/>
                <a:ea typeface="Arial"/>
                <a:cs typeface="Arial"/>
                <a:sym typeface="Arial"/>
              </a:rPr>
              <a:t> para a importância crucial de acesso </a:t>
            </a:r>
            <a:r>
              <a:rPr lang="en-US" sz="1800" b="0" i="0" u="none" strike="noStrike" cap="none" dirty="0" err="1">
                <a:solidFill>
                  <a:srgbClr val="0000CA"/>
                </a:solidFill>
                <a:latin typeface="Arial"/>
                <a:ea typeface="Arial"/>
                <a:cs typeface="Arial"/>
                <a:sym typeface="Arial"/>
              </a:rPr>
              <a:t>bem</a:t>
            </a:r>
            <a:r>
              <a:rPr lang="en-US" sz="1800" b="0" i="0" u="none" strike="noStrike" cap="none" dirty="0">
                <a:solidFill>
                  <a:srgbClr val="0000CA"/>
                </a:solidFill>
                <a:latin typeface="Arial"/>
                <a:ea typeface="Arial"/>
                <a:cs typeface="Arial"/>
                <a:sym typeface="Arial"/>
              </a:rPr>
              <a:t> </a:t>
            </a:r>
            <a:r>
              <a:rPr lang="en-US" sz="1800" b="0" i="0" u="none" strike="noStrike" cap="none" dirty="0" err="1">
                <a:solidFill>
                  <a:srgbClr val="0000CA"/>
                </a:solidFill>
                <a:latin typeface="Arial"/>
                <a:ea typeface="Arial"/>
                <a:cs typeface="Arial"/>
                <a:sym typeface="Arial"/>
              </a:rPr>
              <a:t>planejado</a:t>
            </a:r>
            <a:r>
              <a:rPr lang="en-US" sz="1800" b="0" i="0" u="none" strike="noStrike" cap="none" dirty="0">
                <a:solidFill>
                  <a:srgbClr val="0000CA"/>
                </a:solidFill>
                <a:latin typeface="Arial"/>
                <a:ea typeface="Arial"/>
                <a:cs typeface="Arial"/>
                <a:sym typeface="Arial"/>
              </a:rPr>
              <a:t> e </a:t>
            </a:r>
            <a:r>
              <a:rPr lang="en-US" sz="1800" b="0" i="0" u="none" strike="noStrike" cap="none" dirty="0" err="1">
                <a:solidFill>
                  <a:srgbClr val="0000CA"/>
                </a:solidFill>
                <a:latin typeface="Arial"/>
                <a:ea typeface="Arial"/>
                <a:cs typeface="Arial"/>
                <a:sym typeface="Arial"/>
              </a:rPr>
              <a:t>conveniente</a:t>
            </a:r>
            <a:r>
              <a:rPr lang="en-US" sz="1800" b="0" i="0" u="none" strike="noStrike" cap="none" dirty="0">
                <a:solidFill>
                  <a:srgbClr val="0000CA"/>
                </a:solidFill>
                <a:latin typeface="Arial"/>
                <a:ea typeface="Arial"/>
                <a:cs typeface="Arial"/>
                <a:sym typeface="Arial"/>
              </a:rPr>
              <a:t> para a </a:t>
            </a:r>
            <a:r>
              <a:rPr lang="en-US" sz="1800" b="0" i="0" u="none" strike="noStrike" cap="none" dirty="0" err="1">
                <a:solidFill>
                  <a:srgbClr val="0000CA"/>
                </a:solidFill>
                <a:latin typeface="Arial"/>
                <a:ea typeface="Arial"/>
                <a:cs typeface="Arial"/>
                <a:sym typeface="Arial"/>
              </a:rPr>
              <a:t>população.c</a:t>
            </a:r>
            <a:endParaRPr dirty="0"/>
          </a:p>
        </p:txBody>
      </p:sp>
      <p:sp>
        <p:nvSpPr>
          <p:cNvPr id="13302" name="Google Shape;13302;p121"/>
          <p:cNvSpPr/>
          <p:nvPr/>
        </p:nvSpPr>
        <p:spPr>
          <a:xfrm>
            <a:off x="2113492" y="4385796"/>
            <a:ext cx="8957400" cy="75210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EB5FF"/>
              </a:buClr>
              <a:buSzPts val="1800"/>
              <a:buFont typeface="Arial"/>
              <a:buNone/>
            </a:pPr>
            <a:r>
              <a:rPr lang="en-US" sz="1800" b="1" i="0" u="sng" strike="noStrike" cap="none">
                <a:solidFill>
                  <a:srgbClr val="0EB5FF"/>
                </a:solidFill>
                <a:latin typeface="Arial"/>
                <a:ea typeface="Arial"/>
                <a:cs typeface="Arial"/>
                <a:sym typeface="Arial"/>
              </a:rPr>
              <a:t>C</a:t>
            </a:r>
            <a:r>
              <a:rPr lang="en-US" sz="1800" b="1" i="0" u="sng" strike="noStrike" cap="none">
                <a:solidFill>
                  <a:srgbClr val="0000CA"/>
                </a:solidFill>
                <a:latin typeface="Arial"/>
                <a:ea typeface="Arial"/>
                <a:cs typeface="Arial"/>
                <a:sym typeface="Arial"/>
              </a:rPr>
              <a:t>omunicação</a:t>
            </a:r>
            <a:r>
              <a:rPr lang="en-US" sz="1800" b="0" i="0" u="none" strike="noStrike" cap="none">
                <a:solidFill>
                  <a:srgbClr val="0000CA"/>
                </a:solidFill>
                <a:latin typeface="Arial"/>
                <a:ea typeface="Arial"/>
                <a:cs typeface="Arial"/>
                <a:sym typeface="Arial"/>
              </a:rPr>
              <a:t> – A desinformação se alimenta dos medos e ansiedades das pessoas para promover teorias conspiratórias antivacinação.</a:t>
            </a:r>
            <a:endParaRPr/>
          </a:p>
        </p:txBody>
      </p:sp>
      <p:sp>
        <p:nvSpPr>
          <p:cNvPr id="13303" name="Google Shape;13303;p121"/>
          <p:cNvSpPr/>
          <p:nvPr/>
        </p:nvSpPr>
        <p:spPr>
          <a:xfrm>
            <a:off x="2113491" y="5430188"/>
            <a:ext cx="8957400" cy="73530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EB5FF"/>
              </a:buClr>
              <a:buSzPts val="1800"/>
              <a:buFont typeface="Arial"/>
              <a:buNone/>
            </a:pPr>
            <a:r>
              <a:rPr lang="en-US" sz="1800" b="1" i="0" u="sng" strike="noStrike" cap="none">
                <a:solidFill>
                  <a:srgbClr val="0EB5FF"/>
                </a:solidFill>
                <a:latin typeface="Arial"/>
                <a:ea typeface="Arial"/>
                <a:cs typeface="Arial"/>
                <a:sym typeface="Arial"/>
              </a:rPr>
              <a:t>C</a:t>
            </a:r>
            <a:r>
              <a:rPr lang="en-US" sz="1800" b="1" i="0" u="sng" strike="noStrike" cap="none">
                <a:solidFill>
                  <a:srgbClr val="0000CA"/>
                </a:solidFill>
                <a:latin typeface="Arial"/>
                <a:ea typeface="Arial"/>
                <a:cs typeface="Arial"/>
                <a:sym typeface="Arial"/>
              </a:rPr>
              <a:t>ontexto</a:t>
            </a:r>
            <a:r>
              <a:rPr lang="en-US" sz="1800" b="0" i="0" u="none" strike="noStrike" cap="none">
                <a:solidFill>
                  <a:srgbClr val="0000CA"/>
                </a:solidFill>
                <a:latin typeface="Arial"/>
                <a:ea typeface="Arial"/>
                <a:cs typeface="Arial"/>
                <a:sym typeface="Arial"/>
              </a:rPr>
              <a:t> – que inclui etnia, religião, ocupação e status socioeconômicos é muitas vezes negligenciado.</a:t>
            </a:r>
            <a:endParaRPr/>
          </a:p>
        </p:txBody>
      </p:sp>
      <p:pic>
        <p:nvPicPr>
          <p:cNvPr id="13304" name="Google Shape;13304;p121" descr="Contorno de rosto confuso com preenchimento sólido"/>
          <p:cNvPicPr preferRelativeResize="0"/>
          <p:nvPr/>
        </p:nvPicPr>
        <p:blipFill rotWithShape="1">
          <a:blip r:embed="rId3">
            <a:alphaModFix/>
          </a:blip>
          <a:srcRect/>
          <a:stretch/>
        </p:blipFill>
        <p:spPr>
          <a:xfrm>
            <a:off x="466411" y="3024312"/>
            <a:ext cx="285750" cy="285750"/>
          </a:xfrm>
          <a:prstGeom prst="rect">
            <a:avLst/>
          </a:prstGeom>
          <a:noFill/>
          <a:ln>
            <a:noFill/>
          </a:ln>
        </p:spPr>
      </p:pic>
      <p:pic>
        <p:nvPicPr>
          <p:cNvPr id="13305" name="Google Shape;13305;p121" descr="Imunidade com preenchimento sólido"/>
          <p:cNvPicPr preferRelativeResize="0"/>
          <p:nvPr/>
        </p:nvPicPr>
        <p:blipFill rotWithShape="1">
          <a:blip r:embed="rId4">
            <a:alphaModFix/>
          </a:blip>
          <a:srcRect/>
          <a:stretch/>
        </p:blipFill>
        <p:spPr>
          <a:xfrm>
            <a:off x="1121004" y="1489506"/>
            <a:ext cx="803831" cy="803831"/>
          </a:xfrm>
          <a:prstGeom prst="rect">
            <a:avLst/>
          </a:prstGeom>
          <a:noFill/>
          <a:ln>
            <a:noFill/>
          </a:ln>
        </p:spPr>
      </p:pic>
      <p:pic>
        <p:nvPicPr>
          <p:cNvPr id="13306" name="Google Shape;13306;p121" descr="Cílios com preenchimento sólido"/>
          <p:cNvPicPr preferRelativeResize="0"/>
          <p:nvPr/>
        </p:nvPicPr>
        <p:blipFill rotWithShape="1">
          <a:blip r:embed="rId5">
            <a:alphaModFix/>
          </a:blip>
          <a:srcRect/>
          <a:stretch/>
        </p:blipFill>
        <p:spPr>
          <a:xfrm>
            <a:off x="1121004" y="2434973"/>
            <a:ext cx="706092" cy="706092"/>
          </a:xfrm>
          <a:prstGeom prst="rect">
            <a:avLst/>
          </a:prstGeom>
          <a:noFill/>
          <a:ln>
            <a:noFill/>
          </a:ln>
        </p:spPr>
      </p:pic>
      <p:pic>
        <p:nvPicPr>
          <p:cNvPr id="13307" name="Google Shape;13307;p121" descr="Rede online com preenchimento sólido"/>
          <p:cNvPicPr preferRelativeResize="0"/>
          <p:nvPr/>
        </p:nvPicPr>
        <p:blipFill rotWithShape="1">
          <a:blip r:embed="rId6">
            <a:alphaModFix/>
          </a:blip>
          <a:srcRect/>
          <a:stretch/>
        </p:blipFill>
        <p:spPr>
          <a:xfrm>
            <a:off x="1121004" y="4431699"/>
            <a:ext cx="706092" cy="706092"/>
          </a:xfrm>
          <a:prstGeom prst="rect">
            <a:avLst/>
          </a:prstGeom>
          <a:noFill/>
          <a:ln>
            <a:noFill/>
          </a:ln>
        </p:spPr>
      </p:pic>
      <p:pic>
        <p:nvPicPr>
          <p:cNvPr id="13308" name="Google Shape;13308;p121" descr="Grupo estrutura de tópicos"/>
          <p:cNvPicPr preferRelativeResize="0"/>
          <p:nvPr/>
        </p:nvPicPr>
        <p:blipFill rotWithShape="1">
          <a:blip r:embed="rId7">
            <a:alphaModFix/>
          </a:blip>
          <a:srcRect/>
          <a:stretch/>
        </p:blipFill>
        <p:spPr>
          <a:xfrm>
            <a:off x="1016850" y="5338464"/>
            <a:ext cx="914400" cy="914400"/>
          </a:xfrm>
          <a:prstGeom prst="rect">
            <a:avLst/>
          </a:prstGeom>
          <a:noFill/>
          <a:ln>
            <a:noFill/>
          </a:ln>
        </p:spPr>
      </p:pic>
      <p:pic>
        <p:nvPicPr>
          <p:cNvPr id="13309" name="Google Shape;13309;p121" descr="Hospital com preenchimento sólido"/>
          <p:cNvPicPr preferRelativeResize="0"/>
          <p:nvPr/>
        </p:nvPicPr>
        <p:blipFill rotWithShape="1">
          <a:blip r:embed="rId8">
            <a:alphaModFix/>
          </a:blip>
          <a:srcRect/>
          <a:stretch/>
        </p:blipFill>
        <p:spPr>
          <a:xfrm>
            <a:off x="1016850" y="3271523"/>
            <a:ext cx="914400" cy="914400"/>
          </a:xfrm>
          <a:prstGeom prst="rect">
            <a:avLst/>
          </a:prstGeom>
          <a:noFill/>
          <a:ln>
            <a:noFill/>
          </a:ln>
        </p:spPr>
      </p:pic>
      <p:sp>
        <p:nvSpPr>
          <p:cNvPr id="2" name="Retângulo 1">
            <a:extLst>
              <a:ext uri="{FF2B5EF4-FFF2-40B4-BE49-F238E27FC236}">
                <a16:creationId xmlns:a16="http://schemas.microsoft.com/office/drawing/2014/main" id="{49DE90F2-64CA-31CC-DF93-C1AEC203CB4C}"/>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21651383-5E20-446E-DF36-9D08FE2F31FA}"/>
              </a:ext>
            </a:extLst>
          </p:cNvPr>
          <p:cNvPicPr preferRelativeResize="0"/>
          <p:nvPr/>
        </p:nvPicPr>
        <p:blipFill rotWithShape="1">
          <a:blip r:embed="rId9">
            <a:alphaModFix/>
          </a:blip>
          <a:srcRect/>
          <a:stretch/>
        </p:blipFill>
        <p:spPr>
          <a:xfrm>
            <a:off x="533400" y="6399091"/>
            <a:ext cx="706245" cy="2784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3321"/>
        <p:cNvGrpSpPr/>
        <p:nvPr/>
      </p:nvGrpSpPr>
      <p:grpSpPr>
        <a:xfrm>
          <a:off x="0" y="0"/>
          <a:ext cx="0" cy="0"/>
          <a:chOff x="0" y="0"/>
          <a:chExt cx="0" cy="0"/>
        </a:xfrm>
      </p:grpSpPr>
      <p:pic>
        <p:nvPicPr>
          <p:cNvPr id="13322" name="Google Shape;13322;p123" descr="Transparent Seta Png - Seta Png, Png Download - kindpng"/>
          <p:cNvPicPr preferRelativeResize="0"/>
          <p:nvPr/>
        </p:nvPicPr>
        <p:blipFill rotWithShape="1">
          <a:blip r:embed="rId3">
            <a:alphaModFix/>
          </a:blip>
          <a:srcRect/>
          <a:stretch/>
        </p:blipFill>
        <p:spPr>
          <a:xfrm rot="4567962">
            <a:off x="1921655" y="4530253"/>
            <a:ext cx="707065" cy="776046"/>
          </a:xfrm>
          <a:prstGeom prst="rect">
            <a:avLst/>
          </a:prstGeom>
          <a:noFill/>
          <a:ln>
            <a:noFill/>
          </a:ln>
        </p:spPr>
      </p:pic>
      <p:pic>
        <p:nvPicPr>
          <p:cNvPr id="13323" name="Google Shape;13323;p123" descr="Transparent Seta Png - Seta Png, Png Download - kindpng"/>
          <p:cNvPicPr preferRelativeResize="0"/>
          <p:nvPr/>
        </p:nvPicPr>
        <p:blipFill rotWithShape="1">
          <a:blip r:embed="rId3">
            <a:alphaModFix/>
          </a:blip>
          <a:srcRect/>
          <a:stretch/>
        </p:blipFill>
        <p:spPr>
          <a:xfrm rot="-402587">
            <a:off x="1395766" y="3807544"/>
            <a:ext cx="707065" cy="776047"/>
          </a:xfrm>
          <a:prstGeom prst="rect">
            <a:avLst/>
          </a:prstGeom>
          <a:noFill/>
          <a:ln>
            <a:noFill/>
          </a:ln>
        </p:spPr>
      </p:pic>
      <p:pic>
        <p:nvPicPr>
          <p:cNvPr id="13324" name="Google Shape;13324;p123" descr="Transparent Seta Png - Seta Png, Png Download - kindpng"/>
          <p:cNvPicPr preferRelativeResize="0"/>
          <p:nvPr/>
        </p:nvPicPr>
        <p:blipFill rotWithShape="1">
          <a:blip r:embed="rId3">
            <a:alphaModFix/>
          </a:blip>
          <a:srcRect/>
          <a:stretch/>
        </p:blipFill>
        <p:spPr>
          <a:xfrm rot="5555682">
            <a:off x="1099023" y="2767391"/>
            <a:ext cx="707064" cy="776046"/>
          </a:xfrm>
          <a:prstGeom prst="rect">
            <a:avLst/>
          </a:prstGeom>
          <a:noFill/>
          <a:ln>
            <a:noFill/>
          </a:ln>
        </p:spPr>
      </p:pic>
      <p:pic>
        <p:nvPicPr>
          <p:cNvPr id="13325" name="Google Shape;13325;p123" descr="Transparent Seta Png - Seta Png, Png Download - kindpng"/>
          <p:cNvPicPr preferRelativeResize="0"/>
          <p:nvPr/>
        </p:nvPicPr>
        <p:blipFill rotWithShape="1">
          <a:blip r:embed="rId3">
            <a:alphaModFix/>
          </a:blip>
          <a:srcRect/>
          <a:stretch/>
        </p:blipFill>
        <p:spPr>
          <a:xfrm>
            <a:off x="1604428" y="1792520"/>
            <a:ext cx="707064" cy="776046"/>
          </a:xfrm>
          <a:prstGeom prst="rect">
            <a:avLst/>
          </a:prstGeom>
          <a:noFill/>
          <a:ln>
            <a:noFill/>
          </a:ln>
        </p:spPr>
      </p:pic>
      <p:sp>
        <p:nvSpPr>
          <p:cNvPr id="13326" name="Google Shape;13326;p123"/>
          <p:cNvSpPr txBox="1">
            <a:spLocks noGrp="1"/>
          </p:cNvSpPr>
          <p:nvPr>
            <p:ph type="title"/>
          </p:nvPr>
        </p:nvSpPr>
        <p:spPr>
          <a:xfrm>
            <a:off x="4771918" y="171892"/>
            <a:ext cx="11295900" cy="850500"/>
          </a:xfrm>
          <a:prstGeom prst="rect">
            <a:avLst/>
          </a:prstGeom>
          <a:noFill/>
          <a:ln>
            <a:noFill/>
          </a:ln>
        </p:spPr>
        <p:txBody>
          <a:bodyPr spcFirstLastPara="1" wrap="square" lIns="0" tIns="45700" rIns="0" bIns="45700" anchor="t" anchorCtr="0">
            <a:noAutofit/>
          </a:bodyPr>
          <a:lstStyle/>
          <a:p>
            <a:pPr marL="0" lvl="0" indent="0" algn="l" rtl="0">
              <a:lnSpc>
                <a:spcPct val="85000"/>
              </a:lnSpc>
              <a:spcBef>
                <a:spcPts val="0"/>
              </a:spcBef>
              <a:spcAft>
                <a:spcPts val="0"/>
              </a:spcAft>
              <a:buClr>
                <a:srgbClr val="0000C9"/>
              </a:buClr>
              <a:buSzPts val="2400"/>
              <a:buFont typeface="Arial"/>
              <a:buNone/>
            </a:pPr>
            <a:r>
              <a:rPr lang="en-US" sz="2400" b="1" cap="none" dirty="0">
                <a:solidFill>
                  <a:srgbClr val="0000C9"/>
                </a:solidFill>
                <a:latin typeface="Arial"/>
                <a:ea typeface="Arial"/>
                <a:cs typeface="Arial"/>
                <a:sym typeface="Arial"/>
              </a:rPr>
              <a:t>O QUE É UMA VACINA?</a:t>
            </a:r>
            <a:r>
              <a:rPr lang="en-US" sz="2400" b="1" cap="none" baseline="30000" dirty="0">
                <a:solidFill>
                  <a:srgbClr val="0000C9"/>
                </a:solidFill>
                <a:latin typeface="Arial"/>
                <a:ea typeface="Arial"/>
                <a:cs typeface="Arial"/>
                <a:sym typeface="Arial"/>
              </a:rPr>
              <a:t>1-3</a:t>
            </a:r>
            <a:br>
              <a:rPr lang="en-US" sz="2400" b="1" cap="none" dirty="0">
                <a:solidFill>
                  <a:srgbClr val="0000C9"/>
                </a:solidFill>
                <a:latin typeface="Arial"/>
                <a:ea typeface="Arial"/>
                <a:cs typeface="Arial"/>
                <a:sym typeface="Arial"/>
              </a:rPr>
            </a:br>
            <a:endParaRPr sz="2400" b="1" cap="none" dirty="0">
              <a:solidFill>
                <a:srgbClr val="0000C9"/>
              </a:solidFill>
              <a:latin typeface="Arial"/>
              <a:ea typeface="Arial"/>
              <a:cs typeface="Arial"/>
              <a:sym typeface="Arial"/>
            </a:endParaRPr>
          </a:p>
        </p:txBody>
      </p:sp>
      <p:sp>
        <p:nvSpPr>
          <p:cNvPr id="13327" name="Google Shape;13327;p123"/>
          <p:cNvSpPr txBox="1">
            <a:spLocks noGrp="1"/>
          </p:cNvSpPr>
          <p:nvPr>
            <p:ph type="body" idx="4294967295"/>
          </p:nvPr>
        </p:nvSpPr>
        <p:spPr>
          <a:xfrm>
            <a:off x="3662427" y="841161"/>
            <a:ext cx="8005500" cy="1390800"/>
          </a:xfrm>
          <a:prstGeom prst="rect">
            <a:avLst/>
          </a:prstGeom>
          <a:noFill/>
          <a:ln>
            <a:noFill/>
          </a:ln>
        </p:spPr>
        <p:txBody>
          <a:bodyPr spcFirstLastPara="1" wrap="square" lIns="45700" tIns="45700" rIns="45700" bIns="45700" anchor="t" anchorCtr="0">
            <a:normAutofit/>
          </a:bodyPr>
          <a:lstStyle/>
          <a:p>
            <a:pPr marL="0" lvl="0" indent="0" algn="just" rtl="0">
              <a:lnSpc>
                <a:spcPct val="90000"/>
              </a:lnSpc>
              <a:spcBef>
                <a:spcPts val="0"/>
              </a:spcBef>
              <a:spcAft>
                <a:spcPts val="0"/>
              </a:spcAft>
              <a:buClr>
                <a:schemeClr val="accent1"/>
              </a:buClr>
              <a:buSzPts val="2000"/>
              <a:buNone/>
            </a:pPr>
            <a:r>
              <a:rPr lang="en-US" sz="2000" b="1">
                <a:solidFill>
                  <a:schemeClr val="accent1"/>
                </a:solidFill>
              </a:rPr>
              <a:t>Vacina</a:t>
            </a:r>
            <a:r>
              <a:rPr lang="en-US" sz="1600"/>
              <a:t> é um </a:t>
            </a:r>
            <a:r>
              <a:rPr lang="en-US" sz="1800">
                <a:solidFill>
                  <a:schemeClr val="accent1"/>
                </a:solidFill>
              </a:rPr>
              <a:t>produto BIOLÓGICO </a:t>
            </a:r>
            <a:r>
              <a:rPr lang="en-US" sz="1600"/>
              <a:t>que de forma segura </a:t>
            </a:r>
            <a:r>
              <a:rPr lang="en-US" sz="1600" b="1">
                <a:solidFill>
                  <a:schemeClr val="accent1"/>
                </a:solidFill>
              </a:rPr>
              <a:t>INDUZ RESPOSTA IMUNE </a:t>
            </a:r>
            <a:r>
              <a:rPr lang="en-US" sz="1600"/>
              <a:t>de forma a </a:t>
            </a:r>
            <a:r>
              <a:rPr lang="en-US" sz="1800" b="1">
                <a:solidFill>
                  <a:schemeClr val="accent1"/>
                </a:solidFill>
              </a:rPr>
              <a:t>conferir proteção </a:t>
            </a:r>
            <a:r>
              <a:rPr lang="en-US" sz="1600"/>
              <a:t>contra uma infecção, ou uma doença </a:t>
            </a:r>
            <a:r>
              <a:rPr lang="en-US" sz="1800" b="1">
                <a:solidFill>
                  <a:schemeClr val="accent1"/>
                </a:solidFill>
              </a:rPr>
              <a:t>em uma exposição subsequente³</a:t>
            </a:r>
            <a:endParaRPr sz="1600" b="1">
              <a:solidFill>
                <a:schemeClr val="accent1"/>
              </a:solidFill>
            </a:endParaRPr>
          </a:p>
        </p:txBody>
      </p:sp>
      <p:sp>
        <p:nvSpPr>
          <p:cNvPr id="13328" name="Google Shape;13328;p123"/>
          <p:cNvSpPr txBox="1"/>
          <p:nvPr/>
        </p:nvSpPr>
        <p:spPr>
          <a:xfrm>
            <a:off x="1596934" y="2741867"/>
            <a:ext cx="1848600" cy="369300"/>
          </a:xfrm>
          <a:prstGeom prst="rect">
            <a:avLst/>
          </a:prstGeom>
          <a:solidFill>
            <a:srgbClr val="000096"/>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dirty="0">
                <a:solidFill>
                  <a:srgbClr val="FFFFFF"/>
                </a:solidFill>
                <a:latin typeface="Arial"/>
                <a:ea typeface="Arial"/>
                <a:cs typeface="Arial"/>
                <a:sym typeface="Arial"/>
              </a:rPr>
              <a:t>ANTÍGENOS</a:t>
            </a:r>
            <a:r>
              <a:rPr lang="en-US" sz="1400" b="0" i="0" u="none" strike="noStrike" cap="none" baseline="30000" dirty="0">
                <a:solidFill>
                  <a:srgbClr val="FFFFFF"/>
                </a:solidFill>
                <a:latin typeface="Arial"/>
                <a:ea typeface="Arial"/>
                <a:cs typeface="Arial"/>
                <a:sym typeface="Arial"/>
              </a:rPr>
              <a:t>1</a:t>
            </a:r>
            <a:r>
              <a:rPr lang="en-US" baseline="30000" dirty="0">
                <a:solidFill>
                  <a:srgbClr val="FFFFFF"/>
                </a:solidFill>
              </a:rPr>
              <a:t>-3</a:t>
            </a:r>
            <a:endParaRPr sz="1800" b="0" i="0" u="none" strike="noStrike" cap="none" baseline="30000" dirty="0">
              <a:solidFill>
                <a:srgbClr val="FFFFFF"/>
              </a:solidFill>
              <a:latin typeface="Arial"/>
              <a:ea typeface="Arial"/>
              <a:cs typeface="Arial"/>
              <a:sym typeface="Arial"/>
            </a:endParaRPr>
          </a:p>
        </p:txBody>
      </p:sp>
      <p:pic>
        <p:nvPicPr>
          <p:cNvPr id="13329" name="Google Shape;13329;p123" descr="Employee badge"/>
          <p:cNvPicPr preferRelativeResize="0"/>
          <p:nvPr/>
        </p:nvPicPr>
        <p:blipFill rotWithShape="1">
          <a:blip r:embed="rId4">
            <a:alphaModFix/>
          </a:blip>
          <a:srcRect/>
          <a:stretch/>
        </p:blipFill>
        <p:spPr>
          <a:xfrm>
            <a:off x="970947" y="3256129"/>
            <a:ext cx="914400" cy="914400"/>
          </a:xfrm>
          <a:prstGeom prst="rect">
            <a:avLst/>
          </a:prstGeom>
          <a:noFill/>
          <a:ln>
            <a:noFill/>
          </a:ln>
        </p:spPr>
      </p:pic>
      <p:pic>
        <p:nvPicPr>
          <p:cNvPr id="13330" name="Google Shape;13330;p123" descr="Needle"/>
          <p:cNvPicPr preferRelativeResize="0"/>
          <p:nvPr/>
        </p:nvPicPr>
        <p:blipFill rotWithShape="1">
          <a:blip r:embed="rId5">
            <a:alphaModFix/>
          </a:blip>
          <a:srcRect/>
          <a:stretch/>
        </p:blipFill>
        <p:spPr>
          <a:xfrm>
            <a:off x="978535" y="1335641"/>
            <a:ext cx="914400" cy="914400"/>
          </a:xfrm>
          <a:prstGeom prst="rect">
            <a:avLst/>
          </a:prstGeom>
          <a:noFill/>
          <a:ln>
            <a:noFill/>
          </a:ln>
        </p:spPr>
      </p:pic>
      <p:pic>
        <p:nvPicPr>
          <p:cNvPr id="13331" name="Google Shape;13331;p123" descr="Contract"/>
          <p:cNvPicPr preferRelativeResize="0"/>
          <p:nvPr/>
        </p:nvPicPr>
        <p:blipFill rotWithShape="1">
          <a:blip r:embed="rId6">
            <a:alphaModFix/>
          </a:blip>
          <a:srcRect/>
          <a:stretch/>
        </p:blipFill>
        <p:spPr>
          <a:xfrm>
            <a:off x="1240310" y="4973590"/>
            <a:ext cx="681938" cy="681938"/>
          </a:xfrm>
          <a:prstGeom prst="rect">
            <a:avLst/>
          </a:prstGeom>
          <a:noFill/>
          <a:ln>
            <a:noFill/>
          </a:ln>
        </p:spPr>
      </p:pic>
      <p:pic>
        <p:nvPicPr>
          <p:cNvPr id="13332" name="Google Shape;13332;p123" descr="Atom"/>
          <p:cNvPicPr preferRelativeResize="0"/>
          <p:nvPr/>
        </p:nvPicPr>
        <p:blipFill rotWithShape="1">
          <a:blip r:embed="rId7">
            <a:alphaModFix/>
          </a:blip>
          <a:srcRect/>
          <a:stretch/>
        </p:blipFill>
        <p:spPr>
          <a:xfrm>
            <a:off x="2064077" y="1876922"/>
            <a:ext cx="914400" cy="914400"/>
          </a:xfrm>
          <a:prstGeom prst="rect">
            <a:avLst/>
          </a:prstGeom>
          <a:noFill/>
          <a:ln>
            <a:noFill/>
          </a:ln>
        </p:spPr>
      </p:pic>
      <p:pic>
        <p:nvPicPr>
          <p:cNvPr id="13333" name="Google Shape;13333;p123" descr="Soldier"/>
          <p:cNvPicPr preferRelativeResize="0"/>
          <p:nvPr/>
        </p:nvPicPr>
        <p:blipFill rotWithShape="1">
          <a:blip r:embed="rId8">
            <a:alphaModFix/>
          </a:blip>
          <a:srcRect/>
          <a:stretch/>
        </p:blipFill>
        <p:spPr>
          <a:xfrm>
            <a:off x="2038479" y="3732012"/>
            <a:ext cx="914400" cy="914400"/>
          </a:xfrm>
          <a:prstGeom prst="rect">
            <a:avLst/>
          </a:prstGeom>
          <a:noFill/>
          <a:ln>
            <a:noFill/>
          </a:ln>
        </p:spPr>
      </p:pic>
      <p:grpSp>
        <p:nvGrpSpPr>
          <p:cNvPr id="13334" name="Google Shape;13334;p123"/>
          <p:cNvGrpSpPr/>
          <p:nvPr/>
        </p:nvGrpSpPr>
        <p:grpSpPr>
          <a:xfrm>
            <a:off x="1717216" y="5220602"/>
            <a:ext cx="914444" cy="838101"/>
            <a:chOff x="5374758" y="2614466"/>
            <a:chExt cx="1532245" cy="1794649"/>
          </a:xfrm>
        </p:grpSpPr>
        <p:pic>
          <p:nvPicPr>
            <p:cNvPr id="13335" name="Google Shape;13335;p123" descr="Soldier"/>
            <p:cNvPicPr preferRelativeResize="0"/>
            <p:nvPr/>
          </p:nvPicPr>
          <p:blipFill rotWithShape="1">
            <a:blip r:embed="rId8">
              <a:alphaModFix/>
            </a:blip>
            <a:srcRect/>
            <a:stretch/>
          </p:blipFill>
          <p:spPr>
            <a:xfrm>
              <a:off x="5374758" y="3045747"/>
              <a:ext cx="914400" cy="914400"/>
            </a:xfrm>
            <a:prstGeom prst="rect">
              <a:avLst/>
            </a:prstGeom>
            <a:noFill/>
            <a:ln>
              <a:noFill/>
            </a:ln>
          </p:spPr>
        </p:pic>
        <p:pic>
          <p:nvPicPr>
            <p:cNvPr id="13336" name="Google Shape;13336;p123" descr="Soldier"/>
            <p:cNvPicPr preferRelativeResize="0"/>
            <p:nvPr/>
          </p:nvPicPr>
          <p:blipFill rotWithShape="1">
            <a:blip r:embed="rId8">
              <a:alphaModFix/>
            </a:blip>
            <a:srcRect/>
            <a:stretch/>
          </p:blipFill>
          <p:spPr>
            <a:xfrm>
              <a:off x="5913628" y="2614466"/>
              <a:ext cx="914400" cy="914400"/>
            </a:xfrm>
            <a:prstGeom prst="rect">
              <a:avLst/>
            </a:prstGeom>
            <a:noFill/>
            <a:ln>
              <a:noFill/>
            </a:ln>
          </p:spPr>
        </p:pic>
        <p:pic>
          <p:nvPicPr>
            <p:cNvPr id="13337" name="Google Shape;13337;p123" descr="Soldier"/>
            <p:cNvPicPr preferRelativeResize="0"/>
            <p:nvPr/>
          </p:nvPicPr>
          <p:blipFill rotWithShape="1">
            <a:blip r:embed="rId8">
              <a:alphaModFix/>
            </a:blip>
            <a:srcRect/>
            <a:stretch/>
          </p:blipFill>
          <p:spPr>
            <a:xfrm>
              <a:off x="5992603" y="3494715"/>
              <a:ext cx="914400" cy="914400"/>
            </a:xfrm>
            <a:prstGeom prst="rect">
              <a:avLst/>
            </a:prstGeom>
            <a:noFill/>
            <a:ln>
              <a:noFill/>
            </a:ln>
          </p:spPr>
        </p:pic>
      </p:grpSp>
      <p:cxnSp>
        <p:nvCxnSpPr>
          <p:cNvPr id="13338" name="Google Shape;13338;p123"/>
          <p:cNvCxnSpPr/>
          <p:nvPr/>
        </p:nvCxnSpPr>
        <p:spPr>
          <a:xfrm rot="10800000" flipH="1">
            <a:off x="3394294" y="2348965"/>
            <a:ext cx="1722600" cy="457500"/>
          </a:xfrm>
          <a:prstGeom prst="straightConnector1">
            <a:avLst/>
          </a:prstGeom>
          <a:noFill/>
          <a:ln w="9525" cap="flat" cmpd="sng">
            <a:solidFill>
              <a:srgbClr val="0092FF"/>
            </a:solidFill>
            <a:prstDash val="solid"/>
            <a:round/>
            <a:headEnd type="none" w="sm" len="sm"/>
            <a:tailEnd type="triangle" w="med" len="med"/>
          </a:ln>
        </p:spPr>
      </p:cxnSp>
      <p:sp>
        <p:nvSpPr>
          <p:cNvPr id="13339" name="Google Shape;13339;p123"/>
          <p:cNvSpPr txBox="1"/>
          <p:nvPr/>
        </p:nvSpPr>
        <p:spPr>
          <a:xfrm>
            <a:off x="5449821" y="1894203"/>
            <a:ext cx="1415100" cy="369300"/>
          </a:xfrm>
          <a:prstGeom prst="rect">
            <a:avLst/>
          </a:prstGeom>
          <a:solidFill>
            <a:srgbClr val="006FBF"/>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VIVOS</a:t>
            </a:r>
            <a:endParaRPr sz="1800" b="0" i="0" u="none" strike="noStrike" cap="none">
              <a:solidFill>
                <a:srgbClr val="FFFFFF"/>
              </a:solidFill>
              <a:latin typeface="Arial"/>
              <a:ea typeface="Arial"/>
              <a:cs typeface="Arial"/>
              <a:sym typeface="Arial"/>
            </a:endParaRPr>
          </a:p>
        </p:txBody>
      </p:sp>
      <p:sp>
        <p:nvSpPr>
          <p:cNvPr id="13340" name="Google Shape;13340;p123"/>
          <p:cNvSpPr txBox="1"/>
          <p:nvPr/>
        </p:nvSpPr>
        <p:spPr>
          <a:xfrm>
            <a:off x="8195111" y="1894203"/>
            <a:ext cx="1415100" cy="612000"/>
          </a:xfrm>
          <a:prstGeom prst="rect">
            <a:avLst/>
          </a:prstGeom>
          <a:solidFill>
            <a:srgbClr val="43964A"/>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NÃO- VIVOS</a:t>
            </a:r>
            <a:endParaRPr sz="1800" b="0" i="0" u="none" strike="noStrike" cap="none">
              <a:solidFill>
                <a:srgbClr val="FFFFFF"/>
              </a:solidFill>
              <a:latin typeface="Arial"/>
              <a:ea typeface="Arial"/>
              <a:cs typeface="Arial"/>
              <a:sym typeface="Arial"/>
            </a:endParaRPr>
          </a:p>
        </p:txBody>
      </p:sp>
      <p:sp>
        <p:nvSpPr>
          <p:cNvPr id="13341" name="Google Shape;13341;p123"/>
          <p:cNvSpPr txBox="1"/>
          <p:nvPr/>
        </p:nvSpPr>
        <p:spPr>
          <a:xfrm>
            <a:off x="5003251" y="2291841"/>
            <a:ext cx="2259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Cepas replicantes – porém atenuados</a:t>
            </a:r>
            <a:endParaRPr sz="1400" b="0" i="1" u="none" strike="noStrike" cap="none">
              <a:solidFill>
                <a:srgbClr val="000000"/>
              </a:solidFill>
              <a:latin typeface="Arial"/>
              <a:ea typeface="Arial"/>
              <a:cs typeface="Arial"/>
              <a:sym typeface="Arial"/>
            </a:endParaRPr>
          </a:p>
        </p:txBody>
      </p:sp>
      <p:sp>
        <p:nvSpPr>
          <p:cNvPr id="13342" name="Google Shape;13342;p123"/>
          <p:cNvSpPr txBox="1"/>
          <p:nvPr/>
        </p:nvSpPr>
        <p:spPr>
          <a:xfrm>
            <a:off x="7735462" y="2581785"/>
            <a:ext cx="2259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Apenas componentes, ou organismos mortos</a:t>
            </a:r>
            <a:endParaRPr sz="1400" b="0" i="1" u="none" strike="noStrike" cap="none">
              <a:solidFill>
                <a:srgbClr val="000000"/>
              </a:solidFill>
              <a:latin typeface="Arial"/>
              <a:ea typeface="Arial"/>
              <a:cs typeface="Arial"/>
              <a:sym typeface="Arial"/>
            </a:endParaRPr>
          </a:p>
        </p:txBody>
      </p:sp>
      <p:cxnSp>
        <p:nvCxnSpPr>
          <p:cNvPr id="13343" name="Google Shape;13343;p123"/>
          <p:cNvCxnSpPr/>
          <p:nvPr/>
        </p:nvCxnSpPr>
        <p:spPr>
          <a:xfrm>
            <a:off x="3394294" y="3205554"/>
            <a:ext cx="1675200" cy="748800"/>
          </a:xfrm>
          <a:prstGeom prst="straightConnector1">
            <a:avLst/>
          </a:prstGeom>
          <a:noFill/>
          <a:ln w="9525" cap="flat" cmpd="sng">
            <a:solidFill>
              <a:srgbClr val="0092FF"/>
            </a:solidFill>
            <a:prstDash val="solid"/>
            <a:round/>
            <a:headEnd type="none" w="sm" len="sm"/>
            <a:tailEnd type="triangle" w="med" len="med"/>
          </a:ln>
        </p:spPr>
      </p:cxnSp>
      <p:sp>
        <p:nvSpPr>
          <p:cNvPr id="13344" name="Google Shape;13344;p123"/>
          <p:cNvSpPr txBox="1"/>
          <p:nvPr/>
        </p:nvSpPr>
        <p:spPr>
          <a:xfrm>
            <a:off x="5400197" y="4130585"/>
            <a:ext cx="1415100" cy="369300"/>
          </a:xfrm>
          <a:prstGeom prst="rect">
            <a:avLst/>
          </a:prstGeom>
          <a:solidFill>
            <a:srgbClr val="C00000"/>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Vetor Viral</a:t>
            </a:r>
            <a:endParaRPr sz="1800" b="0" i="0" u="none" strike="noStrike" cap="none">
              <a:solidFill>
                <a:srgbClr val="FFFFFF"/>
              </a:solidFill>
              <a:latin typeface="Arial"/>
              <a:ea typeface="Arial"/>
              <a:cs typeface="Arial"/>
              <a:sym typeface="Arial"/>
            </a:endParaRPr>
          </a:p>
        </p:txBody>
      </p:sp>
      <p:sp>
        <p:nvSpPr>
          <p:cNvPr id="13345" name="Google Shape;13345;p123"/>
          <p:cNvSpPr txBox="1"/>
          <p:nvPr/>
        </p:nvSpPr>
        <p:spPr>
          <a:xfrm>
            <a:off x="5400196" y="4668277"/>
            <a:ext cx="1415100" cy="369300"/>
          </a:xfrm>
          <a:prstGeom prst="rect">
            <a:avLst/>
          </a:prstGeom>
          <a:solidFill>
            <a:srgbClr val="7030A0"/>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mRNA</a:t>
            </a:r>
            <a:endParaRPr sz="1800" b="0" i="0" u="none" strike="noStrike" cap="none">
              <a:solidFill>
                <a:srgbClr val="FFFFFF"/>
              </a:solidFill>
              <a:latin typeface="Arial"/>
              <a:ea typeface="Arial"/>
              <a:cs typeface="Arial"/>
              <a:sym typeface="Arial"/>
            </a:endParaRPr>
          </a:p>
        </p:txBody>
      </p:sp>
      <p:sp>
        <p:nvSpPr>
          <p:cNvPr id="13346" name="Google Shape;13346;p123"/>
          <p:cNvSpPr txBox="1"/>
          <p:nvPr/>
        </p:nvSpPr>
        <p:spPr>
          <a:xfrm>
            <a:off x="8157577" y="4134125"/>
            <a:ext cx="1415100" cy="369300"/>
          </a:xfrm>
          <a:prstGeom prst="rect">
            <a:avLst/>
          </a:prstGeom>
          <a:solidFill>
            <a:srgbClr val="7B1C32"/>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Proteicas </a:t>
            </a:r>
            <a:endParaRPr sz="1800" b="0" i="0" u="none" strike="noStrike" cap="none">
              <a:solidFill>
                <a:srgbClr val="FFFFFF"/>
              </a:solidFill>
              <a:latin typeface="Arial"/>
              <a:ea typeface="Arial"/>
              <a:cs typeface="Arial"/>
              <a:sym typeface="Arial"/>
            </a:endParaRPr>
          </a:p>
        </p:txBody>
      </p:sp>
      <p:sp>
        <p:nvSpPr>
          <p:cNvPr id="13347" name="Google Shape;13347;p123"/>
          <p:cNvSpPr txBox="1"/>
          <p:nvPr/>
        </p:nvSpPr>
        <p:spPr>
          <a:xfrm>
            <a:off x="8168211" y="4633863"/>
            <a:ext cx="1415100" cy="369300"/>
          </a:xfrm>
          <a:prstGeom prst="rect">
            <a:avLst/>
          </a:prstGeom>
          <a:solidFill>
            <a:srgbClr val="000096"/>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Conjugadas </a:t>
            </a:r>
            <a:endParaRPr sz="1800" b="0" i="0" u="none" strike="noStrike" cap="none">
              <a:solidFill>
                <a:srgbClr val="FFFFFF"/>
              </a:solidFill>
              <a:latin typeface="Arial"/>
              <a:ea typeface="Arial"/>
              <a:cs typeface="Arial"/>
              <a:sym typeface="Arial"/>
            </a:endParaRPr>
          </a:p>
        </p:txBody>
      </p:sp>
      <p:sp>
        <p:nvSpPr>
          <p:cNvPr id="13348" name="Google Shape;13348;p123"/>
          <p:cNvSpPr txBox="1"/>
          <p:nvPr/>
        </p:nvSpPr>
        <p:spPr>
          <a:xfrm>
            <a:off x="6585017" y="5147769"/>
            <a:ext cx="1824000" cy="369300"/>
          </a:xfrm>
          <a:prstGeom prst="rect">
            <a:avLst/>
          </a:prstGeom>
          <a:solidFill>
            <a:srgbClr val="065E5D"/>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 Toxóide</a:t>
            </a:r>
            <a:endParaRPr sz="1800" b="0" i="0" u="none" strike="noStrike" cap="none">
              <a:solidFill>
                <a:srgbClr val="FFFFFF"/>
              </a:solidFill>
              <a:latin typeface="Arial"/>
              <a:ea typeface="Arial"/>
              <a:cs typeface="Arial"/>
              <a:sym typeface="Arial"/>
            </a:endParaRPr>
          </a:p>
        </p:txBody>
      </p:sp>
      <p:sp>
        <p:nvSpPr>
          <p:cNvPr id="13349" name="Google Shape;13349;p123"/>
          <p:cNvSpPr txBox="1"/>
          <p:nvPr/>
        </p:nvSpPr>
        <p:spPr>
          <a:xfrm>
            <a:off x="6585017" y="5647507"/>
            <a:ext cx="1824000" cy="369300"/>
          </a:xfrm>
          <a:prstGeom prst="rect">
            <a:avLst/>
          </a:prstGeom>
          <a:solidFill>
            <a:srgbClr val="000064"/>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Partícula Viral </a:t>
            </a:r>
            <a:endParaRPr sz="1800" b="0" i="0" u="none" strike="noStrike" cap="none">
              <a:solidFill>
                <a:srgbClr val="FFFFFF"/>
              </a:solidFill>
              <a:latin typeface="Arial"/>
              <a:ea typeface="Arial"/>
              <a:cs typeface="Arial"/>
              <a:sym typeface="Arial"/>
            </a:endParaRPr>
          </a:p>
        </p:txBody>
      </p:sp>
      <p:sp>
        <p:nvSpPr>
          <p:cNvPr id="13350" name="Google Shape;13350;p123"/>
          <p:cNvSpPr txBox="1"/>
          <p:nvPr/>
        </p:nvSpPr>
        <p:spPr>
          <a:xfrm>
            <a:off x="356839" y="6337327"/>
            <a:ext cx="10638300" cy="584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C9"/>
              </a:buClr>
              <a:buSzPts val="800"/>
              <a:buFont typeface="Quattrocento Sans"/>
              <a:buNone/>
            </a:pPr>
            <a:r>
              <a:rPr lang="en-US" sz="800" b="1" i="0" u="none" strike="noStrike" cap="none">
                <a:solidFill>
                  <a:srgbClr val="0000C9"/>
                </a:solidFill>
                <a:latin typeface="Quattrocento Sans"/>
                <a:ea typeface="Quattrocento Sans"/>
                <a:cs typeface="Quattrocento Sans"/>
                <a:sym typeface="Quattrocento Sans"/>
              </a:rPr>
              <a:t>1. </a:t>
            </a:r>
            <a:r>
              <a:rPr lang="en-US" sz="800" b="0" i="0" u="none" strike="noStrike" cap="none">
                <a:solidFill>
                  <a:srgbClr val="7F7F7F"/>
                </a:solidFill>
                <a:latin typeface="Quattrocento Sans"/>
                <a:ea typeface="Quattrocento Sans"/>
                <a:cs typeface="Quattrocento Sans"/>
                <a:sym typeface="Quattrocento Sans"/>
              </a:rPr>
              <a:t>Brasil. Ministério da Saúde. Secretaria de Vigilância em Saúde. Departamento de Imunização e Doenças Transmissíveis. Manual dos Centros de Referência para Imunobiológicos Especiais. 6ª edição, 2023. Disponível em: </a:t>
            </a:r>
            <a:r>
              <a:rPr lang="en-US" sz="800" b="0" i="0" u="sng" strike="noStrike" cap="none">
                <a:solidFill>
                  <a:schemeClr val="hlink"/>
                </a:solidFill>
                <a:latin typeface="Quattrocento Sans"/>
                <a:ea typeface="Quattrocento Sans"/>
                <a:cs typeface="Quattrocento Sans"/>
                <a:sym typeface="Quattrocento Sans"/>
                <a:hlinkClick r:id="rId9"/>
              </a:rPr>
              <a:t>https://www.gov.br/saude/pt-br/vacinacao/arquivos/manual-dos-centros-de-referencia-para-imunobiologicos-especiais_6a-edicao_2023.pdf</a:t>
            </a:r>
            <a:r>
              <a:rPr lang="en-US" sz="800" b="0" i="0" u="none" strike="noStrike" cap="none">
                <a:solidFill>
                  <a:srgbClr val="7F7F7F"/>
                </a:solidFill>
                <a:latin typeface="Quattrocento Sans"/>
                <a:ea typeface="Quattrocento Sans"/>
                <a:cs typeface="Quattrocento Sans"/>
                <a:sym typeface="Quattrocento Sans"/>
              </a:rPr>
              <a:t>. Acesso em: 25 abr. 2024. </a:t>
            </a:r>
            <a:r>
              <a:rPr lang="en-US" sz="800" b="1" i="0" u="none" strike="noStrike" cap="none">
                <a:solidFill>
                  <a:srgbClr val="0000C9"/>
                </a:solidFill>
                <a:latin typeface="Quattrocento Sans"/>
                <a:ea typeface="Quattrocento Sans"/>
                <a:cs typeface="Quattrocento Sans"/>
                <a:sym typeface="Quattrocento Sans"/>
              </a:rPr>
              <a:t>2. </a:t>
            </a:r>
            <a:r>
              <a:rPr lang="en-US" sz="800" b="0" i="0" u="none" strike="noStrike" cap="none">
                <a:solidFill>
                  <a:srgbClr val="7F7F7F"/>
                </a:solidFill>
                <a:latin typeface="Quattrocento Sans"/>
                <a:ea typeface="Quattrocento Sans"/>
                <a:cs typeface="Quattrocento Sans"/>
                <a:sym typeface="Quattrocento Sans"/>
              </a:rPr>
              <a:t>Funk CD, Laferrière C, Ardakani A. A Snapshot of the Global Race for Vaccines Targeting SARS-CoV-2 and the COVID-19 Pandemic. Front Pharmacol. 2020 Jun 19;11:937.</a:t>
            </a:r>
            <a:r>
              <a:rPr lang="en-US" sz="800" b="1" i="0" u="none" strike="noStrike" cap="none">
                <a:solidFill>
                  <a:srgbClr val="0000C9"/>
                </a:solidFill>
                <a:latin typeface="Quattrocento Sans"/>
                <a:ea typeface="Quattrocento Sans"/>
                <a:cs typeface="Quattrocento Sans"/>
                <a:sym typeface="Quattrocento Sans"/>
              </a:rPr>
              <a:t> 3. </a:t>
            </a:r>
            <a:r>
              <a:rPr lang="en-US" sz="800" b="0" i="0" u="none" strike="noStrike" cap="none">
                <a:solidFill>
                  <a:srgbClr val="7F7F7F"/>
                </a:solidFill>
                <a:latin typeface="Quattrocento Sans"/>
                <a:ea typeface="Quattrocento Sans"/>
                <a:cs typeface="Quattrocento Sans"/>
                <a:sym typeface="Quattrocento Sans"/>
              </a:rPr>
              <a:t>Pollard, A.J., Bijker, E.M. A guide to vaccinology: from basic principles to new developments. Nat Rev Immunol 21, 83–100 (2021). https://doi.org/10.1038/s41577-020-00479-7</a:t>
            </a:r>
            <a:endParaRPr sz="800" b="0" i="0" u="none" strike="noStrike" cap="none">
              <a:solidFill>
                <a:srgbClr val="7F7F7F"/>
              </a:solidFill>
              <a:latin typeface="Arial"/>
              <a:ea typeface="Arial"/>
              <a:cs typeface="Arial"/>
              <a:sym typeface="Arial"/>
            </a:endParaRPr>
          </a:p>
        </p:txBody>
      </p:sp>
      <p:pic>
        <p:nvPicPr>
          <p:cNvPr id="13351" name="Google Shape;13351;p123"/>
          <p:cNvPicPr preferRelativeResize="0"/>
          <p:nvPr/>
        </p:nvPicPr>
        <p:blipFill rotWithShape="1">
          <a:blip r:embed="rId10">
            <a:alphaModFix/>
          </a:blip>
          <a:srcRect/>
          <a:stretch/>
        </p:blipFill>
        <p:spPr>
          <a:xfrm>
            <a:off x="11314771" y="6454107"/>
            <a:ext cx="706245" cy="278478"/>
          </a:xfrm>
          <a:prstGeom prst="rect">
            <a:avLst/>
          </a:prstGeom>
          <a:noFill/>
          <a:ln>
            <a:noFill/>
          </a:ln>
        </p:spPr>
      </p:pic>
      <p:sp>
        <p:nvSpPr>
          <p:cNvPr id="13352" name="Google Shape;13352;p123"/>
          <p:cNvSpPr txBox="1"/>
          <p:nvPr/>
        </p:nvSpPr>
        <p:spPr>
          <a:xfrm>
            <a:off x="393518" y="6195971"/>
            <a:ext cx="106392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700"/>
              <a:buFont typeface="Quattrocento Sans"/>
              <a:buNone/>
            </a:pPr>
            <a:r>
              <a:rPr lang="en-US" sz="700" b="1" i="1" u="none" strike="noStrike" cap="none">
                <a:solidFill>
                  <a:srgbClr val="7F7F7F"/>
                </a:solidFill>
                <a:latin typeface="Quattrocento Sans"/>
                <a:ea typeface="Quattrocento Sans"/>
                <a:cs typeface="Quattrocento Sans"/>
                <a:sym typeface="Quattrocento Sans"/>
              </a:rPr>
              <a:t>mRNA: </a:t>
            </a:r>
            <a:r>
              <a:rPr lang="en-US" sz="700" b="0" i="1" u="none" strike="noStrike" cap="none">
                <a:solidFill>
                  <a:srgbClr val="7F7F7F"/>
                </a:solidFill>
                <a:latin typeface="Quattrocento Sans"/>
                <a:ea typeface="Quattrocento Sans"/>
                <a:cs typeface="Quattrocento Sans"/>
                <a:sym typeface="Quattrocento Sans"/>
              </a:rPr>
              <a:t>RNA mensageiro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3017">
          <a:extLst>
            <a:ext uri="{FF2B5EF4-FFF2-40B4-BE49-F238E27FC236}">
              <a16:creationId xmlns:a16="http://schemas.microsoft.com/office/drawing/2014/main" id="{E3477740-7D43-64EC-B6C2-45D689E8566F}"/>
            </a:ext>
          </a:extLst>
        </p:cNvPr>
        <p:cNvGrpSpPr/>
        <p:nvPr/>
      </p:nvGrpSpPr>
      <p:grpSpPr>
        <a:xfrm>
          <a:off x="0" y="0"/>
          <a:ext cx="0" cy="0"/>
          <a:chOff x="0" y="0"/>
          <a:chExt cx="0" cy="0"/>
        </a:xfrm>
      </p:grpSpPr>
      <p:sp>
        <p:nvSpPr>
          <p:cNvPr id="13026" name="Google Shape;13026;p119">
            <a:extLst>
              <a:ext uri="{FF2B5EF4-FFF2-40B4-BE49-F238E27FC236}">
                <a16:creationId xmlns:a16="http://schemas.microsoft.com/office/drawing/2014/main" id="{04BAC144-3283-494B-7C56-F85970DB2443}"/>
              </a:ext>
            </a:extLst>
          </p:cNvPr>
          <p:cNvSpPr/>
          <p:nvPr/>
        </p:nvSpPr>
        <p:spPr>
          <a:xfrm>
            <a:off x="432966" y="525659"/>
            <a:ext cx="10950300" cy="331800"/>
          </a:xfrm>
          <a:prstGeom prst="rect">
            <a:avLst/>
          </a:prstGeom>
          <a:noFill/>
          <a:ln>
            <a:noFill/>
          </a:ln>
        </p:spPr>
        <p:txBody>
          <a:bodyPr spcFirstLastPara="1" wrap="square" lIns="0" tIns="0" rIns="0" bIns="35975" anchor="t" anchorCtr="0">
            <a:noAutofit/>
          </a:bodyPr>
          <a:lstStyle/>
          <a:p>
            <a:pPr lvl="0">
              <a:lnSpc>
                <a:spcPct val="80000"/>
              </a:lnSpc>
              <a:buClr>
                <a:srgbClr val="0000C9"/>
              </a:buClr>
              <a:buSzPts val="2400"/>
            </a:pPr>
            <a:r>
              <a:rPr lang="pt-BR" sz="2800" b="1" dirty="0">
                <a:solidFill>
                  <a:schemeClr val="accent1"/>
                </a:solidFill>
              </a:rPr>
              <a:t>Declaração de Conflito</a:t>
            </a:r>
            <a:r>
              <a:rPr lang="en-US" sz="2800" b="1" i="0" u="none" strike="noStrike" cap="none" dirty="0">
                <a:solidFill>
                  <a:srgbClr val="0000C9"/>
                </a:solidFill>
                <a:latin typeface="Arial"/>
                <a:ea typeface="Arial"/>
                <a:cs typeface="Arial"/>
                <a:sym typeface="Arial"/>
              </a:rPr>
              <a:t> de Interesse</a:t>
            </a:r>
            <a:endParaRPr sz="2800" b="0" i="0" u="none" strike="noStrike" cap="none" baseline="30000" dirty="0">
              <a:solidFill>
                <a:srgbClr val="0000C9"/>
              </a:solidFill>
              <a:latin typeface="Arial"/>
              <a:ea typeface="Arial"/>
              <a:cs typeface="Arial"/>
              <a:sym typeface="Arial"/>
            </a:endParaRPr>
          </a:p>
        </p:txBody>
      </p:sp>
      <p:pic>
        <p:nvPicPr>
          <p:cNvPr id="13269" name="Google Shape;13269;p119">
            <a:extLst>
              <a:ext uri="{FF2B5EF4-FFF2-40B4-BE49-F238E27FC236}">
                <a16:creationId xmlns:a16="http://schemas.microsoft.com/office/drawing/2014/main" id="{7BA91184-4BD8-290C-790E-9456F73F2398}"/>
              </a:ext>
            </a:extLst>
          </p:cNvPr>
          <p:cNvPicPr preferRelativeResize="0"/>
          <p:nvPr/>
        </p:nvPicPr>
        <p:blipFill rotWithShape="1">
          <a:blip r:embed="rId3">
            <a:alphaModFix/>
          </a:blip>
          <a:srcRect/>
          <a:stretch/>
        </p:blipFill>
        <p:spPr>
          <a:xfrm>
            <a:off x="11314771" y="6454107"/>
            <a:ext cx="706245" cy="278478"/>
          </a:xfrm>
          <a:prstGeom prst="rect">
            <a:avLst/>
          </a:prstGeom>
          <a:noFill/>
          <a:ln>
            <a:noFill/>
          </a:ln>
        </p:spPr>
      </p:pic>
      <p:sp>
        <p:nvSpPr>
          <p:cNvPr id="3" name="CaixaDeTexto 2">
            <a:extLst>
              <a:ext uri="{FF2B5EF4-FFF2-40B4-BE49-F238E27FC236}">
                <a16:creationId xmlns:a16="http://schemas.microsoft.com/office/drawing/2014/main" id="{18B36370-F370-4B02-ED9F-EE854F2DBD00}"/>
              </a:ext>
            </a:extLst>
          </p:cNvPr>
          <p:cNvSpPr txBox="1"/>
          <p:nvPr/>
        </p:nvSpPr>
        <p:spPr>
          <a:xfrm>
            <a:off x="356766" y="1186069"/>
            <a:ext cx="8711034" cy="1877437"/>
          </a:xfrm>
          <a:prstGeom prst="rect">
            <a:avLst/>
          </a:prstGeom>
          <a:noFill/>
        </p:spPr>
        <p:txBody>
          <a:bodyPr wrap="square">
            <a:spAutoFit/>
          </a:bodyPr>
          <a:lstStyle/>
          <a:p>
            <a:endParaRPr lang="pt-BR" sz="1800" dirty="0">
              <a:solidFill>
                <a:schemeClr val="accent1"/>
              </a:solidFill>
            </a:endParaRPr>
          </a:p>
          <a:p>
            <a:r>
              <a:rPr lang="pt-BR" dirty="0">
                <a:solidFill>
                  <a:schemeClr val="tx1"/>
                </a:solidFill>
              </a:rPr>
              <a:t>De acordo com a Resolução nº 564/2017 do Conselho federal de Enfermagem - COFEN e com a RDC 96/2008 da ANVISA, declaro que:</a:t>
            </a:r>
          </a:p>
          <a:p>
            <a:endParaRPr lang="pt-BR" dirty="0">
              <a:solidFill>
                <a:schemeClr val="tx1"/>
              </a:solidFill>
            </a:endParaRPr>
          </a:p>
          <a:p>
            <a:r>
              <a:rPr lang="pt-BR" dirty="0">
                <a:solidFill>
                  <a:schemeClr val="tx1"/>
                </a:solidFill>
              </a:rPr>
              <a:t>Atuo como Diretora da </a:t>
            </a:r>
            <a:r>
              <a:rPr lang="pt-BR" dirty="0" err="1">
                <a:solidFill>
                  <a:schemeClr val="tx1"/>
                </a:solidFill>
              </a:rPr>
              <a:t>CapacitaImune</a:t>
            </a:r>
            <a:r>
              <a:rPr lang="pt-BR" dirty="0">
                <a:solidFill>
                  <a:schemeClr val="tx1"/>
                </a:solidFill>
              </a:rPr>
              <a:t>;</a:t>
            </a:r>
          </a:p>
          <a:p>
            <a:endParaRPr lang="pt-BR" dirty="0">
              <a:solidFill>
                <a:schemeClr val="tx1"/>
              </a:solidFill>
            </a:endParaRPr>
          </a:p>
          <a:p>
            <a:r>
              <a:rPr lang="pt-BR" dirty="0">
                <a:solidFill>
                  <a:schemeClr val="tx1"/>
                </a:solidFill>
              </a:rPr>
              <a:t>Os meus pré-requisitos para participar destas atividades são a autonomia do pensamento científico, a independência de opiniões e a liberdade de expressão, aspectos que esta empresa respeita.</a:t>
            </a:r>
          </a:p>
        </p:txBody>
      </p:sp>
    </p:spTree>
    <p:extLst>
      <p:ext uri="{BB962C8B-B14F-4D97-AF65-F5344CB8AC3E}">
        <p14:creationId xmlns:p14="http://schemas.microsoft.com/office/powerpoint/2010/main" val="1729247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3356"/>
        <p:cNvGrpSpPr/>
        <p:nvPr/>
      </p:nvGrpSpPr>
      <p:grpSpPr>
        <a:xfrm>
          <a:off x="0" y="0"/>
          <a:ext cx="0" cy="0"/>
          <a:chOff x="0" y="0"/>
          <a:chExt cx="0" cy="0"/>
        </a:xfrm>
      </p:grpSpPr>
      <p:sp>
        <p:nvSpPr>
          <p:cNvPr id="13357" name="Google Shape;13357;p124"/>
          <p:cNvSpPr txBox="1"/>
          <p:nvPr/>
        </p:nvSpPr>
        <p:spPr>
          <a:xfrm>
            <a:off x="2110475" y="2414734"/>
            <a:ext cx="3188400" cy="3447000"/>
          </a:xfrm>
          <a:prstGeom prst="rect">
            <a:avLst/>
          </a:prstGeom>
          <a:solidFill>
            <a:srgbClr val="C1C1FE"/>
          </a:solidFill>
          <a:ln w="9525" cap="flat" cmpd="sng">
            <a:solidFill>
              <a:srgbClr val="7B1C3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sng" strike="noStrike" cap="none">
                <a:solidFill>
                  <a:srgbClr val="000000"/>
                </a:solidFill>
                <a:latin typeface="Calibri"/>
                <a:ea typeface="Calibri"/>
                <a:cs typeface="Calibri"/>
                <a:sym typeface="Calibri"/>
              </a:rPr>
              <a:t>Vacinas “INATIVADAS”</a:t>
            </a:r>
            <a:endParaRPr/>
          </a:p>
          <a:p>
            <a:pPr marL="0" marR="0" lvl="0" indent="0" algn="ctr" rtl="0">
              <a:lnSpc>
                <a:spcPct val="100000"/>
              </a:lnSpc>
              <a:spcBef>
                <a:spcPts val="0"/>
              </a:spcBef>
              <a:spcAft>
                <a:spcPts val="0"/>
              </a:spcAft>
              <a:buClr>
                <a:schemeClr val="dk1"/>
              </a:buClr>
              <a:buSzPts val="1800"/>
              <a:buFont typeface="Arial"/>
              <a:buNone/>
            </a:pPr>
            <a:endParaRPr sz="1800" b="1" i="0" u="sng" strike="noStrike" cap="none">
              <a:solidFill>
                <a:srgbClr val="000000"/>
              </a:solidFill>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Pneumocócica Conjugada</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Pneumocócica Polissacarídica</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Meningocócica B</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Meningocócica C</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Meningocócica ACWY</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1" u="none" strike="noStrike" cap="none">
                <a:solidFill>
                  <a:srgbClr val="000000"/>
                </a:solidFill>
                <a:latin typeface="Calibri"/>
                <a:ea typeface="Calibri"/>
                <a:cs typeface="Calibri"/>
                <a:sym typeface="Calibri"/>
              </a:rPr>
              <a:t>Haemophilus influenza</a:t>
            </a:r>
            <a:r>
              <a:rPr lang="en-US" sz="1200" b="0" i="0" u="none" strike="noStrike" cap="none">
                <a:solidFill>
                  <a:srgbClr val="000000"/>
                </a:solidFill>
                <a:latin typeface="Calibri"/>
                <a:ea typeface="Calibri"/>
                <a:cs typeface="Calibri"/>
                <a:sym typeface="Calibri"/>
              </a:rPr>
              <a:t> tipo b</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dTpa/dT/ DTP</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1" u="none" strike="noStrike" cap="none">
                <a:solidFill>
                  <a:srgbClr val="000000"/>
                </a:solidFill>
                <a:latin typeface="Calibri"/>
                <a:ea typeface="Calibri"/>
                <a:cs typeface="Calibri"/>
                <a:sym typeface="Calibri"/>
              </a:rPr>
              <a:t>Influenza</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Hepatite A</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Hepatite B</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HPV</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VIP</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Herpes Zoster</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Covid-19</a:t>
            </a:r>
            <a:endParaRPr/>
          </a:p>
          <a:p>
            <a:pPr marL="628650" marR="0" lvl="1"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VSR</a:t>
            </a:r>
            <a:endParaRPr sz="1400" b="0" i="0" u="none" strike="noStrike" cap="none">
              <a:solidFill>
                <a:srgbClr val="000000"/>
              </a:solidFill>
              <a:latin typeface="Calibri"/>
              <a:ea typeface="Calibri"/>
              <a:cs typeface="Calibri"/>
              <a:sym typeface="Calibri"/>
            </a:endParaRPr>
          </a:p>
        </p:txBody>
      </p:sp>
      <p:sp>
        <p:nvSpPr>
          <p:cNvPr id="13358" name="Google Shape;13358;p124"/>
          <p:cNvSpPr txBox="1"/>
          <p:nvPr/>
        </p:nvSpPr>
        <p:spPr>
          <a:xfrm>
            <a:off x="6617102" y="2414734"/>
            <a:ext cx="3188400" cy="2400600"/>
          </a:xfrm>
          <a:prstGeom prst="rect">
            <a:avLst/>
          </a:prstGeom>
          <a:solidFill>
            <a:srgbClr val="99D4FE"/>
          </a:solidFill>
          <a:ln w="9525" cap="flat" cmpd="sng">
            <a:solidFill>
              <a:srgbClr val="2C643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sng" strike="noStrike" cap="none">
                <a:solidFill>
                  <a:srgbClr val="000000"/>
                </a:solidFill>
                <a:latin typeface="Calibri"/>
                <a:ea typeface="Calibri"/>
                <a:cs typeface="Calibri"/>
                <a:sym typeface="Calibri"/>
              </a:rPr>
              <a:t>Vacinas Atenuadas “VIVAS”</a:t>
            </a:r>
            <a:endParaRPr/>
          </a:p>
          <a:p>
            <a:pPr marL="0" marR="0" lvl="0" indent="0" algn="ctr" rtl="0">
              <a:lnSpc>
                <a:spcPct val="100000"/>
              </a:lnSpc>
              <a:spcBef>
                <a:spcPts val="0"/>
              </a:spcBef>
              <a:spcAft>
                <a:spcPts val="0"/>
              </a:spcAft>
              <a:buClr>
                <a:schemeClr val="dk1"/>
              </a:buClr>
              <a:buSzPts val="2000"/>
              <a:buFont typeface="Arial"/>
              <a:buNone/>
            </a:pPr>
            <a:endParaRPr sz="2000" b="1" i="0" u="sng" strike="noStrike" cap="none">
              <a:solidFill>
                <a:srgbClr val="000000"/>
              </a:solidFill>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SRC</a:t>
            </a:r>
            <a:endParaRPr/>
          </a:p>
          <a:p>
            <a:pPr marL="628650" marR="0" lvl="1" indent="-1714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Varicela</a:t>
            </a:r>
            <a:endParaRPr/>
          </a:p>
          <a:p>
            <a:pPr marL="628650" marR="0" lvl="1" indent="-1714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Febre amarela</a:t>
            </a:r>
            <a:endParaRPr/>
          </a:p>
          <a:p>
            <a:pPr marL="628650" marR="0" lvl="1" indent="-1714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BCG</a:t>
            </a:r>
            <a:endParaRPr/>
          </a:p>
          <a:p>
            <a:pPr marL="628650" marR="0" lvl="1" indent="-1714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Rotavírus</a:t>
            </a:r>
            <a:endParaRPr/>
          </a:p>
          <a:p>
            <a:pPr marL="628650" marR="0" lvl="1" indent="-1714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Dengue</a:t>
            </a:r>
            <a:endParaRPr/>
          </a:p>
          <a:p>
            <a:pPr marL="628650" marR="0" lvl="1" indent="-1714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VOP</a:t>
            </a:r>
            <a:endParaRPr sz="2000" b="0" i="0" u="none" strike="noStrike" cap="none">
              <a:solidFill>
                <a:srgbClr val="000000"/>
              </a:solidFill>
              <a:latin typeface="Calibri"/>
              <a:ea typeface="Calibri"/>
              <a:cs typeface="Calibri"/>
              <a:sym typeface="Calibri"/>
            </a:endParaRPr>
          </a:p>
        </p:txBody>
      </p:sp>
      <p:sp>
        <p:nvSpPr>
          <p:cNvPr id="13359" name="Google Shape;13359;p124"/>
          <p:cNvSpPr txBox="1"/>
          <p:nvPr/>
        </p:nvSpPr>
        <p:spPr>
          <a:xfrm>
            <a:off x="4217777" y="42061"/>
            <a:ext cx="10058400" cy="954000"/>
          </a:xfrm>
          <a:prstGeom prst="rect">
            <a:avLst/>
          </a:prstGeom>
          <a:noFill/>
          <a:ln>
            <a:noFill/>
          </a:ln>
        </p:spPr>
        <p:txBody>
          <a:bodyPr spcFirstLastPara="1" wrap="square" lIns="91425" tIns="45700" rIns="91425" bIns="45700" anchor="ctr" anchorCtr="0">
            <a:normAutofit/>
          </a:bodyPr>
          <a:lstStyle/>
          <a:p>
            <a:pPr marL="0" marR="0" lvl="0" indent="0" algn="l" rtl="0">
              <a:lnSpc>
                <a:spcPct val="85000"/>
              </a:lnSpc>
              <a:spcBef>
                <a:spcPts val="0"/>
              </a:spcBef>
              <a:spcAft>
                <a:spcPts val="0"/>
              </a:spcAft>
              <a:buClr>
                <a:srgbClr val="0000C9"/>
              </a:buClr>
              <a:buSzPts val="2400"/>
              <a:buFont typeface="Arial"/>
              <a:buNone/>
            </a:pPr>
            <a:r>
              <a:rPr lang="en-US" sz="2400" b="1" i="0" u="none" strike="noStrike" cap="none">
                <a:solidFill>
                  <a:srgbClr val="0000C9"/>
                </a:solidFill>
                <a:latin typeface="Arial"/>
                <a:ea typeface="Arial"/>
                <a:cs typeface="Arial"/>
                <a:sym typeface="Arial"/>
              </a:rPr>
              <a:t>TIPOS DE VACINAS</a:t>
            </a:r>
            <a:r>
              <a:rPr lang="en-US" sz="2400" b="1" i="0" u="none" strike="noStrike" cap="none" baseline="30000">
                <a:solidFill>
                  <a:srgbClr val="0000C9"/>
                </a:solidFill>
                <a:latin typeface="Arial"/>
                <a:ea typeface="Arial"/>
                <a:cs typeface="Arial"/>
                <a:sym typeface="Arial"/>
              </a:rPr>
              <a:t>1-5</a:t>
            </a:r>
            <a:endParaRPr/>
          </a:p>
        </p:txBody>
      </p:sp>
      <p:sp>
        <p:nvSpPr>
          <p:cNvPr id="13360" name="Google Shape;13360;p124"/>
          <p:cNvSpPr/>
          <p:nvPr/>
        </p:nvSpPr>
        <p:spPr>
          <a:xfrm>
            <a:off x="2110475" y="1156195"/>
            <a:ext cx="3188400" cy="1202700"/>
          </a:xfrm>
          <a:prstGeom prst="rect">
            <a:avLst/>
          </a:prstGeom>
          <a:solidFill>
            <a:srgbClr val="C1C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361" name="Google Shape;13361;p124"/>
          <p:cNvSpPr/>
          <p:nvPr/>
        </p:nvSpPr>
        <p:spPr>
          <a:xfrm>
            <a:off x="2110475" y="1257961"/>
            <a:ext cx="31884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14403"/>
              </a:buClr>
              <a:buSzPts val="1400"/>
              <a:buFont typeface="Arial"/>
              <a:buNone/>
            </a:pPr>
            <a:r>
              <a:rPr lang="en-US" sz="1400" b="1" i="1" u="none" strike="noStrike" cap="none">
                <a:solidFill>
                  <a:srgbClr val="514403"/>
                </a:solidFill>
                <a:latin typeface="Arial"/>
                <a:ea typeface="Arial"/>
                <a:cs typeface="Arial"/>
                <a:sym typeface="Arial"/>
              </a:rPr>
              <a:t>Vacinas Inativadas:</a:t>
            </a:r>
            <a:endParaRPr/>
          </a:p>
          <a:p>
            <a:pPr marL="0" marR="0" lvl="0" indent="0" algn="ctr" rtl="0">
              <a:lnSpc>
                <a:spcPct val="100000"/>
              </a:lnSpc>
              <a:spcBef>
                <a:spcPts val="0"/>
              </a:spcBef>
              <a:spcAft>
                <a:spcPts val="0"/>
              </a:spcAft>
              <a:buClr>
                <a:srgbClr val="514403"/>
              </a:buClr>
              <a:buSzPts val="1400"/>
              <a:buFont typeface="Arial"/>
              <a:buNone/>
            </a:pPr>
            <a:r>
              <a:rPr lang="en-US" sz="1400" b="0" i="1" u="none" strike="noStrike" cap="none">
                <a:solidFill>
                  <a:srgbClr val="514403"/>
                </a:solidFill>
                <a:latin typeface="Arial"/>
                <a:ea typeface="Arial"/>
                <a:cs typeface="Arial"/>
                <a:sym typeface="Arial"/>
              </a:rPr>
              <a:t>Vacinas que contém micro-organismos mortos, ou pedaços deles ou suas toxinas sem atividades.</a:t>
            </a:r>
            <a:endParaRPr sz="1400" b="0" i="0" u="none" strike="noStrike" cap="none">
              <a:solidFill>
                <a:srgbClr val="000000"/>
              </a:solidFill>
              <a:latin typeface="Arial"/>
              <a:ea typeface="Arial"/>
              <a:cs typeface="Arial"/>
              <a:sym typeface="Arial"/>
            </a:endParaRPr>
          </a:p>
        </p:txBody>
      </p:sp>
      <p:sp>
        <p:nvSpPr>
          <p:cNvPr id="13362" name="Google Shape;13362;p124"/>
          <p:cNvSpPr/>
          <p:nvPr/>
        </p:nvSpPr>
        <p:spPr>
          <a:xfrm>
            <a:off x="6617102" y="1156195"/>
            <a:ext cx="3188400" cy="1202700"/>
          </a:xfrm>
          <a:prstGeom prst="rect">
            <a:avLst/>
          </a:prstGeom>
          <a:solidFill>
            <a:srgbClr val="99D4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363" name="Google Shape;13363;p124"/>
          <p:cNvSpPr/>
          <p:nvPr/>
        </p:nvSpPr>
        <p:spPr>
          <a:xfrm>
            <a:off x="6693723" y="1257961"/>
            <a:ext cx="30252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14403"/>
              </a:buClr>
              <a:buSzPts val="1400"/>
              <a:buFont typeface="Arial"/>
              <a:buNone/>
            </a:pPr>
            <a:r>
              <a:rPr lang="en-US" sz="1400" b="1" i="1" u="none" strike="noStrike" cap="none">
                <a:solidFill>
                  <a:srgbClr val="514403"/>
                </a:solidFill>
                <a:latin typeface="Arial"/>
                <a:ea typeface="Arial"/>
                <a:cs typeface="Arial"/>
                <a:sym typeface="Arial"/>
              </a:rPr>
              <a:t>Vacinas Atenuadas:</a:t>
            </a:r>
            <a:endParaRPr/>
          </a:p>
          <a:p>
            <a:pPr marL="0" marR="0" lvl="0" indent="0" algn="ctr" rtl="0">
              <a:lnSpc>
                <a:spcPct val="100000"/>
              </a:lnSpc>
              <a:spcBef>
                <a:spcPts val="0"/>
              </a:spcBef>
              <a:spcAft>
                <a:spcPts val="0"/>
              </a:spcAft>
              <a:buClr>
                <a:srgbClr val="514403"/>
              </a:buClr>
              <a:buSzPts val="1400"/>
              <a:buFont typeface="Arial"/>
              <a:buNone/>
            </a:pPr>
            <a:r>
              <a:rPr lang="en-US" sz="1400" b="0" i="1" u="none" strike="noStrike" cap="none">
                <a:solidFill>
                  <a:srgbClr val="514403"/>
                </a:solidFill>
                <a:latin typeface="Arial"/>
                <a:ea typeface="Arial"/>
                <a:cs typeface="Arial"/>
                <a:sym typeface="Arial"/>
              </a:rPr>
              <a:t>Vacinas que contém micro-organismos vivos, porém enfraquecidos.</a:t>
            </a:r>
            <a:endParaRPr/>
          </a:p>
        </p:txBody>
      </p:sp>
      <p:sp>
        <p:nvSpPr>
          <p:cNvPr id="13364" name="Google Shape;13364;p124"/>
          <p:cNvSpPr txBox="1"/>
          <p:nvPr/>
        </p:nvSpPr>
        <p:spPr>
          <a:xfrm>
            <a:off x="416489" y="6281004"/>
            <a:ext cx="10575600" cy="534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b="1" i="0" u="none" strike="noStrike" cap="none" dirty="0">
                <a:solidFill>
                  <a:srgbClr val="0000C9"/>
                </a:solidFill>
                <a:latin typeface="Quattrocento Sans"/>
                <a:ea typeface="Quattrocento Sans"/>
                <a:cs typeface="Quattrocento Sans"/>
                <a:sym typeface="Quattrocento Sans"/>
              </a:rPr>
              <a:t>1. </a:t>
            </a:r>
            <a:r>
              <a:rPr lang="en-US" sz="600" b="0" i="0" u="none" strike="noStrike" cap="none" dirty="0">
                <a:solidFill>
                  <a:srgbClr val="7F7F7F"/>
                </a:solidFill>
                <a:latin typeface="Quattrocento Sans"/>
                <a:ea typeface="Quattrocento Sans"/>
                <a:cs typeface="Quattrocento Sans"/>
                <a:sym typeface="Quattrocento Sans"/>
              </a:rPr>
              <a:t>Brasil. </a:t>
            </a:r>
            <a:r>
              <a:rPr lang="en-US" sz="600" b="0" i="0" u="none" strike="noStrike" cap="none" dirty="0" err="1">
                <a:solidFill>
                  <a:srgbClr val="7F7F7F"/>
                </a:solidFill>
                <a:latin typeface="Quattrocento Sans"/>
                <a:ea typeface="Quattrocento Sans"/>
                <a:cs typeface="Quattrocento Sans"/>
                <a:sym typeface="Quattrocento Sans"/>
              </a:rPr>
              <a:t>Ministério</a:t>
            </a:r>
            <a:r>
              <a:rPr lang="en-US" sz="600" b="0" i="0" u="none" strike="noStrike" cap="none" dirty="0">
                <a:solidFill>
                  <a:srgbClr val="7F7F7F"/>
                </a:solidFill>
                <a:latin typeface="Quattrocento Sans"/>
                <a:ea typeface="Quattrocento Sans"/>
                <a:cs typeface="Quattrocento Sans"/>
                <a:sym typeface="Quattrocento Sans"/>
              </a:rPr>
              <a:t> da </a:t>
            </a:r>
            <a:r>
              <a:rPr lang="en-US" sz="600" b="0" i="0" u="none" strike="noStrike" cap="none" dirty="0" err="1">
                <a:solidFill>
                  <a:srgbClr val="7F7F7F"/>
                </a:solidFill>
                <a:latin typeface="Quattrocento Sans"/>
                <a:ea typeface="Quattrocento Sans"/>
                <a:cs typeface="Quattrocento Sans"/>
                <a:sym typeface="Quattrocento Sans"/>
              </a:rPr>
              <a:t>Saúde</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Secretaria</a:t>
            </a:r>
            <a:r>
              <a:rPr lang="en-US" sz="600" b="0" i="0" u="none" strike="noStrike" cap="none" dirty="0">
                <a:solidFill>
                  <a:srgbClr val="7F7F7F"/>
                </a:solidFill>
                <a:latin typeface="Quattrocento Sans"/>
                <a:ea typeface="Quattrocento Sans"/>
                <a:cs typeface="Quattrocento Sans"/>
                <a:sym typeface="Quattrocento Sans"/>
              </a:rPr>
              <a:t> de </a:t>
            </a:r>
            <a:r>
              <a:rPr lang="en-US" sz="600" b="0" i="0" u="none" strike="noStrike" cap="none" dirty="0" err="1">
                <a:solidFill>
                  <a:srgbClr val="7F7F7F"/>
                </a:solidFill>
                <a:latin typeface="Quattrocento Sans"/>
                <a:ea typeface="Quattrocento Sans"/>
                <a:cs typeface="Quattrocento Sans"/>
                <a:sym typeface="Quattrocento Sans"/>
              </a:rPr>
              <a:t>Vigilância</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Saúde</a:t>
            </a:r>
            <a:r>
              <a:rPr lang="en-US" sz="600" b="0" i="0" u="none" strike="noStrike" cap="none" dirty="0">
                <a:solidFill>
                  <a:srgbClr val="7F7F7F"/>
                </a:solidFill>
                <a:latin typeface="Quattrocento Sans"/>
                <a:ea typeface="Quattrocento Sans"/>
                <a:cs typeface="Quattrocento Sans"/>
                <a:sym typeface="Quattrocento Sans"/>
              </a:rPr>
              <a:t> e </a:t>
            </a:r>
            <a:r>
              <a:rPr lang="en-US" sz="600" b="0" i="0" u="none" strike="noStrike" cap="none" dirty="0" err="1">
                <a:solidFill>
                  <a:srgbClr val="7F7F7F"/>
                </a:solidFill>
                <a:latin typeface="Quattrocento Sans"/>
                <a:ea typeface="Quattrocento Sans"/>
                <a:cs typeface="Quattrocento Sans"/>
                <a:sym typeface="Quattrocento Sans"/>
              </a:rPr>
              <a:t>Ambiente</a:t>
            </a:r>
            <a:r>
              <a:rPr lang="en-US" sz="600" b="0" i="0" u="none" strike="noStrike" cap="none" dirty="0">
                <a:solidFill>
                  <a:srgbClr val="7F7F7F"/>
                </a:solidFill>
                <a:latin typeface="Quattrocento Sans"/>
                <a:ea typeface="Quattrocento Sans"/>
                <a:cs typeface="Quattrocento Sans"/>
                <a:sym typeface="Quattrocento Sans"/>
              </a:rPr>
              <a:t>. Departamento de </a:t>
            </a:r>
            <a:r>
              <a:rPr lang="en-US" sz="600" b="0" i="0" u="none" strike="noStrike" cap="none" dirty="0" err="1">
                <a:solidFill>
                  <a:srgbClr val="7F7F7F"/>
                </a:solidFill>
                <a:latin typeface="Quattrocento Sans"/>
                <a:ea typeface="Quattrocento Sans"/>
                <a:cs typeface="Quattrocento Sans"/>
                <a:sym typeface="Quattrocento Sans"/>
              </a:rPr>
              <a:t>Imunizações</a:t>
            </a:r>
            <a:r>
              <a:rPr lang="en-US" sz="600" b="0" i="0" u="none" strike="noStrike" cap="none" dirty="0">
                <a:solidFill>
                  <a:srgbClr val="7F7F7F"/>
                </a:solidFill>
                <a:latin typeface="Quattrocento Sans"/>
                <a:ea typeface="Quattrocento Sans"/>
                <a:cs typeface="Quattrocento Sans"/>
                <a:sym typeface="Quattrocento Sans"/>
              </a:rPr>
              <a:t> e </a:t>
            </a:r>
            <a:r>
              <a:rPr lang="en-US" sz="600" b="0" i="0" u="none" strike="noStrike" cap="none" dirty="0" err="1">
                <a:solidFill>
                  <a:srgbClr val="7F7F7F"/>
                </a:solidFill>
                <a:latin typeface="Quattrocento Sans"/>
                <a:ea typeface="Quattrocento Sans"/>
                <a:cs typeface="Quattrocento Sans"/>
                <a:sym typeface="Quattrocento Sans"/>
              </a:rPr>
              <a:t>Doenças</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Imunopreveníveis</a:t>
            </a:r>
            <a:r>
              <a:rPr lang="en-US" sz="600" b="0" i="0" u="none" strike="noStrike" cap="none" dirty="0">
                <a:solidFill>
                  <a:srgbClr val="7F7F7F"/>
                </a:solidFill>
                <a:latin typeface="Quattrocento Sans"/>
                <a:ea typeface="Quattrocento Sans"/>
                <a:cs typeface="Quattrocento Sans"/>
                <a:sym typeface="Quattrocento Sans"/>
              </a:rPr>
              <a:t>. Manual dos Centros de </a:t>
            </a:r>
            <a:r>
              <a:rPr lang="en-US" sz="600" b="0" i="0" u="none" strike="noStrike" cap="none" dirty="0" err="1">
                <a:solidFill>
                  <a:srgbClr val="7F7F7F"/>
                </a:solidFill>
                <a:latin typeface="Quattrocento Sans"/>
                <a:ea typeface="Quattrocento Sans"/>
                <a:cs typeface="Quattrocento Sans"/>
                <a:sym typeface="Quattrocento Sans"/>
              </a:rPr>
              <a:t>Referência</a:t>
            </a:r>
            <a:r>
              <a:rPr lang="en-US" sz="600" b="0" i="0" u="none" strike="noStrike" cap="none" dirty="0">
                <a:solidFill>
                  <a:srgbClr val="7F7F7F"/>
                </a:solidFill>
                <a:latin typeface="Quattrocento Sans"/>
                <a:ea typeface="Quattrocento Sans"/>
                <a:cs typeface="Quattrocento Sans"/>
                <a:sym typeface="Quattrocento Sans"/>
              </a:rPr>
              <a:t> para </a:t>
            </a:r>
            <a:r>
              <a:rPr lang="en-US" sz="600" b="0" i="0" u="none" strike="noStrike" cap="none" dirty="0" err="1">
                <a:solidFill>
                  <a:srgbClr val="7F7F7F"/>
                </a:solidFill>
                <a:latin typeface="Quattrocento Sans"/>
                <a:ea typeface="Quattrocento Sans"/>
                <a:cs typeface="Quattrocento Sans"/>
                <a:sym typeface="Quattrocento Sans"/>
              </a:rPr>
              <a:t>Imunobiológicos</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Especiais</a:t>
            </a:r>
            <a:r>
              <a:rPr lang="en-US" sz="600" b="0" i="0" u="none" strike="noStrike" cap="none" dirty="0">
                <a:solidFill>
                  <a:srgbClr val="7F7F7F"/>
                </a:solidFill>
                <a:latin typeface="Quattrocento Sans"/>
                <a:ea typeface="Quattrocento Sans"/>
                <a:cs typeface="Quattrocento Sans"/>
                <a:sym typeface="Quattrocento Sans"/>
              </a:rPr>
              <a:t>. 6</a:t>
            </a:r>
            <a:r>
              <a:rPr lang="en-US" sz="600" b="0" i="0" u="none" strike="noStrike" cap="none" baseline="30000" dirty="0">
                <a:solidFill>
                  <a:srgbClr val="7F7F7F"/>
                </a:solidFill>
                <a:latin typeface="Quattrocento Sans"/>
                <a:ea typeface="Quattrocento Sans"/>
                <a:cs typeface="Quattrocento Sans"/>
                <a:sym typeface="Quattrocento Sans"/>
              </a:rPr>
              <a:t>a</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edição</a:t>
            </a:r>
            <a:r>
              <a:rPr lang="en-US" sz="600" b="0" i="0" u="none" strike="noStrike" cap="none" dirty="0">
                <a:solidFill>
                  <a:srgbClr val="7F7F7F"/>
                </a:solidFill>
                <a:latin typeface="Quattrocento Sans"/>
                <a:ea typeface="Quattrocento Sans"/>
                <a:cs typeface="Quattrocento Sans"/>
                <a:sym typeface="Quattrocento Sans"/>
              </a:rPr>
              <a:t>. Brasília, 2023. </a:t>
            </a:r>
            <a:r>
              <a:rPr lang="en-US" sz="600" b="0" i="0" u="none" strike="noStrike" cap="none" dirty="0" err="1">
                <a:solidFill>
                  <a:srgbClr val="7F7F7F"/>
                </a:solidFill>
                <a:latin typeface="Quattrocento Sans"/>
                <a:ea typeface="Quattrocento Sans"/>
                <a:cs typeface="Quattrocento Sans"/>
                <a:sym typeface="Quattrocento Sans"/>
              </a:rPr>
              <a:t>Disponível</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sng" strike="noStrike" cap="none" dirty="0">
                <a:solidFill>
                  <a:schemeClr val="hlink"/>
                </a:solidFill>
                <a:latin typeface="Quattrocento Sans"/>
                <a:ea typeface="Quattrocento Sans"/>
                <a:cs typeface="Quattrocento Sans"/>
                <a:sym typeface="Quattrocento Sans"/>
                <a:hlinkClick r:id="rId3"/>
              </a:rPr>
              <a:t>https://www.gov.br/saude/pt-br/vacinacao/arquivos/manual-dos-centros-de-referencia-para-imunobiologicos-especiais_6a-edicao_2023.pdf</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Acesso</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25 abr. 2024.</a:t>
            </a:r>
            <a:r>
              <a:rPr lang="en-US" sz="600" b="1" i="0" u="none" strike="noStrike" cap="none" dirty="0">
                <a:solidFill>
                  <a:srgbClr val="0000C8"/>
                </a:solidFill>
                <a:latin typeface="Quattrocento Sans"/>
                <a:ea typeface="Quattrocento Sans"/>
                <a:cs typeface="Quattrocento Sans"/>
                <a:sym typeface="Quattrocento Sans"/>
              </a:rPr>
              <a:t> 2. </a:t>
            </a:r>
            <a:r>
              <a:rPr lang="en-US" sz="600" b="0" i="0" u="none" strike="noStrike" cap="none" dirty="0" err="1">
                <a:solidFill>
                  <a:srgbClr val="7F7F7F"/>
                </a:solidFill>
                <a:latin typeface="Quattrocento Sans"/>
                <a:ea typeface="Quattrocento Sans"/>
                <a:cs typeface="Quattrocento Sans"/>
                <a:sym typeface="Quattrocento Sans"/>
              </a:rPr>
              <a:t>Sociedade</a:t>
            </a:r>
            <a:r>
              <a:rPr lang="en-US" sz="600" b="0" i="0" u="none" strike="noStrike" cap="none" dirty="0">
                <a:solidFill>
                  <a:srgbClr val="7F7F7F"/>
                </a:solidFill>
                <a:latin typeface="Quattrocento Sans"/>
                <a:ea typeface="Quattrocento Sans"/>
                <a:cs typeface="Quattrocento Sans"/>
                <a:sym typeface="Quattrocento Sans"/>
              </a:rPr>
              <a:t> Brasileira de </a:t>
            </a:r>
            <a:r>
              <a:rPr lang="en-US" sz="600" b="0" i="0" u="none" strike="noStrike" cap="none" dirty="0" err="1">
                <a:solidFill>
                  <a:srgbClr val="7F7F7F"/>
                </a:solidFill>
                <a:latin typeface="Quattrocento Sans"/>
                <a:ea typeface="Quattrocento Sans"/>
                <a:cs typeface="Quattrocento Sans"/>
                <a:sym typeface="Quattrocento Sans"/>
              </a:rPr>
              <a:t>Imunizações</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Vacina</a:t>
            </a:r>
            <a:r>
              <a:rPr lang="en-US" sz="600" b="0" i="0" u="none" strike="noStrike" cap="none" dirty="0">
                <a:solidFill>
                  <a:srgbClr val="7F7F7F"/>
                </a:solidFill>
                <a:latin typeface="Quattrocento Sans"/>
                <a:ea typeface="Quattrocento Sans"/>
                <a:cs typeface="Quattrocento Sans"/>
                <a:sym typeface="Quattrocento Sans"/>
              </a:rPr>
              <a:t> herpes-</a:t>
            </a:r>
            <a:r>
              <a:rPr lang="en-US" sz="600" b="0" i="0" u="none" strike="noStrike" cap="none" dirty="0" err="1">
                <a:solidFill>
                  <a:srgbClr val="7F7F7F"/>
                </a:solidFill>
                <a:latin typeface="Quattrocento Sans"/>
                <a:ea typeface="Quattrocento Sans"/>
                <a:cs typeface="Quattrocento Sans"/>
                <a:sym typeface="Quattrocento Sans"/>
              </a:rPr>
              <a:t>zóster</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recombinante</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inativada</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Última</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Atualização</a:t>
            </a:r>
            <a:r>
              <a:rPr lang="en-US" sz="600" b="0" i="0" u="none" strike="noStrike" cap="none" dirty="0">
                <a:solidFill>
                  <a:srgbClr val="7F7F7F"/>
                </a:solidFill>
                <a:latin typeface="Quattrocento Sans"/>
                <a:ea typeface="Quattrocento Sans"/>
                <a:cs typeface="Quattrocento Sans"/>
                <a:sym typeface="Quattrocento Sans"/>
              </a:rPr>
              <a:t>: 21/02/2024. </a:t>
            </a:r>
            <a:r>
              <a:rPr lang="en-US" sz="600" b="0" i="0" u="none" strike="noStrike" cap="none" dirty="0" err="1">
                <a:solidFill>
                  <a:srgbClr val="7F7F7F"/>
                </a:solidFill>
                <a:latin typeface="Quattrocento Sans"/>
                <a:ea typeface="Quattrocento Sans"/>
                <a:cs typeface="Quattrocento Sans"/>
                <a:sym typeface="Quattrocento Sans"/>
              </a:rPr>
              <a:t>Disponível</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https://familia.sbim.org.br/vacinas/vacinas-disponiveis/vacina-herpes-zoster-recombinante-inativada. </a:t>
            </a:r>
            <a:r>
              <a:rPr lang="en-US" sz="600" b="0" i="0" u="none" strike="noStrike" cap="none" dirty="0" err="1">
                <a:solidFill>
                  <a:srgbClr val="7F7F7F"/>
                </a:solidFill>
                <a:latin typeface="Quattrocento Sans"/>
                <a:ea typeface="Quattrocento Sans"/>
                <a:cs typeface="Quattrocento Sans"/>
                <a:sym typeface="Quattrocento Sans"/>
              </a:rPr>
              <a:t>Acesso</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10 </a:t>
            </a:r>
            <a:r>
              <a:rPr lang="en-US" sz="600" b="0" i="0" u="none" strike="noStrike" cap="none" dirty="0" err="1">
                <a:solidFill>
                  <a:srgbClr val="7F7F7F"/>
                </a:solidFill>
                <a:latin typeface="Quattrocento Sans"/>
                <a:ea typeface="Quattrocento Sans"/>
                <a:cs typeface="Quattrocento Sans"/>
                <a:sym typeface="Quattrocento Sans"/>
              </a:rPr>
              <a:t>mai</a:t>
            </a:r>
            <a:r>
              <a:rPr lang="en-US" sz="600" b="0" i="0" u="none" strike="noStrike" cap="none" dirty="0">
                <a:solidFill>
                  <a:srgbClr val="7F7F7F"/>
                </a:solidFill>
                <a:latin typeface="Quattrocento Sans"/>
                <a:ea typeface="Quattrocento Sans"/>
                <a:cs typeface="Quattrocento Sans"/>
                <a:sym typeface="Quattrocento Sans"/>
              </a:rPr>
              <a:t>. 2024. </a:t>
            </a:r>
            <a:r>
              <a:rPr lang="en-US" sz="600" b="1" i="0" u="none" strike="noStrike" cap="none" dirty="0">
                <a:solidFill>
                  <a:srgbClr val="0000C8"/>
                </a:solidFill>
                <a:latin typeface="Quattrocento Sans"/>
                <a:ea typeface="Quattrocento Sans"/>
                <a:cs typeface="Quattrocento Sans"/>
                <a:sym typeface="Quattrocento Sans"/>
              </a:rPr>
              <a:t>3. </a:t>
            </a:r>
            <a:r>
              <a:rPr lang="en-US" sz="600" b="0" i="0" u="none" strike="noStrike" cap="none" dirty="0" err="1">
                <a:solidFill>
                  <a:srgbClr val="7F7F7F"/>
                </a:solidFill>
                <a:latin typeface="Quattrocento Sans"/>
                <a:ea typeface="Quattrocento Sans"/>
                <a:cs typeface="Quattrocento Sans"/>
                <a:sym typeface="Quattrocento Sans"/>
              </a:rPr>
              <a:t>Sociedade</a:t>
            </a:r>
            <a:r>
              <a:rPr lang="en-US" sz="600" b="0" i="0" u="none" strike="noStrike" cap="none" dirty="0">
                <a:solidFill>
                  <a:srgbClr val="7F7F7F"/>
                </a:solidFill>
                <a:latin typeface="Quattrocento Sans"/>
                <a:ea typeface="Quattrocento Sans"/>
                <a:cs typeface="Quattrocento Sans"/>
                <a:sym typeface="Quattrocento Sans"/>
              </a:rPr>
              <a:t> Brasileira de </a:t>
            </a:r>
            <a:r>
              <a:rPr lang="en-US" sz="600" b="0" i="0" u="none" strike="noStrike" cap="none" dirty="0" err="1">
                <a:solidFill>
                  <a:srgbClr val="7F7F7F"/>
                </a:solidFill>
                <a:latin typeface="Quattrocento Sans"/>
                <a:ea typeface="Quattrocento Sans"/>
                <a:cs typeface="Quattrocento Sans"/>
                <a:sym typeface="Quattrocento Sans"/>
              </a:rPr>
              <a:t>Imunizações</a:t>
            </a:r>
            <a:r>
              <a:rPr lang="en-US" sz="600" b="0" i="0" u="none" strike="noStrike" cap="none" dirty="0">
                <a:solidFill>
                  <a:srgbClr val="7F7F7F"/>
                </a:solidFill>
                <a:latin typeface="Quattrocento Sans"/>
                <a:ea typeface="Quattrocento Sans"/>
                <a:cs typeface="Quattrocento Sans"/>
                <a:sym typeface="Quattrocento Sans"/>
              </a:rPr>
              <a:t>. COVID-19. </a:t>
            </a:r>
            <a:r>
              <a:rPr lang="en-US" sz="600" b="0" i="0" u="none" strike="noStrike" cap="none" dirty="0" err="1">
                <a:solidFill>
                  <a:srgbClr val="7F7F7F"/>
                </a:solidFill>
                <a:latin typeface="Quattrocento Sans"/>
                <a:ea typeface="Quattrocento Sans"/>
                <a:cs typeface="Quattrocento Sans"/>
                <a:sym typeface="Quattrocento Sans"/>
              </a:rPr>
              <a:t>Disponível</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https://sbim.org.br/covid-19#:~:text=Do%20que%20%C3%A9%20feita,inativado%20SARS%2DCoV%2D2. </a:t>
            </a:r>
            <a:r>
              <a:rPr lang="en-US" sz="600" b="0" i="0" u="none" strike="noStrike" cap="none" dirty="0" err="1">
                <a:solidFill>
                  <a:srgbClr val="7F7F7F"/>
                </a:solidFill>
                <a:latin typeface="Quattrocento Sans"/>
                <a:ea typeface="Quattrocento Sans"/>
                <a:cs typeface="Quattrocento Sans"/>
                <a:sym typeface="Quattrocento Sans"/>
              </a:rPr>
              <a:t>Acesso</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10 </a:t>
            </a:r>
            <a:r>
              <a:rPr lang="en-US" sz="600" b="0" i="0" u="none" strike="noStrike" cap="none" dirty="0" err="1">
                <a:solidFill>
                  <a:srgbClr val="7F7F7F"/>
                </a:solidFill>
                <a:latin typeface="Quattrocento Sans"/>
                <a:ea typeface="Quattrocento Sans"/>
                <a:cs typeface="Quattrocento Sans"/>
                <a:sym typeface="Quattrocento Sans"/>
              </a:rPr>
              <a:t>mai</a:t>
            </a:r>
            <a:r>
              <a:rPr lang="en-US" sz="600" b="0" i="0" u="none" strike="noStrike" cap="none" dirty="0">
                <a:solidFill>
                  <a:srgbClr val="7F7F7F"/>
                </a:solidFill>
                <a:latin typeface="Quattrocento Sans"/>
                <a:ea typeface="Quattrocento Sans"/>
                <a:cs typeface="Quattrocento Sans"/>
                <a:sym typeface="Quattrocento Sans"/>
              </a:rPr>
              <a:t>. 2024.</a:t>
            </a:r>
            <a:r>
              <a:rPr lang="en-US" sz="600" b="1" i="0" u="none" strike="noStrike" cap="none" dirty="0">
                <a:solidFill>
                  <a:srgbClr val="0000C8"/>
                </a:solidFill>
                <a:latin typeface="Quattrocento Sans"/>
                <a:ea typeface="Quattrocento Sans"/>
                <a:cs typeface="Quattrocento Sans"/>
                <a:sym typeface="Quattrocento Sans"/>
              </a:rPr>
              <a:t> 4. </a:t>
            </a:r>
            <a:r>
              <a:rPr lang="en-US" sz="600" b="0" i="0" u="none" strike="noStrike" cap="none" dirty="0" err="1">
                <a:solidFill>
                  <a:srgbClr val="7F7F7F"/>
                </a:solidFill>
                <a:latin typeface="Quattrocento Sans"/>
                <a:ea typeface="Quattrocento Sans"/>
                <a:cs typeface="Quattrocento Sans"/>
                <a:sym typeface="Quattrocento Sans"/>
              </a:rPr>
              <a:t>Sociedade</a:t>
            </a:r>
            <a:r>
              <a:rPr lang="en-US" sz="600" b="0" i="0" u="none" strike="noStrike" cap="none" dirty="0">
                <a:solidFill>
                  <a:srgbClr val="7F7F7F"/>
                </a:solidFill>
                <a:latin typeface="Quattrocento Sans"/>
                <a:ea typeface="Quattrocento Sans"/>
                <a:cs typeface="Quattrocento Sans"/>
                <a:sym typeface="Quattrocento Sans"/>
              </a:rPr>
              <a:t> Brasileira de </a:t>
            </a:r>
            <a:r>
              <a:rPr lang="en-US" sz="600" b="0" i="0" u="none" strike="noStrike" cap="none" dirty="0" err="1">
                <a:solidFill>
                  <a:srgbClr val="7F7F7F"/>
                </a:solidFill>
                <a:latin typeface="Quattrocento Sans"/>
                <a:ea typeface="Quattrocento Sans"/>
                <a:cs typeface="Quattrocento Sans"/>
                <a:sym typeface="Quattrocento Sans"/>
              </a:rPr>
              <a:t>Imunizações</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Vacinas</a:t>
            </a:r>
            <a:r>
              <a:rPr lang="en-US" sz="600" b="0" i="0" u="none" strike="noStrike" cap="none" dirty="0">
                <a:solidFill>
                  <a:srgbClr val="7F7F7F"/>
                </a:solidFill>
                <a:latin typeface="Quattrocento Sans"/>
                <a:ea typeface="Quattrocento Sans"/>
                <a:cs typeface="Quattrocento Sans"/>
                <a:sym typeface="Quattrocento Sans"/>
              </a:rPr>
              <a:t> dengue. </a:t>
            </a:r>
            <a:r>
              <a:rPr lang="en-US" sz="600" b="0" i="0" u="none" strike="noStrike" cap="none" dirty="0" err="1">
                <a:solidFill>
                  <a:srgbClr val="7F7F7F"/>
                </a:solidFill>
                <a:latin typeface="Quattrocento Sans"/>
                <a:ea typeface="Quattrocento Sans"/>
                <a:cs typeface="Quattrocento Sans"/>
                <a:sym typeface="Quattrocento Sans"/>
              </a:rPr>
              <a:t>Última</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Atualização</a:t>
            </a:r>
            <a:r>
              <a:rPr lang="en-US" sz="600" b="0" i="0" u="none" strike="noStrike" cap="none" dirty="0">
                <a:solidFill>
                  <a:srgbClr val="7F7F7F"/>
                </a:solidFill>
                <a:latin typeface="Quattrocento Sans"/>
                <a:ea typeface="Quattrocento Sans"/>
                <a:cs typeface="Quattrocento Sans"/>
                <a:sym typeface="Quattrocento Sans"/>
              </a:rPr>
              <a:t>: 20/03/2024. </a:t>
            </a:r>
            <a:r>
              <a:rPr lang="en-US" sz="600" b="0" i="0" u="none" strike="noStrike" cap="none" dirty="0" err="1">
                <a:solidFill>
                  <a:srgbClr val="7F7F7F"/>
                </a:solidFill>
                <a:latin typeface="Quattrocento Sans"/>
                <a:ea typeface="Quattrocento Sans"/>
                <a:cs typeface="Quattrocento Sans"/>
                <a:sym typeface="Quattrocento Sans"/>
              </a:rPr>
              <a:t>Disponível</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https://familia.sbim.org.br/vacinas/vacinas-disponiveis/vacinas-dengue. </a:t>
            </a:r>
            <a:r>
              <a:rPr lang="en-US" sz="600" b="0" i="0" u="none" strike="noStrike" cap="none" dirty="0" err="1">
                <a:solidFill>
                  <a:srgbClr val="7F7F7F"/>
                </a:solidFill>
                <a:latin typeface="Quattrocento Sans"/>
                <a:ea typeface="Quattrocento Sans"/>
                <a:cs typeface="Quattrocento Sans"/>
                <a:sym typeface="Quattrocento Sans"/>
              </a:rPr>
              <a:t>Acesso</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10 </a:t>
            </a:r>
            <a:r>
              <a:rPr lang="en-US" sz="600" b="0" i="0" u="none" strike="noStrike" cap="none" dirty="0" err="1">
                <a:solidFill>
                  <a:srgbClr val="7F7F7F"/>
                </a:solidFill>
                <a:latin typeface="Quattrocento Sans"/>
                <a:ea typeface="Quattrocento Sans"/>
                <a:cs typeface="Quattrocento Sans"/>
                <a:sym typeface="Quattrocento Sans"/>
              </a:rPr>
              <a:t>mai</a:t>
            </a:r>
            <a:r>
              <a:rPr lang="en-US" sz="600" b="0" i="0" u="none" strike="noStrike" cap="none" dirty="0">
                <a:solidFill>
                  <a:srgbClr val="7F7F7F"/>
                </a:solidFill>
                <a:latin typeface="Quattrocento Sans"/>
                <a:ea typeface="Quattrocento Sans"/>
                <a:cs typeface="Quattrocento Sans"/>
                <a:sym typeface="Quattrocento Sans"/>
              </a:rPr>
              <a:t>. 2024. </a:t>
            </a:r>
            <a:r>
              <a:rPr lang="en-US" sz="600" b="1" i="0" u="none" strike="noStrike" cap="none" dirty="0">
                <a:solidFill>
                  <a:srgbClr val="0000C8"/>
                </a:solidFill>
                <a:latin typeface="Quattrocento Sans"/>
                <a:ea typeface="Quattrocento Sans"/>
                <a:cs typeface="Quattrocento Sans"/>
                <a:sym typeface="Quattrocento Sans"/>
              </a:rPr>
              <a:t>5.</a:t>
            </a:r>
            <a:r>
              <a:rPr lang="en-US" sz="600" b="0" i="0" u="none" strike="noStrike" cap="none" dirty="0">
                <a:solidFill>
                  <a:srgbClr val="7F7F7F"/>
                </a:solidFill>
                <a:latin typeface="Quattrocento Sans"/>
                <a:ea typeface="Quattrocento Sans"/>
                <a:cs typeface="Quattrocento Sans"/>
                <a:sym typeface="Quattrocento Sans"/>
              </a:rPr>
              <a:t> SOCIEDADE BRASILEIRA DE IMUNIZAÇÕES (</a:t>
            </a:r>
            <a:r>
              <a:rPr lang="en-US" sz="600" b="0" i="0" u="none" strike="noStrike" cap="none" dirty="0" err="1">
                <a:solidFill>
                  <a:srgbClr val="7F7F7F"/>
                </a:solidFill>
                <a:latin typeface="Quattrocento Sans"/>
                <a:ea typeface="Quattrocento Sans"/>
                <a:cs typeface="Quattrocento Sans"/>
                <a:sym typeface="Quattrocento Sans"/>
              </a:rPr>
              <a:t>SBIm</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Vacinas</a:t>
            </a:r>
            <a:r>
              <a:rPr lang="en-US" sz="600" b="0" i="0" u="none" strike="noStrike" cap="none" dirty="0">
                <a:solidFill>
                  <a:srgbClr val="7F7F7F"/>
                </a:solidFill>
                <a:latin typeface="Quattrocento Sans"/>
                <a:ea typeface="Quattrocento Sans"/>
                <a:cs typeface="Quattrocento Sans"/>
                <a:sym typeface="Quattrocento Sans"/>
              </a:rPr>
              <a:t> VSR (</a:t>
            </a:r>
            <a:r>
              <a:rPr lang="en-US" sz="600" b="0" i="0" u="none" strike="noStrike" cap="none" dirty="0" err="1">
                <a:solidFill>
                  <a:srgbClr val="7F7F7F"/>
                </a:solidFill>
                <a:latin typeface="Quattrocento Sans"/>
                <a:ea typeface="Quattrocento Sans"/>
                <a:cs typeface="Quattrocento Sans"/>
                <a:sym typeface="Quattrocento Sans"/>
              </a:rPr>
              <a:t>Vírus</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Sincicial</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Respiratório</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Disponível</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&lt;https://familia.sbim.org.br/vacinas/vacinas-disponiveis/vacinas-vsr-virus-sincicial-respiratorio&gt;. </a:t>
            </a:r>
            <a:r>
              <a:rPr lang="en-US" sz="600" b="0" i="0" u="none" strike="noStrike" cap="none" dirty="0" err="1">
                <a:solidFill>
                  <a:srgbClr val="7F7F7F"/>
                </a:solidFill>
                <a:latin typeface="Quattrocento Sans"/>
                <a:ea typeface="Quattrocento Sans"/>
                <a:cs typeface="Quattrocento Sans"/>
                <a:sym typeface="Quattrocento Sans"/>
              </a:rPr>
              <a:t>Acesso</a:t>
            </a:r>
            <a:r>
              <a:rPr lang="en-US" sz="600" b="0" i="0" u="none" strike="noStrike" cap="none" dirty="0">
                <a:solidFill>
                  <a:srgbClr val="7F7F7F"/>
                </a:solidFill>
                <a:latin typeface="Quattrocento Sans"/>
                <a:ea typeface="Quattrocento Sans"/>
                <a:cs typeface="Quattrocento Sans"/>
                <a:sym typeface="Quattrocento Sans"/>
              </a:rPr>
              <a:t> </a:t>
            </a:r>
            <a:r>
              <a:rPr lang="en-US" sz="600" b="0" i="0" u="none" strike="noStrike" cap="none" dirty="0" err="1">
                <a:solidFill>
                  <a:srgbClr val="7F7F7F"/>
                </a:solidFill>
                <a:latin typeface="Quattrocento Sans"/>
                <a:ea typeface="Quattrocento Sans"/>
                <a:cs typeface="Quattrocento Sans"/>
                <a:sym typeface="Quattrocento Sans"/>
              </a:rPr>
              <a:t>em</a:t>
            </a:r>
            <a:r>
              <a:rPr lang="en-US" sz="600" b="0" i="0" u="none" strike="noStrike" cap="none" dirty="0">
                <a:solidFill>
                  <a:srgbClr val="7F7F7F"/>
                </a:solidFill>
                <a:latin typeface="Quattrocento Sans"/>
                <a:ea typeface="Quattrocento Sans"/>
                <a:cs typeface="Quattrocento Sans"/>
                <a:sym typeface="Quattrocento Sans"/>
              </a:rPr>
              <a:t>: 14 out. 2025.</a:t>
            </a:r>
            <a:endParaRPr sz="600" b="0" i="0" u="none" strike="noStrike" cap="none" dirty="0">
              <a:solidFill>
                <a:srgbClr val="7F7F7F"/>
              </a:solidFill>
              <a:latin typeface="Quattrocento Sans"/>
              <a:ea typeface="Quattrocento Sans"/>
              <a:cs typeface="Quattrocento Sans"/>
              <a:sym typeface="Quattrocento Sans"/>
            </a:endParaRPr>
          </a:p>
        </p:txBody>
      </p:sp>
      <p:pic>
        <p:nvPicPr>
          <p:cNvPr id="13365" name="Google Shape;13365;p124"/>
          <p:cNvPicPr preferRelativeResize="0"/>
          <p:nvPr/>
        </p:nvPicPr>
        <p:blipFill rotWithShape="1">
          <a:blip r:embed="rId4">
            <a:alphaModFix/>
          </a:blip>
          <a:srcRect/>
          <a:stretch/>
        </p:blipFill>
        <p:spPr>
          <a:xfrm>
            <a:off x="11314771" y="6454107"/>
            <a:ext cx="706245" cy="278478"/>
          </a:xfrm>
          <a:prstGeom prst="rect">
            <a:avLst/>
          </a:prstGeom>
          <a:noFill/>
          <a:ln>
            <a:noFill/>
          </a:ln>
        </p:spPr>
      </p:pic>
      <p:sp>
        <p:nvSpPr>
          <p:cNvPr id="13366" name="Google Shape;13366;p124"/>
          <p:cNvSpPr txBox="1"/>
          <p:nvPr/>
        </p:nvSpPr>
        <p:spPr>
          <a:xfrm>
            <a:off x="486984" y="5917529"/>
            <a:ext cx="10639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700"/>
              <a:buFont typeface="Quattrocento Sans"/>
              <a:buNone/>
            </a:pPr>
            <a:r>
              <a:rPr lang="en-US" sz="700" b="1" i="1" u="none" strike="noStrike" cap="none">
                <a:solidFill>
                  <a:srgbClr val="7F7F7F"/>
                </a:solidFill>
                <a:latin typeface="Quattrocento Sans"/>
                <a:ea typeface="Quattrocento Sans"/>
                <a:cs typeface="Quattrocento Sans"/>
                <a:sym typeface="Quattrocento Sans"/>
              </a:rPr>
              <a:t>BCG</a:t>
            </a:r>
            <a:r>
              <a:rPr lang="en-US" sz="700" b="1" i="0" u="none" strike="noStrike" cap="none">
                <a:solidFill>
                  <a:srgbClr val="7F7F7F"/>
                </a:solidFill>
                <a:latin typeface="Quattrocento Sans"/>
                <a:ea typeface="Quattrocento Sans"/>
                <a:cs typeface="Quattrocento Sans"/>
                <a:sym typeface="Quattrocento Sans"/>
              </a:rPr>
              <a:t>: </a:t>
            </a:r>
            <a:r>
              <a:rPr lang="en-US" sz="700" b="0" i="1" u="none" strike="noStrike" cap="none">
                <a:solidFill>
                  <a:srgbClr val="7F7F7F"/>
                </a:solidFill>
                <a:latin typeface="Quattrocento Sans"/>
                <a:ea typeface="Quattrocento Sans"/>
                <a:cs typeface="Quattrocento Sans"/>
                <a:sym typeface="Quattrocento Sans"/>
              </a:rPr>
              <a:t>Bacilo de Calmette e Guérin; </a:t>
            </a:r>
            <a:r>
              <a:rPr lang="en-US" sz="700" b="1" i="1" u="none" strike="noStrike" cap="none">
                <a:solidFill>
                  <a:srgbClr val="7F7F7F"/>
                </a:solidFill>
                <a:latin typeface="Quattrocento Sans"/>
                <a:ea typeface="Quattrocento Sans"/>
                <a:cs typeface="Quattrocento Sans"/>
                <a:sym typeface="Quattrocento Sans"/>
              </a:rPr>
              <a:t>DTP</a:t>
            </a:r>
            <a:r>
              <a:rPr lang="en-US" sz="700" b="0" i="1" u="none" strike="noStrike" cap="none">
                <a:solidFill>
                  <a:srgbClr val="7F7F7F"/>
                </a:solidFill>
                <a:latin typeface="Quattrocento Sans"/>
                <a:ea typeface="Quattrocento Sans"/>
                <a:cs typeface="Quattrocento Sans"/>
                <a:sym typeface="Quattrocento Sans"/>
              </a:rPr>
              <a:t>: difteria,  tétano e coqueluche; </a:t>
            </a:r>
            <a:r>
              <a:rPr lang="en-US" sz="700" b="1" i="1" u="none" strike="noStrike" cap="none">
                <a:solidFill>
                  <a:srgbClr val="7F7F7F"/>
                </a:solidFill>
                <a:latin typeface="Quattrocento Sans"/>
                <a:ea typeface="Quattrocento Sans"/>
                <a:cs typeface="Quattrocento Sans"/>
                <a:sym typeface="Quattrocento Sans"/>
              </a:rPr>
              <a:t>HIB</a:t>
            </a:r>
            <a:r>
              <a:rPr lang="en-US" sz="700" b="0" i="1" u="none" strike="noStrike" cap="none">
                <a:solidFill>
                  <a:srgbClr val="7F7F7F"/>
                </a:solidFill>
                <a:latin typeface="Quattrocento Sans"/>
                <a:ea typeface="Quattrocento Sans"/>
                <a:cs typeface="Quattrocento Sans"/>
                <a:sym typeface="Quattrocento Sans"/>
              </a:rPr>
              <a:t>: Haemophilus Influenzae B; </a:t>
            </a:r>
            <a:r>
              <a:rPr lang="en-US" sz="700" b="1" i="1" u="none" strike="noStrike" cap="none">
                <a:solidFill>
                  <a:srgbClr val="7F7F7F"/>
                </a:solidFill>
                <a:latin typeface="Quattrocento Sans"/>
                <a:ea typeface="Quattrocento Sans"/>
                <a:cs typeface="Quattrocento Sans"/>
                <a:sym typeface="Quattrocento Sans"/>
              </a:rPr>
              <a:t>HB</a:t>
            </a:r>
            <a:r>
              <a:rPr lang="en-US" sz="700" b="0" i="1" u="none" strike="noStrike" cap="none">
                <a:solidFill>
                  <a:srgbClr val="7F7F7F"/>
                </a:solidFill>
                <a:latin typeface="Quattrocento Sans"/>
                <a:ea typeface="Quattrocento Sans"/>
                <a:cs typeface="Quattrocento Sans"/>
                <a:sym typeface="Quattrocento Sans"/>
              </a:rPr>
              <a:t>: Hepatite B; </a:t>
            </a:r>
            <a:r>
              <a:rPr lang="en-US" sz="700" b="1" i="1" u="none" strike="noStrike" cap="none">
                <a:solidFill>
                  <a:srgbClr val="7F7F7F"/>
                </a:solidFill>
                <a:latin typeface="Quattrocento Sans"/>
                <a:ea typeface="Quattrocento Sans"/>
                <a:cs typeface="Quattrocento Sans"/>
                <a:sym typeface="Quattrocento Sans"/>
              </a:rPr>
              <a:t>SRC</a:t>
            </a:r>
            <a:r>
              <a:rPr lang="en-US" sz="700" b="0" i="1" u="none" strike="noStrike" cap="none">
                <a:solidFill>
                  <a:srgbClr val="7F7F7F"/>
                </a:solidFill>
                <a:latin typeface="Quattrocento Sans"/>
                <a:ea typeface="Quattrocento Sans"/>
                <a:cs typeface="Quattrocento Sans"/>
                <a:sym typeface="Quattrocento Sans"/>
              </a:rPr>
              <a:t>: Sarampo, Rubéola e Caxumba; </a:t>
            </a:r>
            <a:r>
              <a:rPr lang="en-US" sz="700" b="1" i="1" u="none" strike="noStrike" cap="none">
                <a:solidFill>
                  <a:srgbClr val="7F7F7F"/>
                </a:solidFill>
                <a:latin typeface="Quattrocento Sans"/>
                <a:ea typeface="Quattrocento Sans"/>
                <a:cs typeface="Quattrocento Sans"/>
                <a:sym typeface="Quattrocento Sans"/>
              </a:rPr>
              <a:t>VOP</a:t>
            </a:r>
            <a:r>
              <a:rPr lang="en-US" sz="700" b="0" i="1" u="none" strike="noStrike" cap="none">
                <a:solidFill>
                  <a:srgbClr val="7F7F7F"/>
                </a:solidFill>
                <a:latin typeface="Quattrocento Sans"/>
                <a:ea typeface="Quattrocento Sans"/>
                <a:cs typeface="Quattrocento Sans"/>
                <a:sym typeface="Quattrocento Sans"/>
              </a:rPr>
              <a:t>: Vacina oral Poliomielite; VIP: Vacina Inativada Poliomielite;  </a:t>
            </a:r>
            <a:r>
              <a:rPr lang="en-US" sz="700" b="1" i="1" u="none" strike="noStrike" cap="none">
                <a:solidFill>
                  <a:srgbClr val="7F7F7F"/>
                </a:solidFill>
                <a:latin typeface="Quattrocento Sans"/>
                <a:ea typeface="Quattrocento Sans"/>
                <a:cs typeface="Quattrocento Sans"/>
                <a:sym typeface="Quattrocento Sans"/>
              </a:rPr>
              <a:t>HPV: </a:t>
            </a:r>
            <a:r>
              <a:rPr lang="en-US" sz="700" b="0" i="1" u="none" strike="noStrike" cap="none">
                <a:solidFill>
                  <a:srgbClr val="7F7F7F"/>
                </a:solidFill>
                <a:latin typeface="Quattrocento Sans"/>
                <a:ea typeface="Quattrocento Sans"/>
                <a:cs typeface="Quattrocento Sans"/>
                <a:sym typeface="Quattrocento Sans"/>
              </a:rPr>
              <a:t>Papiloma Vírus Humano; </a:t>
            </a:r>
            <a:r>
              <a:rPr lang="en-US" sz="700" b="1" i="1" u="none" strike="noStrike" cap="none">
                <a:solidFill>
                  <a:srgbClr val="7F7F7F"/>
                </a:solidFill>
                <a:latin typeface="Quattrocento Sans"/>
                <a:ea typeface="Quattrocento Sans"/>
                <a:cs typeface="Quattrocento Sans"/>
                <a:sym typeface="Quattrocento Sans"/>
              </a:rPr>
              <a:t>dT:  </a:t>
            </a:r>
            <a:r>
              <a:rPr lang="en-US" sz="700" b="0" i="1" u="none" strike="noStrike" cap="none">
                <a:solidFill>
                  <a:srgbClr val="7F7F7F"/>
                </a:solidFill>
                <a:latin typeface="Quattrocento Sans"/>
                <a:ea typeface="Quattrocento Sans"/>
                <a:cs typeface="Quattrocento Sans"/>
                <a:sym typeface="Quattrocento Sans"/>
              </a:rPr>
              <a:t>difteria e tétano; </a:t>
            </a:r>
            <a:r>
              <a:rPr lang="en-US" sz="700" b="1" i="1" u="none" strike="noStrike" cap="none">
                <a:solidFill>
                  <a:srgbClr val="7F7F7F"/>
                </a:solidFill>
                <a:latin typeface="Quattrocento Sans"/>
                <a:ea typeface="Quattrocento Sans"/>
                <a:cs typeface="Quattrocento Sans"/>
                <a:sym typeface="Quattrocento Sans"/>
              </a:rPr>
              <a:t>dTpa:</a:t>
            </a:r>
            <a:r>
              <a:rPr lang="en-US" sz="700" b="0" i="1" u="none" strike="noStrike" cap="none">
                <a:solidFill>
                  <a:srgbClr val="7F7F7F"/>
                </a:solidFill>
                <a:latin typeface="Quattrocento Sans"/>
                <a:ea typeface="Quattrocento Sans"/>
                <a:cs typeface="Quattrocento Sans"/>
                <a:sym typeface="Quattrocento Sans"/>
              </a:rPr>
              <a:t>  Tríplice bacteriana acelular tipo adulto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3370"/>
        <p:cNvGrpSpPr/>
        <p:nvPr/>
      </p:nvGrpSpPr>
      <p:grpSpPr>
        <a:xfrm>
          <a:off x="0" y="0"/>
          <a:ext cx="0" cy="0"/>
          <a:chOff x="0" y="0"/>
          <a:chExt cx="0" cy="0"/>
        </a:xfrm>
      </p:grpSpPr>
      <p:sp>
        <p:nvSpPr>
          <p:cNvPr id="13371" name="Google Shape;13371;p125"/>
          <p:cNvSpPr txBox="1"/>
          <p:nvPr/>
        </p:nvSpPr>
        <p:spPr>
          <a:xfrm>
            <a:off x="1609493" y="68407"/>
            <a:ext cx="10058400" cy="954000"/>
          </a:xfrm>
          <a:prstGeom prst="rect">
            <a:avLst/>
          </a:prstGeom>
          <a:noFill/>
          <a:ln>
            <a:noFill/>
          </a:ln>
        </p:spPr>
        <p:txBody>
          <a:bodyPr spcFirstLastPara="1" wrap="square" lIns="91425" tIns="45700" rIns="91425" bIns="45700" anchor="ctr" anchorCtr="0">
            <a:normAutofit/>
          </a:bodyPr>
          <a:lstStyle/>
          <a:p>
            <a:pPr marL="0" marR="0" lvl="0" indent="0" algn="l" rtl="0">
              <a:lnSpc>
                <a:spcPct val="85000"/>
              </a:lnSpc>
              <a:spcBef>
                <a:spcPts val="0"/>
              </a:spcBef>
              <a:spcAft>
                <a:spcPts val="0"/>
              </a:spcAft>
              <a:buClr>
                <a:srgbClr val="0000C9"/>
              </a:buClr>
              <a:buSzPts val="2400"/>
              <a:buFont typeface="Arial"/>
              <a:buNone/>
            </a:pPr>
            <a:r>
              <a:rPr lang="en-US" sz="2400" b="1" i="0" u="none" strike="noStrike" cap="none">
                <a:solidFill>
                  <a:srgbClr val="0000C9"/>
                </a:solidFill>
                <a:latin typeface="Arial"/>
                <a:ea typeface="Arial"/>
                <a:cs typeface="Arial"/>
                <a:sym typeface="Arial"/>
              </a:rPr>
              <a:t>COMPARAÇÃO ENTRE VACINAS ATENUADAS E NÃO VIVAS</a:t>
            </a:r>
            <a:endParaRPr/>
          </a:p>
        </p:txBody>
      </p:sp>
      <p:sp>
        <p:nvSpPr>
          <p:cNvPr id="13373" name="Google Shape;13373;p125"/>
          <p:cNvSpPr txBox="1"/>
          <p:nvPr/>
        </p:nvSpPr>
        <p:spPr>
          <a:xfrm>
            <a:off x="446914" y="6306934"/>
            <a:ext cx="10575600" cy="49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C9"/>
              </a:buClr>
              <a:buSzPts val="800"/>
              <a:buFont typeface="Quattrocento Sans"/>
              <a:buNone/>
            </a:pPr>
            <a:r>
              <a:rPr lang="en-US" sz="800" b="1" i="0" u="none" strike="noStrike" cap="none">
                <a:solidFill>
                  <a:srgbClr val="0000C9"/>
                </a:solidFill>
                <a:latin typeface="Quattrocento Sans"/>
                <a:ea typeface="Quattrocento Sans"/>
                <a:cs typeface="Quattrocento Sans"/>
                <a:sym typeface="Quattrocento Sans"/>
              </a:rPr>
              <a:t>1. </a:t>
            </a:r>
            <a:r>
              <a:rPr lang="en-US" sz="800" b="0" i="0" u="none" strike="noStrike" cap="none">
                <a:solidFill>
                  <a:srgbClr val="7F7F7F"/>
                </a:solidFill>
                <a:latin typeface="Quattrocento Sans"/>
                <a:ea typeface="Quattrocento Sans"/>
                <a:cs typeface="Quattrocento Sans"/>
                <a:sym typeface="Quattrocento Sans"/>
              </a:rPr>
              <a:t>Brasil. Ministério da Saúde. Secretaria de Vigilância em Saúde e Ambiente. Departamento de Imunizações e Doenças Imunopreveníveis. Manual dos Centros de Referência para Imunobiológicos Especiais. 6</a:t>
            </a:r>
            <a:r>
              <a:rPr lang="en-US" sz="800" b="0" i="0" u="none" strike="noStrike" cap="none" baseline="30000">
                <a:solidFill>
                  <a:srgbClr val="7F7F7F"/>
                </a:solidFill>
                <a:latin typeface="Quattrocento Sans"/>
                <a:ea typeface="Quattrocento Sans"/>
                <a:cs typeface="Quattrocento Sans"/>
                <a:sym typeface="Quattrocento Sans"/>
              </a:rPr>
              <a:t>a</a:t>
            </a:r>
            <a:r>
              <a:rPr lang="en-US" sz="800" b="0" i="0" u="none" strike="noStrike" cap="none">
                <a:solidFill>
                  <a:srgbClr val="7F7F7F"/>
                </a:solidFill>
                <a:latin typeface="Quattrocento Sans"/>
                <a:ea typeface="Quattrocento Sans"/>
                <a:cs typeface="Quattrocento Sans"/>
                <a:sym typeface="Quattrocento Sans"/>
              </a:rPr>
              <a:t> edição. Brasília, 2023. Disponível em: </a:t>
            </a:r>
            <a:r>
              <a:rPr lang="en-US" sz="800" b="0" i="0" u="sng" strike="noStrike" cap="none">
                <a:solidFill>
                  <a:schemeClr val="hlink"/>
                </a:solidFill>
                <a:latin typeface="Quattrocento Sans"/>
                <a:ea typeface="Quattrocento Sans"/>
                <a:cs typeface="Quattrocento Sans"/>
                <a:sym typeface="Quattrocento Sans"/>
                <a:hlinkClick r:id="rId3"/>
              </a:rPr>
              <a:t>https://www.gov.br/saude/pt-br/vacinacao/arquivos/manual-dos-centros-de-referencia-para-imunobiologicos-especiais_6a-edicao_2023.pdf</a:t>
            </a:r>
            <a:r>
              <a:rPr lang="en-US" sz="800" b="0" i="0" u="none" strike="noStrike" cap="none">
                <a:solidFill>
                  <a:srgbClr val="7F7F7F"/>
                </a:solidFill>
                <a:latin typeface="Quattrocento Sans"/>
                <a:ea typeface="Quattrocento Sans"/>
                <a:cs typeface="Quattrocento Sans"/>
                <a:sym typeface="Quattrocento Sans"/>
              </a:rPr>
              <a:t>. Acesso em: 25 abr. 2024.</a:t>
            </a:r>
            <a:endParaRPr/>
          </a:p>
        </p:txBody>
      </p:sp>
      <p:pic>
        <p:nvPicPr>
          <p:cNvPr id="13374" name="Google Shape;13374;p125"/>
          <p:cNvPicPr preferRelativeResize="0"/>
          <p:nvPr/>
        </p:nvPicPr>
        <p:blipFill rotWithShape="1">
          <a:blip r:embed="rId4">
            <a:alphaModFix/>
          </a:blip>
          <a:srcRect/>
          <a:stretch/>
        </p:blipFill>
        <p:spPr>
          <a:xfrm>
            <a:off x="11314771" y="6454107"/>
            <a:ext cx="706245" cy="278478"/>
          </a:xfrm>
          <a:prstGeom prst="rect">
            <a:avLst/>
          </a:prstGeom>
          <a:noFill/>
          <a:ln>
            <a:noFill/>
          </a:ln>
        </p:spPr>
      </p:pic>
      <p:sp>
        <p:nvSpPr>
          <p:cNvPr id="13375" name="Google Shape;13375;p125"/>
          <p:cNvSpPr txBox="1"/>
          <p:nvPr/>
        </p:nvSpPr>
        <p:spPr>
          <a:xfrm>
            <a:off x="1609493" y="5964832"/>
            <a:ext cx="96084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700"/>
              <a:buFont typeface="Quattrocento Sans"/>
              <a:buNone/>
            </a:pPr>
            <a:r>
              <a:rPr lang="en-US" sz="700" b="0" i="1" u="none" strike="noStrike" cap="none" dirty="0" err="1">
                <a:solidFill>
                  <a:srgbClr val="7F7F7F"/>
                </a:solidFill>
                <a:latin typeface="Quattrocento Sans"/>
                <a:ea typeface="Quattrocento Sans"/>
                <a:cs typeface="Quattrocento Sans"/>
                <a:sym typeface="Quattrocento Sans"/>
              </a:rPr>
              <a:t>Adaptado</a:t>
            </a:r>
            <a:r>
              <a:rPr lang="en-US" sz="700" b="0" i="1" u="none" strike="noStrike" cap="none" dirty="0">
                <a:solidFill>
                  <a:srgbClr val="7F7F7F"/>
                </a:solidFill>
                <a:latin typeface="Quattrocento Sans"/>
                <a:ea typeface="Quattrocento Sans"/>
                <a:cs typeface="Quattrocento Sans"/>
                <a:sym typeface="Quattrocento Sans"/>
              </a:rPr>
              <a:t> de: Brasil. </a:t>
            </a:r>
            <a:r>
              <a:rPr lang="en-US" sz="700" b="0" i="1" u="none" strike="noStrike" cap="none" dirty="0" err="1">
                <a:solidFill>
                  <a:srgbClr val="7F7F7F"/>
                </a:solidFill>
                <a:latin typeface="Quattrocento Sans"/>
                <a:ea typeface="Quattrocento Sans"/>
                <a:cs typeface="Quattrocento Sans"/>
                <a:sym typeface="Quattrocento Sans"/>
              </a:rPr>
              <a:t>Ministério</a:t>
            </a:r>
            <a:r>
              <a:rPr lang="en-US" sz="700" b="0" i="1" u="none" strike="noStrike" cap="none" dirty="0">
                <a:solidFill>
                  <a:srgbClr val="7F7F7F"/>
                </a:solidFill>
                <a:latin typeface="Quattrocento Sans"/>
                <a:ea typeface="Quattrocento Sans"/>
                <a:cs typeface="Quattrocento Sans"/>
                <a:sym typeface="Quattrocento Sans"/>
              </a:rPr>
              <a:t> da Saúde. Manual dos Centros de Referência para Imunobiológicos Especiais. 6a </a:t>
            </a:r>
            <a:r>
              <a:rPr lang="en-US" sz="700" b="0" i="1" u="none" strike="noStrike" cap="none" dirty="0" err="1">
                <a:solidFill>
                  <a:srgbClr val="7F7F7F"/>
                </a:solidFill>
                <a:latin typeface="Quattrocento Sans"/>
                <a:ea typeface="Quattrocento Sans"/>
                <a:cs typeface="Quattrocento Sans"/>
                <a:sym typeface="Quattrocento Sans"/>
              </a:rPr>
              <a:t>edição</a:t>
            </a:r>
            <a:r>
              <a:rPr lang="en-US" sz="700" b="0" i="1" u="none" strike="noStrike" cap="none" dirty="0">
                <a:solidFill>
                  <a:srgbClr val="7F7F7F"/>
                </a:solidFill>
                <a:latin typeface="Quattrocento Sans"/>
                <a:ea typeface="Quattrocento Sans"/>
                <a:cs typeface="Quattrocento Sans"/>
                <a:sym typeface="Quattrocento Sans"/>
              </a:rPr>
              <a:t>. Brasília, 2023.</a:t>
            </a:r>
            <a:r>
              <a:rPr lang="en-US" sz="700" b="0" i="1" u="none" strike="noStrike" cap="none" baseline="30000" dirty="0">
                <a:solidFill>
                  <a:srgbClr val="7F7F7F"/>
                </a:solidFill>
                <a:latin typeface="Quattrocento Sans"/>
                <a:ea typeface="Quattrocento Sans"/>
                <a:cs typeface="Quattrocento Sans"/>
                <a:sym typeface="Quattrocento Sans"/>
              </a:rPr>
              <a:t>1</a:t>
            </a:r>
            <a:endParaRPr dirty="0"/>
          </a:p>
        </p:txBody>
      </p:sp>
      <p:pic>
        <p:nvPicPr>
          <p:cNvPr id="3" name="Imagem 2" descr="Tabela&#10;&#10;O conteúdo gerado por IA pode estar incorreto.">
            <a:extLst>
              <a:ext uri="{FF2B5EF4-FFF2-40B4-BE49-F238E27FC236}">
                <a16:creationId xmlns:a16="http://schemas.microsoft.com/office/drawing/2014/main" id="{B2C6B50D-CE27-55FA-D856-E3FDB14FA07B}"/>
              </a:ext>
            </a:extLst>
          </p:cNvPr>
          <p:cNvPicPr>
            <a:picLocks noChangeAspect="1"/>
          </p:cNvPicPr>
          <p:nvPr/>
        </p:nvPicPr>
        <p:blipFill>
          <a:blip r:embed="rId5"/>
          <a:srcRect b="4101"/>
          <a:stretch>
            <a:fillRect/>
          </a:stretch>
        </p:blipFill>
        <p:spPr>
          <a:xfrm>
            <a:off x="1537729" y="723631"/>
            <a:ext cx="8007487" cy="52412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3380"/>
        <p:cNvGrpSpPr/>
        <p:nvPr/>
      </p:nvGrpSpPr>
      <p:grpSpPr>
        <a:xfrm>
          <a:off x="0" y="0"/>
          <a:ext cx="0" cy="0"/>
          <a:chOff x="0" y="0"/>
          <a:chExt cx="0" cy="0"/>
        </a:xfrm>
      </p:grpSpPr>
      <p:graphicFrame>
        <p:nvGraphicFramePr>
          <p:cNvPr id="13381" name="Google Shape;13381;p126"/>
          <p:cNvGraphicFramePr/>
          <p:nvPr/>
        </p:nvGraphicFramePr>
        <p:xfrm>
          <a:off x="565265" y="869292"/>
          <a:ext cx="11305300" cy="2363471"/>
        </p:xfrm>
        <a:graphic>
          <a:graphicData uri="http://schemas.openxmlformats.org/drawingml/2006/table">
            <a:tbl>
              <a:tblPr>
                <a:noFill/>
                <a:tableStyleId>{0A2A12FA-9F8E-4848-A022-470621768531}</a:tableStyleId>
              </a:tblPr>
              <a:tblGrid>
                <a:gridCol w="2333700">
                  <a:extLst>
                    <a:ext uri="{9D8B030D-6E8A-4147-A177-3AD203B41FA5}">
                      <a16:colId xmlns:a16="http://schemas.microsoft.com/office/drawing/2014/main" val="20000"/>
                    </a:ext>
                  </a:extLst>
                </a:gridCol>
                <a:gridCol w="8971600">
                  <a:extLst>
                    <a:ext uri="{9D8B030D-6E8A-4147-A177-3AD203B41FA5}">
                      <a16:colId xmlns:a16="http://schemas.microsoft.com/office/drawing/2014/main" val="20001"/>
                    </a:ext>
                  </a:extLst>
                </a:gridCol>
              </a:tblGrid>
              <a:tr h="308725">
                <a:tc>
                  <a:txBody>
                    <a:bodyPr/>
                    <a:lstStyle/>
                    <a:p>
                      <a:pPr marL="0" marR="0" lvl="0" indent="0" algn="ctr" rtl="0">
                        <a:lnSpc>
                          <a:spcPct val="115000"/>
                        </a:lnSpc>
                        <a:spcBef>
                          <a:spcPts val="0"/>
                        </a:spcBef>
                        <a:spcAft>
                          <a:spcPts val="0"/>
                        </a:spcAft>
                        <a:buNone/>
                      </a:pPr>
                      <a:r>
                        <a:rPr lang="en-US" sz="2000" b="1" u="none" strike="noStrike" cap="none">
                          <a:solidFill>
                            <a:srgbClr val="000000"/>
                          </a:solidFill>
                          <a:latin typeface="Calibri"/>
                          <a:ea typeface="Calibri"/>
                          <a:cs typeface="Calibri"/>
                          <a:sym typeface="Calibri"/>
                        </a:rPr>
                        <a:t>Antígeno</a:t>
                      </a:r>
                      <a:endParaRPr sz="1800" u="none" strike="noStrike" cap="none">
                        <a:latin typeface="Calibri"/>
                        <a:ea typeface="Calibri"/>
                        <a:cs typeface="Calibri"/>
                        <a:sym typeface="Calibri"/>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5B3D7"/>
                    </a:solidFill>
                  </a:tcPr>
                </a:tc>
                <a:tc>
                  <a:txBody>
                    <a:bodyPr/>
                    <a:lstStyle/>
                    <a:p>
                      <a:pPr marL="0" marR="0" lvl="0" indent="0" algn="ctr" rtl="0">
                        <a:lnSpc>
                          <a:spcPct val="115000"/>
                        </a:lnSpc>
                        <a:spcBef>
                          <a:spcPts val="0"/>
                        </a:spcBef>
                        <a:spcAft>
                          <a:spcPts val="0"/>
                        </a:spcAft>
                        <a:buNone/>
                      </a:pPr>
                      <a:r>
                        <a:rPr lang="en-US" sz="2000" b="1" u="none" strike="noStrike" cap="none">
                          <a:solidFill>
                            <a:srgbClr val="000000"/>
                          </a:solidFill>
                          <a:latin typeface="Calibri"/>
                          <a:ea typeface="Calibri"/>
                          <a:cs typeface="Calibri"/>
                          <a:sym typeface="Calibri"/>
                        </a:rPr>
                        <a:t>Intervalo mínimo entre doses</a:t>
                      </a:r>
                      <a:endParaRPr sz="1800" u="none" strike="noStrike" cap="none">
                        <a:latin typeface="Calibri"/>
                        <a:ea typeface="Calibri"/>
                        <a:cs typeface="Calibri"/>
                        <a:sym typeface="Calibri"/>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5B3D7"/>
                    </a:solidFill>
                  </a:tcPr>
                </a:tc>
                <a:extLst>
                  <a:ext uri="{0D108BD9-81ED-4DB2-BD59-A6C34878D82A}">
                    <a16:rowId xmlns:a16="http://schemas.microsoft.com/office/drawing/2014/main" val="10000"/>
                  </a:ext>
                </a:extLst>
              </a:tr>
              <a:tr h="992800">
                <a:tc>
                  <a:txBody>
                    <a:bodyPr/>
                    <a:lstStyle/>
                    <a:p>
                      <a:pPr marL="0" marR="0" lvl="0" indent="0" algn="ctr" rtl="0">
                        <a:lnSpc>
                          <a:spcPct val="115000"/>
                        </a:lnSpc>
                        <a:spcBef>
                          <a:spcPts val="0"/>
                        </a:spcBef>
                        <a:spcAft>
                          <a:spcPts val="0"/>
                        </a:spcAft>
                        <a:buNone/>
                      </a:pPr>
                      <a:r>
                        <a:rPr lang="en-US" sz="2000" b="1" u="none" strike="noStrike" cap="none">
                          <a:solidFill>
                            <a:srgbClr val="000000"/>
                          </a:solidFill>
                          <a:latin typeface="Arial"/>
                          <a:ea typeface="Arial"/>
                          <a:cs typeface="Arial"/>
                          <a:sym typeface="Arial"/>
                        </a:rPr>
                        <a:t>≥ 2 inativados</a:t>
                      </a:r>
                      <a:endParaRPr sz="2000" b="1" u="none" strike="noStrike" cap="none">
                        <a:latin typeface="Arial"/>
                        <a:ea typeface="Arial"/>
                        <a:cs typeface="Arial"/>
                        <a:sym typeface="Arial"/>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E5F1"/>
                    </a:solidFill>
                  </a:tcPr>
                </a:tc>
                <a:tc>
                  <a:txBody>
                    <a:bodyPr/>
                    <a:lstStyle/>
                    <a:p>
                      <a:pPr marL="0" marR="0" lvl="0" indent="0" algn="ctr" rtl="0">
                        <a:lnSpc>
                          <a:spcPct val="115000"/>
                        </a:lnSpc>
                        <a:spcBef>
                          <a:spcPts val="0"/>
                        </a:spcBef>
                        <a:spcAft>
                          <a:spcPts val="0"/>
                        </a:spcAft>
                        <a:buNone/>
                      </a:pPr>
                      <a:r>
                        <a:rPr lang="en-US" sz="2000" b="1" u="none" strike="noStrike" cap="none">
                          <a:solidFill>
                            <a:srgbClr val="FF0000"/>
                          </a:solidFill>
                          <a:latin typeface="Arial"/>
                          <a:ea typeface="Arial"/>
                          <a:cs typeface="Arial"/>
                          <a:sym typeface="Arial"/>
                        </a:rPr>
                        <a:t>Nenhum</a:t>
                      </a:r>
                      <a:r>
                        <a:rPr lang="en-US" sz="2000" u="none" strike="noStrike" cap="none">
                          <a:solidFill>
                            <a:srgbClr val="000000"/>
                          </a:solidFill>
                          <a:latin typeface="Arial"/>
                          <a:ea typeface="Arial"/>
                          <a:cs typeface="Arial"/>
                          <a:sym typeface="Arial"/>
                        </a:rPr>
                        <a:t>. Podem ser aplicados simultaneamente ou com qualquer intervalo.</a:t>
                      </a:r>
                      <a:endParaRPr sz="2000" u="none" strike="noStrike" cap="none">
                        <a:latin typeface="Arial"/>
                        <a:ea typeface="Arial"/>
                        <a:cs typeface="Arial"/>
                        <a:sym typeface="Arial"/>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E5F1"/>
                    </a:solidFill>
                  </a:tcPr>
                </a:tc>
                <a:extLst>
                  <a:ext uri="{0D108BD9-81ED-4DB2-BD59-A6C34878D82A}">
                    <a16:rowId xmlns:a16="http://schemas.microsoft.com/office/drawing/2014/main" val="10001"/>
                  </a:ext>
                </a:extLst>
              </a:tr>
              <a:tr h="1040725">
                <a:tc>
                  <a:txBody>
                    <a:bodyPr/>
                    <a:lstStyle/>
                    <a:p>
                      <a:pPr marL="0" marR="0" lvl="0" indent="0" algn="ctr" rtl="0">
                        <a:lnSpc>
                          <a:spcPct val="115000"/>
                        </a:lnSpc>
                        <a:spcBef>
                          <a:spcPts val="0"/>
                        </a:spcBef>
                        <a:spcAft>
                          <a:spcPts val="0"/>
                        </a:spcAft>
                        <a:buNone/>
                      </a:pPr>
                      <a:r>
                        <a:rPr lang="en-US" sz="2000" b="1" u="none" strike="noStrike" cap="none">
                          <a:solidFill>
                            <a:srgbClr val="000000"/>
                          </a:solidFill>
                          <a:latin typeface="Arial"/>
                          <a:ea typeface="Arial"/>
                          <a:cs typeface="Arial"/>
                          <a:sym typeface="Arial"/>
                        </a:rPr>
                        <a:t>Atenuados e inativados</a:t>
                      </a:r>
                      <a:endParaRPr sz="2000" b="1" u="none" strike="noStrike" cap="none">
                        <a:latin typeface="Arial"/>
                        <a:ea typeface="Arial"/>
                        <a:cs typeface="Arial"/>
                        <a:sym typeface="Arial"/>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E5F1"/>
                    </a:solidFill>
                  </a:tcPr>
                </a:tc>
                <a:tc>
                  <a:txBody>
                    <a:bodyPr/>
                    <a:lstStyle/>
                    <a:p>
                      <a:pPr marL="0" marR="0" lvl="0" indent="0" algn="ctr" rtl="0">
                        <a:lnSpc>
                          <a:spcPct val="115000"/>
                        </a:lnSpc>
                        <a:spcBef>
                          <a:spcPts val="0"/>
                        </a:spcBef>
                        <a:spcAft>
                          <a:spcPts val="0"/>
                        </a:spcAft>
                        <a:buNone/>
                      </a:pPr>
                      <a:r>
                        <a:rPr lang="en-US" sz="2000" b="1" u="none" strike="noStrike" cap="none">
                          <a:solidFill>
                            <a:srgbClr val="FF0000"/>
                          </a:solidFill>
                          <a:latin typeface="Arial"/>
                          <a:ea typeface="Arial"/>
                          <a:cs typeface="Arial"/>
                          <a:sym typeface="Arial"/>
                        </a:rPr>
                        <a:t>Nenhum</a:t>
                      </a:r>
                      <a:r>
                        <a:rPr lang="en-US" sz="2000" u="none" strike="noStrike" cap="none">
                          <a:solidFill>
                            <a:srgbClr val="000000"/>
                          </a:solidFill>
                          <a:latin typeface="Arial"/>
                          <a:ea typeface="Arial"/>
                          <a:cs typeface="Arial"/>
                          <a:sym typeface="Arial"/>
                        </a:rPr>
                        <a:t>. Podem ser aplicados simultaneamente ou com qualquer intervalo.</a:t>
                      </a:r>
                      <a:endParaRPr sz="2000" u="none" strike="noStrike" cap="none">
                        <a:latin typeface="Arial"/>
                        <a:ea typeface="Arial"/>
                        <a:cs typeface="Arial"/>
                        <a:sym typeface="Arial"/>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E5F1"/>
                    </a:solidFill>
                  </a:tcPr>
                </a:tc>
                <a:extLst>
                  <a:ext uri="{0D108BD9-81ED-4DB2-BD59-A6C34878D82A}">
                    <a16:rowId xmlns:a16="http://schemas.microsoft.com/office/drawing/2014/main" val="10002"/>
                  </a:ext>
                </a:extLst>
              </a:tr>
            </a:tbl>
          </a:graphicData>
        </a:graphic>
      </p:graphicFrame>
      <p:sp>
        <p:nvSpPr>
          <p:cNvPr id="13382" name="Google Shape;13382;p126"/>
          <p:cNvSpPr txBox="1">
            <a:spLocks noGrp="1"/>
          </p:cNvSpPr>
          <p:nvPr>
            <p:ph type="title"/>
          </p:nvPr>
        </p:nvSpPr>
        <p:spPr>
          <a:xfrm>
            <a:off x="2752724" y="284907"/>
            <a:ext cx="6896100" cy="850500"/>
          </a:xfrm>
          <a:prstGeom prst="rect">
            <a:avLst/>
          </a:prstGeom>
          <a:noFill/>
          <a:ln>
            <a:noFill/>
          </a:ln>
        </p:spPr>
        <p:txBody>
          <a:bodyPr spcFirstLastPara="1" wrap="square" lIns="0" tIns="45700" rIns="0" bIns="45700" anchor="t" anchorCtr="0">
            <a:noAutofit/>
          </a:bodyPr>
          <a:lstStyle/>
          <a:p>
            <a:pPr marL="0" lvl="0" indent="0" algn="l" rtl="0">
              <a:lnSpc>
                <a:spcPct val="85000"/>
              </a:lnSpc>
              <a:spcBef>
                <a:spcPts val="0"/>
              </a:spcBef>
              <a:spcAft>
                <a:spcPts val="0"/>
              </a:spcAft>
              <a:buClr>
                <a:srgbClr val="0000C9"/>
              </a:buClr>
              <a:buSzPts val="2400"/>
              <a:buFont typeface="Arial"/>
              <a:buNone/>
            </a:pPr>
            <a:r>
              <a:rPr lang="en-US" sz="2400" b="1" cap="none">
                <a:solidFill>
                  <a:srgbClr val="0000C9"/>
                </a:solidFill>
              </a:rPr>
              <a:t>INTE</a:t>
            </a:r>
            <a:r>
              <a:rPr lang="en-US" sz="2400" b="1" cap="none">
                <a:solidFill>
                  <a:schemeClr val="accent1"/>
                </a:solidFill>
              </a:rPr>
              <a:t>RVALO ENTRE DIFERENTES VACINAS</a:t>
            </a:r>
            <a:r>
              <a:rPr lang="en-US" sz="2400" b="1" cap="none" baseline="30000">
                <a:solidFill>
                  <a:schemeClr val="accent1"/>
                </a:solidFill>
              </a:rPr>
              <a:t>1,2</a:t>
            </a:r>
            <a:endParaRPr sz="2400" b="1" cap="none" baseline="30000"/>
          </a:p>
        </p:txBody>
      </p:sp>
      <p:sp>
        <p:nvSpPr>
          <p:cNvPr id="13383" name="Google Shape;13383;p126"/>
          <p:cNvSpPr txBox="1"/>
          <p:nvPr/>
        </p:nvSpPr>
        <p:spPr>
          <a:xfrm>
            <a:off x="482138" y="4944781"/>
            <a:ext cx="11089200" cy="12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 vacina </a:t>
            </a:r>
            <a:r>
              <a:rPr lang="en-US" sz="1800" b="1" i="0" u="none" strike="noStrike" cap="none">
                <a:solidFill>
                  <a:srgbClr val="000000"/>
                </a:solidFill>
                <a:latin typeface="Arial"/>
                <a:ea typeface="Arial"/>
                <a:cs typeface="Arial"/>
                <a:sym typeface="Arial"/>
              </a:rPr>
              <a:t>febre amarela </a:t>
            </a:r>
            <a:r>
              <a:rPr lang="en-US" sz="1800" b="0" i="0" u="none" strike="noStrike" cap="none">
                <a:solidFill>
                  <a:srgbClr val="000000"/>
                </a:solidFill>
                <a:latin typeface="Arial"/>
                <a:ea typeface="Arial"/>
                <a:cs typeface="Arial"/>
                <a:sym typeface="Arial"/>
              </a:rPr>
              <a:t>pode ser administrada simultaneamente com a maioria das vacinas do Calendário Nacional de Vacinação, </a:t>
            </a:r>
            <a:r>
              <a:rPr lang="en-US" sz="1800" b="1" i="0" u="none" strike="noStrike" cap="none">
                <a:solidFill>
                  <a:srgbClr val="FF0000"/>
                </a:solidFill>
                <a:latin typeface="Arial"/>
                <a:ea typeface="Arial"/>
                <a:cs typeface="Arial"/>
                <a:sym typeface="Arial"/>
              </a:rPr>
              <a:t>sem necessidade de qualquer intervalo, exceto com as vacinas tríplice viral (sarampo, caxumba e rubéola) ou tetra viral (sarampo, caxumba, rubéola e varicela) em crianças menores de 2 (dois) anos de idade</a:t>
            </a:r>
            <a:r>
              <a:rPr lang="en-US" sz="1800" b="0" i="0" u="none" strike="noStrike" cap="none">
                <a:solidFill>
                  <a:srgbClr val="000000"/>
                </a:solidFill>
                <a:latin typeface="Arial"/>
                <a:ea typeface="Arial"/>
                <a:cs typeface="Arial"/>
                <a:sym typeface="Arial"/>
              </a:rPr>
              <a:t>.</a:t>
            </a:r>
            <a:r>
              <a:rPr lang="en-US" sz="1800" b="0" i="0" u="none" strike="noStrike" cap="none" baseline="30000">
                <a:solidFill>
                  <a:srgbClr val="000000"/>
                </a:solidFill>
                <a:latin typeface="Arial"/>
                <a:ea typeface="Arial"/>
                <a:cs typeface="Arial"/>
                <a:sym typeface="Arial"/>
              </a:rPr>
              <a:t>2</a:t>
            </a:r>
            <a:endParaRPr sz="1800" b="0" i="0" u="none" strike="noStrike" cap="none" baseline="30000">
              <a:solidFill>
                <a:srgbClr val="333333"/>
              </a:solidFill>
              <a:latin typeface="Arial"/>
              <a:ea typeface="Arial"/>
              <a:cs typeface="Arial"/>
              <a:sym typeface="Arial"/>
            </a:endParaRPr>
          </a:p>
        </p:txBody>
      </p:sp>
      <p:graphicFrame>
        <p:nvGraphicFramePr>
          <p:cNvPr id="13384" name="Google Shape;13384;p126"/>
          <p:cNvGraphicFramePr/>
          <p:nvPr/>
        </p:nvGraphicFramePr>
        <p:xfrm>
          <a:off x="565264" y="3238387"/>
          <a:ext cx="11305325" cy="1533525"/>
        </p:xfrm>
        <a:graphic>
          <a:graphicData uri="http://schemas.openxmlformats.org/drawingml/2006/table">
            <a:tbl>
              <a:tblPr>
                <a:noFill/>
                <a:tableStyleId>{0A2A12FA-9F8E-4848-A022-470621768531}</a:tableStyleId>
              </a:tblPr>
              <a:tblGrid>
                <a:gridCol w="2332125">
                  <a:extLst>
                    <a:ext uri="{9D8B030D-6E8A-4147-A177-3AD203B41FA5}">
                      <a16:colId xmlns:a16="http://schemas.microsoft.com/office/drawing/2014/main" val="20000"/>
                    </a:ext>
                  </a:extLst>
                </a:gridCol>
                <a:gridCol w="8973200">
                  <a:extLst>
                    <a:ext uri="{9D8B030D-6E8A-4147-A177-3AD203B41FA5}">
                      <a16:colId xmlns:a16="http://schemas.microsoft.com/office/drawing/2014/main" val="20001"/>
                    </a:ext>
                  </a:extLst>
                </a:gridCol>
              </a:tblGrid>
              <a:tr h="1533525">
                <a:tc>
                  <a:txBody>
                    <a:bodyPr/>
                    <a:lstStyle/>
                    <a:p>
                      <a:pPr marL="0" marR="0" lvl="0" indent="0" algn="ctr" rtl="0">
                        <a:lnSpc>
                          <a:spcPct val="115000"/>
                        </a:lnSpc>
                        <a:spcBef>
                          <a:spcPts val="0"/>
                        </a:spcBef>
                        <a:spcAft>
                          <a:spcPts val="0"/>
                        </a:spcAft>
                        <a:buNone/>
                      </a:pPr>
                      <a:r>
                        <a:rPr lang="en-US" sz="2000" b="1" u="none" strike="noStrike" cap="none">
                          <a:solidFill>
                            <a:srgbClr val="000000"/>
                          </a:solidFill>
                          <a:latin typeface="Arial"/>
                          <a:ea typeface="Arial"/>
                          <a:cs typeface="Arial"/>
                          <a:sym typeface="Arial"/>
                        </a:rPr>
                        <a:t>≥ 2 atenuadas</a:t>
                      </a:r>
                      <a:endParaRPr sz="2000" b="1" u="none" strike="noStrike" cap="none">
                        <a:latin typeface="Arial"/>
                        <a:ea typeface="Arial"/>
                        <a:cs typeface="Arial"/>
                        <a:sym typeface="Arial"/>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E5F1"/>
                    </a:solidFill>
                  </a:tcPr>
                </a:tc>
                <a:tc>
                  <a:txBody>
                    <a:bodyPr/>
                    <a:lstStyle/>
                    <a:p>
                      <a:pPr marL="0" marR="0" lvl="0" indent="0" algn="l" rtl="0">
                        <a:lnSpc>
                          <a:spcPct val="115000"/>
                        </a:lnSpc>
                        <a:spcBef>
                          <a:spcPts val="0"/>
                        </a:spcBef>
                        <a:spcAft>
                          <a:spcPts val="0"/>
                        </a:spcAft>
                        <a:buNone/>
                      </a:pPr>
                      <a:r>
                        <a:rPr lang="en-US" sz="2000" b="1" u="none" strike="noStrike" cap="none" dirty="0" err="1">
                          <a:solidFill>
                            <a:schemeClr val="dk1"/>
                          </a:solidFill>
                          <a:latin typeface="Arial"/>
                          <a:ea typeface="Arial"/>
                          <a:cs typeface="Arial"/>
                          <a:sym typeface="Arial"/>
                        </a:rPr>
                        <a:t>Injetáveis</a:t>
                      </a:r>
                      <a:r>
                        <a:rPr lang="en-US" sz="2000" u="none" strike="noStrike" cap="none" dirty="0">
                          <a:solidFill>
                            <a:schemeClr val="dk1"/>
                          </a:solidFill>
                          <a:latin typeface="Arial"/>
                          <a:ea typeface="Arial"/>
                          <a:cs typeface="Arial"/>
                          <a:sym typeface="Arial"/>
                        </a:rPr>
                        <a:t>: </a:t>
                      </a:r>
                      <a:r>
                        <a:rPr lang="en-US" sz="2000" b="1" u="none" strike="noStrike" cap="none" dirty="0" err="1">
                          <a:solidFill>
                            <a:srgbClr val="FF0000"/>
                          </a:solidFill>
                          <a:latin typeface="Arial"/>
                          <a:ea typeface="Arial"/>
                          <a:cs typeface="Arial"/>
                          <a:sym typeface="Arial"/>
                        </a:rPr>
                        <a:t>simultaneamente</a:t>
                      </a:r>
                      <a:r>
                        <a:rPr lang="en-US" sz="2000" b="1" u="none" strike="noStrike" cap="none" dirty="0">
                          <a:solidFill>
                            <a:srgbClr val="FF0000"/>
                          </a:solidFill>
                          <a:latin typeface="Arial"/>
                          <a:ea typeface="Arial"/>
                          <a:cs typeface="Arial"/>
                          <a:sym typeface="Arial"/>
                        </a:rPr>
                        <a:t> </a:t>
                      </a:r>
                      <a:r>
                        <a:rPr lang="en-US" sz="2000" u="none" strike="noStrike" cap="none" dirty="0">
                          <a:latin typeface="Arial"/>
                          <a:ea typeface="Arial"/>
                          <a:cs typeface="Arial"/>
                          <a:sym typeface="Arial"/>
                        </a:rPr>
                        <a:t>ou com intervalo de </a:t>
                      </a:r>
                      <a:r>
                        <a:rPr lang="en-US" sz="2000" b="1" u="none" strike="noStrike" cap="none" dirty="0">
                          <a:solidFill>
                            <a:srgbClr val="FF0000"/>
                          </a:solidFill>
                          <a:latin typeface="Arial"/>
                          <a:ea typeface="Arial"/>
                          <a:cs typeface="Arial"/>
                          <a:sym typeface="Arial"/>
                        </a:rPr>
                        <a:t>4 </a:t>
                      </a:r>
                      <a:r>
                        <a:rPr lang="en-US" sz="2000" b="1" u="none" strike="noStrike" cap="none" dirty="0" err="1">
                          <a:solidFill>
                            <a:srgbClr val="FF0000"/>
                          </a:solidFill>
                          <a:latin typeface="Arial"/>
                          <a:ea typeface="Arial"/>
                          <a:cs typeface="Arial"/>
                          <a:sym typeface="Arial"/>
                        </a:rPr>
                        <a:t>semanas</a:t>
                      </a:r>
                      <a:r>
                        <a:rPr lang="en-US" sz="2000" b="1" u="none" strike="noStrike" cap="none" dirty="0">
                          <a:solidFill>
                            <a:srgbClr val="FF0000"/>
                          </a:solidFill>
                          <a:latin typeface="Arial"/>
                          <a:ea typeface="Arial"/>
                          <a:cs typeface="Arial"/>
                          <a:sym typeface="Arial"/>
                        </a:rPr>
                        <a:t> (30 </a:t>
                      </a:r>
                      <a:r>
                        <a:rPr lang="en-US" sz="2000" b="1" u="none" strike="noStrike" cap="none" dirty="0" err="1">
                          <a:solidFill>
                            <a:srgbClr val="FF0000"/>
                          </a:solidFill>
                          <a:latin typeface="Arial"/>
                          <a:ea typeface="Arial"/>
                          <a:cs typeface="Arial"/>
                          <a:sym typeface="Arial"/>
                        </a:rPr>
                        <a:t>dias</a:t>
                      </a:r>
                      <a:r>
                        <a:rPr lang="en-US" sz="2000" b="1" u="none" strike="noStrike" cap="none" dirty="0">
                          <a:solidFill>
                            <a:srgbClr val="FF0000"/>
                          </a:solidFill>
                          <a:latin typeface="Arial"/>
                          <a:ea typeface="Arial"/>
                          <a:cs typeface="Arial"/>
                          <a:sym typeface="Arial"/>
                        </a:rPr>
                        <a:t>)</a:t>
                      </a:r>
                      <a:endParaRPr dirty="0"/>
                    </a:p>
                    <a:p>
                      <a:pPr marL="0" marR="0" lvl="0" indent="0" algn="l" rtl="0">
                        <a:lnSpc>
                          <a:spcPct val="115000"/>
                        </a:lnSpc>
                        <a:spcBef>
                          <a:spcPts val="0"/>
                        </a:spcBef>
                        <a:spcAft>
                          <a:spcPts val="0"/>
                        </a:spcAft>
                        <a:buClr>
                          <a:schemeClr val="dk1"/>
                        </a:buClr>
                        <a:buSzPts val="2000"/>
                        <a:buFont typeface="Arial"/>
                        <a:buNone/>
                      </a:pPr>
                      <a:r>
                        <a:rPr lang="en-US" sz="2000" b="1" u="none" strike="noStrike" cap="none" dirty="0">
                          <a:latin typeface="Arial"/>
                          <a:ea typeface="Arial"/>
                          <a:cs typeface="Arial"/>
                          <a:sym typeface="Arial"/>
                        </a:rPr>
                        <a:t>Oral e </a:t>
                      </a:r>
                      <a:r>
                        <a:rPr lang="en-US" sz="2000" b="1" u="none" strike="noStrike" cap="none" dirty="0" err="1">
                          <a:latin typeface="Arial"/>
                          <a:ea typeface="Arial"/>
                          <a:cs typeface="Arial"/>
                          <a:sym typeface="Arial"/>
                        </a:rPr>
                        <a:t>injetável</a:t>
                      </a:r>
                      <a:r>
                        <a:rPr lang="en-US" sz="2000" b="1" u="none" strike="noStrike" cap="none" dirty="0">
                          <a:latin typeface="Arial"/>
                          <a:ea typeface="Arial"/>
                          <a:cs typeface="Arial"/>
                          <a:sym typeface="Arial"/>
                        </a:rPr>
                        <a:t>: </a:t>
                      </a:r>
                      <a:r>
                        <a:rPr lang="en-US" sz="2000" b="1" u="none" strike="noStrike" cap="none" dirty="0" err="1">
                          <a:solidFill>
                            <a:srgbClr val="FF0000"/>
                          </a:solidFill>
                          <a:latin typeface="Arial"/>
                          <a:ea typeface="Arial"/>
                          <a:cs typeface="Arial"/>
                          <a:sym typeface="Arial"/>
                        </a:rPr>
                        <a:t>Nenhum</a:t>
                      </a:r>
                      <a:r>
                        <a:rPr lang="en-US" sz="2000" u="none" strike="noStrike" cap="none" dirty="0">
                          <a:solidFill>
                            <a:srgbClr val="000000"/>
                          </a:solidFill>
                          <a:latin typeface="Arial"/>
                          <a:ea typeface="Arial"/>
                          <a:cs typeface="Arial"/>
                          <a:sym typeface="Arial"/>
                        </a:rPr>
                        <a:t>. </a:t>
                      </a:r>
                      <a:r>
                        <a:rPr lang="en-US" sz="2000" u="none" strike="noStrike" cap="none" dirty="0" err="1">
                          <a:solidFill>
                            <a:srgbClr val="000000"/>
                          </a:solidFill>
                          <a:latin typeface="Arial"/>
                          <a:ea typeface="Arial"/>
                          <a:cs typeface="Arial"/>
                          <a:sym typeface="Arial"/>
                        </a:rPr>
                        <a:t>simultaneamente</a:t>
                      </a:r>
                      <a:r>
                        <a:rPr lang="en-US" sz="2000" u="none" strike="noStrike" cap="none" dirty="0">
                          <a:solidFill>
                            <a:srgbClr val="000000"/>
                          </a:solidFill>
                          <a:latin typeface="Arial"/>
                          <a:ea typeface="Arial"/>
                          <a:cs typeface="Arial"/>
                          <a:sym typeface="Arial"/>
                        </a:rPr>
                        <a:t> ou com </a:t>
                      </a:r>
                      <a:r>
                        <a:rPr lang="en-US" sz="2000" u="none" strike="noStrike" cap="none" dirty="0" err="1">
                          <a:solidFill>
                            <a:srgbClr val="000000"/>
                          </a:solidFill>
                          <a:latin typeface="Arial"/>
                          <a:ea typeface="Arial"/>
                          <a:cs typeface="Arial"/>
                          <a:sym typeface="Arial"/>
                        </a:rPr>
                        <a:t>qualquer</a:t>
                      </a:r>
                      <a:r>
                        <a:rPr lang="en-US" sz="2000" u="none" strike="noStrike" cap="none" dirty="0">
                          <a:solidFill>
                            <a:srgbClr val="000000"/>
                          </a:solidFill>
                          <a:latin typeface="Arial"/>
                          <a:ea typeface="Arial"/>
                          <a:cs typeface="Arial"/>
                          <a:sym typeface="Arial"/>
                        </a:rPr>
                        <a:t> intervalo.</a:t>
                      </a:r>
                      <a:endParaRPr sz="2000" u="none" strike="noStrike" cap="none" dirty="0">
                        <a:latin typeface="Arial"/>
                        <a:ea typeface="Arial"/>
                        <a:cs typeface="Arial"/>
                        <a:sym typeface="Arial"/>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E5F1"/>
                    </a:solidFill>
                  </a:tcPr>
                </a:tc>
                <a:extLst>
                  <a:ext uri="{0D108BD9-81ED-4DB2-BD59-A6C34878D82A}">
                    <a16:rowId xmlns:a16="http://schemas.microsoft.com/office/drawing/2014/main" val="10000"/>
                  </a:ext>
                </a:extLst>
              </a:tr>
            </a:tbl>
          </a:graphicData>
        </a:graphic>
      </p:graphicFrame>
      <p:sp>
        <p:nvSpPr>
          <p:cNvPr id="13385" name="Google Shape;13385;p126"/>
          <p:cNvSpPr txBox="1"/>
          <p:nvPr/>
        </p:nvSpPr>
        <p:spPr>
          <a:xfrm>
            <a:off x="398545" y="6345165"/>
            <a:ext cx="10790400" cy="49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C9"/>
              </a:buClr>
              <a:buSzPts val="700"/>
              <a:buFont typeface="Quattrocento Sans"/>
              <a:buNone/>
            </a:pPr>
            <a:r>
              <a:rPr lang="en-US" sz="700" b="1" i="0" u="none" strike="noStrike" cap="none">
                <a:solidFill>
                  <a:srgbClr val="0000C9"/>
                </a:solidFill>
                <a:latin typeface="Quattrocento Sans"/>
                <a:ea typeface="Quattrocento Sans"/>
                <a:cs typeface="Quattrocento Sans"/>
                <a:sym typeface="Quattrocento Sans"/>
              </a:rPr>
              <a:t>1. </a:t>
            </a:r>
            <a:r>
              <a:rPr lang="en-US" sz="700" b="0" i="0" u="none" strike="noStrike" cap="none">
                <a:solidFill>
                  <a:srgbClr val="7F7F7F"/>
                </a:solidFill>
                <a:latin typeface="Quattrocento Sans"/>
                <a:ea typeface="Quattrocento Sans"/>
                <a:cs typeface="Quattrocento Sans"/>
                <a:sym typeface="Quattrocento Sans"/>
              </a:rPr>
              <a:t>Bravo F. Intervalo entre doses de vacinas. Calendários de Vacinação. Publicação da Sociedade Brasileira de Imunizações. Revista Imunizações. 2015; 8(1): 28-34. Disponível em: https://sbim.org.br/images/revistas/revista-imuniz-sbim-v8-n1-2015.pdf. Acesso em: 15 mai. 2024. </a:t>
            </a:r>
            <a:r>
              <a:rPr lang="en-US" sz="700" b="1" i="0" u="none" strike="noStrike" cap="none">
                <a:solidFill>
                  <a:srgbClr val="0000C8"/>
                </a:solidFill>
                <a:latin typeface="Quattrocento Sans"/>
                <a:ea typeface="Quattrocento Sans"/>
                <a:cs typeface="Quattrocento Sans"/>
                <a:sym typeface="Quattrocento Sans"/>
              </a:rPr>
              <a:t>2. </a:t>
            </a:r>
            <a:r>
              <a:rPr lang="en-US" sz="700" b="0" i="0" u="none" strike="noStrike" cap="none">
                <a:solidFill>
                  <a:srgbClr val="7F7F7F"/>
                </a:solidFill>
                <a:latin typeface="Quattrocento Sans"/>
                <a:ea typeface="Quattrocento Sans"/>
                <a:cs typeface="Quattrocento Sans"/>
                <a:sym typeface="Quattrocento Sans"/>
              </a:rPr>
              <a:t>Brasil. Ministério da Saúde. Secretaria de Vigilância em Saúde e Ambiente. Departamento de Imunizações e Doenças Imunopreveníveis. Manual dos Centros de Referência para Imunobiológicos Especiais. 6a edição. Brasília, 2023. Disponível em: https://www.gov.br/saude/pt-br/vacinacao/arquivos/manual-dos-centros-de-referencia-para-imunobiologicos-especiais_6a-edicao_2023.pdf. Acesso em: 25 abr. 2024.</a:t>
            </a:r>
            <a:endParaRPr sz="700" b="0" i="0" u="none" strike="noStrike" cap="none">
              <a:solidFill>
                <a:srgbClr val="7F7F7F"/>
              </a:solidFill>
              <a:latin typeface="Quattrocento Sans"/>
              <a:ea typeface="Quattrocento Sans"/>
              <a:cs typeface="Quattrocento Sans"/>
              <a:sym typeface="Quattrocento Sans"/>
            </a:endParaRPr>
          </a:p>
        </p:txBody>
      </p:sp>
      <p:pic>
        <p:nvPicPr>
          <p:cNvPr id="13386" name="Google Shape;13386;p126"/>
          <p:cNvPicPr preferRelativeResize="0"/>
          <p:nvPr/>
        </p:nvPicPr>
        <p:blipFill rotWithShape="1">
          <a:blip r:embed="rId3">
            <a:alphaModFix/>
          </a:blip>
          <a:srcRect/>
          <a:stretch/>
        </p:blipFill>
        <p:spPr>
          <a:xfrm>
            <a:off x="11314771" y="6454107"/>
            <a:ext cx="706245" cy="278478"/>
          </a:xfrm>
          <a:prstGeom prst="rect">
            <a:avLst/>
          </a:prstGeom>
          <a:noFill/>
          <a:ln>
            <a:noFill/>
          </a:ln>
        </p:spPr>
      </p:pic>
      <p:pic>
        <p:nvPicPr>
          <p:cNvPr id="13387" name="Google Shape;13387;p126"/>
          <p:cNvPicPr preferRelativeResize="0"/>
          <p:nvPr/>
        </p:nvPicPr>
        <p:blipFill rotWithShape="1">
          <a:blip r:embed="rId4">
            <a:alphaModFix/>
          </a:blip>
          <a:srcRect t="14392" r="50283" b="5156"/>
          <a:stretch/>
        </p:blipFill>
        <p:spPr>
          <a:xfrm rot="-5400000">
            <a:off x="10759637" y="-976301"/>
            <a:ext cx="464647" cy="2372644"/>
          </a:xfrm>
          <a:prstGeom prst="rect">
            <a:avLst/>
          </a:prstGeom>
          <a:noFill/>
          <a:ln>
            <a:noFill/>
          </a:ln>
        </p:spPr>
      </p:pic>
      <p:sp>
        <p:nvSpPr>
          <p:cNvPr id="13388" name="Google Shape;13388;p126"/>
          <p:cNvSpPr txBox="1"/>
          <p:nvPr/>
        </p:nvSpPr>
        <p:spPr>
          <a:xfrm>
            <a:off x="565263" y="4771904"/>
            <a:ext cx="47706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700"/>
              <a:buFont typeface="Quattrocento Sans"/>
              <a:buNone/>
            </a:pPr>
            <a:r>
              <a:rPr lang="en-US" sz="700" b="1" i="1" u="none" strike="noStrike" cap="none" dirty="0" err="1">
                <a:solidFill>
                  <a:srgbClr val="7F7F7F"/>
                </a:solidFill>
                <a:latin typeface="Quattrocento Sans"/>
                <a:ea typeface="Quattrocento Sans"/>
                <a:cs typeface="Quattrocento Sans"/>
                <a:sym typeface="Quattrocento Sans"/>
              </a:rPr>
              <a:t>Adaptado</a:t>
            </a:r>
            <a:r>
              <a:rPr lang="en-US" sz="700" b="1" i="1" u="none" strike="noStrike" cap="none" dirty="0">
                <a:solidFill>
                  <a:srgbClr val="7F7F7F"/>
                </a:solidFill>
                <a:latin typeface="Quattrocento Sans"/>
                <a:ea typeface="Quattrocento Sans"/>
                <a:cs typeface="Quattrocento Sans"/>
                <a:sym typeface="Quattrocento Sans"/>
              </a:rPr>
              <a:t> de: </a:t>
            </a:r>
            <a:r>
              <a:rPr lang="en-US" sz="700" b="0" i="1" u="none" strike="noStrike" cap="none" dirty="0">
                <a:solidFill>
                  <a:srgbClr val="7F7F7F"/>
                </a:solidFill>
                <a:latin typeface="Quattrocento Sans"/>
                <a:ea typeface="Quattrocento Sans"/>
                <a:cs typeface="Quattrocento Sans"/>
                <a:sym typeface="Quattrocento Sans"/>
              </a:rPr>
              <a:t>Bravo F. Revista </a:t>
            </a:r>
            <a:r>
              <a:rPr lang="en-US" sz="700" b="0" i="1" u="none" strike="noStrike" cap="none" dirty="0" err="1">
                <a:solidFill>
                  <a:srgbClr val="7F7F7F"/>
                </a:solidFill>
                <a:latin typeface="Quattrocento Sans"/>
                <a:ea typeface="Quattrocento Sans"/>
                <a:cs typeface="Quattrocento Sans"/>
                <a:sym typeface="Quattrocento Sans"/>
              </a:rPr>
              <a:t>Imunizações</a:t>
            </a:r>
            <a:r>
              <a:rPr lang="en-US" sz="700" b="0" i="1" u="none" strike="noStrike" cap="none" dirty="0">
                <a:solidFill>
                  <a:srgbClr val="7F7F7F"/>
                </a:solidFill>
                <a:latin typeface="Quattrocento Sans"/>
                <a:ea typeface="Quattrocento Sans"/>
                <a:cs typeface="Quattrocento Sans"/>
                <a:sym typeface="Quattrocento Sans"/>
              </a:rPr>
              <a:t>. 2015; 8(1): 28-34.</a:t>
            </a:r>
            <a:r>
              <a:rPr lang="en-US" sz="700" b="0" i="1" u="none" strike="noStrike" cap="none" baseline="30000" dirty="0">
                <a:solidFill>
                  <a:srgbClr val="7F7F7F"/>
                </a:solidFill>
                <a:latin typeface="Quattrocento Sans"/>
                <a:ea typeface="Quattrocento Sans"/>
                <a:cs typeface="Quattrocento Sans"/>
                <a:sym typeface="Quattrocento Sans"/>
              </a:rPr>
              <a:t>1</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393"/>
        <p:cNvGrpSpPr/>
        <p:nvPr/>
      </p:nvGrpSpPr>
      <p:grpSpPr>
        <a:xfrm>
          <a:off x="0" y="0"/>
          <a:ext cx="0" cy="0"/>
          <a:chOff x="0" y="0"/>
          <a:chExt cx="0" cy="0"/>
        </a:xfrm>
      </p:grpSpPr>
      <p:sp>
        <p:nvSpPr>
          <p:cNvPr id="13394" name="Google Shape;13394;p127"/>
          <p:cNvSpPr txBox="1">
            <a:spLocks noGrp="1"/>
          </p:cNvSpPr>
          <p:nvPr>
            <p:ph type="title" idx="4294967295"/>
          </p:nvPr>
        </p:nvSpPr>
        <p:spPr>
          <a:xfrm>
            <a:off x="1569869" y="216928"/>
            <a:ext cx="11277600" cy="784200"/>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0000C9"/>
              </a:buClr>
              <a:buSzPts val="2400"/>
              <a:buFont typeface="Arial"/>
              <a:buNone/>
            </a:pPr>
            <a:r>
              <a:rPr lang="en-US" sz="2400" b="1" cap="none">
                <a:solidFill>
                  <a:srgbClr val="0000C9"/>
                </a:solidFill>
              </a:rPr>
              <a:t>ADMINISTRAÇÃO SIMULTÂNEA E INTERVALOS DE VACINAS</a:t>
            </a:r>
            <a:endParaRPr/>
          </a:p>
        </p:txBody>
      </p:sp>
      <p:sp>
        <p:nvSpPr>
          <p:cNvPr id="13395" name="Google Shape;13395;p127"/>
          <p:cNvSpPr txBox="1">
            <a:spLocks noGrp="1"/>
          </p:cNvSpPr>
          <p:nvPr>
            <p:ph type="body" idx="4294967295"/>
          </p:nvPr>
        </p:nvSpPr>
        <p:spPr>
          <a:xfrm>
            <a:off x="436110" y="1613985"/>
            <a:ext cx="5881500" cy="4364100"/>
          </a:xfrm>
          <a:prstGeom prst="rect">
            <a:avLst/>
          </a:prstGeom>
          <a:noFill/>
          <a:ln>
            <a:noFill/>
          </a:ln>
        </p:spPr>
        <p:txBody>
          <a:bodyPr spcFirstLastPara="1" wrap="square" lIns="45700" tIns="45700" rIns="45700" bIns="45700" anchor="t" anchorCtr="0">
            <a:normAutofit/>
          </a:bodyPr>
          <a:lstStyle/>
          <a:p>
            <a:pPr marL="457200" lvl="0" indent="-457200" algn="l" rtl="0">
              <a:lnSpc>
                <a:spcPct val="90000"/>
              </a:lnSpc>
              <a:spcBef>
                <a:spcPts val="0"/>
              </a:spcBef>
              <a:spcAft>
                <a:spcPts val="0"/>
              </a:spcAft>
              <a:buClr>
                <a:srgbClr val="514403"/>
              </a:buClr>
              <a:buSzPts val="1600"/>
              <a:buFont typeface="Arial"/>
              <a:buAutoNum type="arabicPeriod"/>
            </a:pPr>
            <a:r>
              <a:rPr lang="en-US" sz="1600" dirty="0">
                <a:solidFill>
                  <a:srgbClr val="514403"/>
                </a:solidFill>
                <a:latin typeface="Arial"/>
                <a:ea typeface="Arial"/>
                <a:cs typeface="Arial"/>
                <a:sym typeface="Arial"/>
              </a:rPr>
              <a:t>Não há </a:t>
            </a:r>
            <a:r>
              <a:rPr lang="en-US" sz="1600" dirty="0" err="1">
                <a:solidFill>
                  <a:srgbClr val="514403"/>
                </a:solidFill>
                <a:latin typeface="Arial"/>
                <a:ea typeface="Arial"/>
                <a:cs typeface="Arial"/>
                <a:sym typeface="Arial"/>
              </a:rPr>
              <a:t>evidência</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científica</a:t>
            </a:r>
            <a:r>
              <a:rPr lang="en-US" sz="1600" dirty="0">
                <a:solidFill>
                  <a:srgbClr val="514403"/>
                </a:solidFill>
                <a:latin typeface="Arial"/>
                <a:ea typeface="Arial"/>
                <a:cs typeface="Arial"/>
                <a:sym typeface="Arial"/>
              </a:rPr>
              <a:t> de </a:t>
            </a:r>
            <a:r>
              <a:rPr lang="en-US" sz="1600" dirty="0" err="1">
                <a:solidFill>
                  <a:srgbClr val="514403"/>
                </a:solidFill>
                <a:latin typeface="Arial"/>
                <a:ea typeface="Arial"/>
                <a:cs typeface="Arial"/>
                <a:sym typeface="Arial"/>
              </a:rPr>
              <a:t>que</a:t>
            </a:r>
            <a:r>
              <a:rPr lang="en-US" sz="1600" dirty="0">
                <a:solidFill>
                  <a:srgbClr val="514403"/>
                </a:solidFill>
                <a:latin typeface="Arial"/>
                <a:ea typeface="Arial"/>
                <a:cs typeface="Arial"/>
                <a:sym typeface="Arial"/>
              </a:rPr>
              <a:t> o sistema imune se </a:t>
            </a:r>
            <a:r>
              <a:rPr lang="en-US" sz="1600" dirty="0" err="1">
                <a:solidFill>
                  <a:srgbClr val="514403"/>
                </a:solidFill>
                <a:latin typeface="Arial"/>
                <a:ea typeface="Arial"/>
                <a:cs typeface="Arial"/>
                <a:sym typeface="Arial"/>
              </a:rPr>
              <a:t>sobrecarregue</a:t>
            </a:r>
            <a:r>
              <a:rPr lang="en-US" sz="1600" dirty="0">
                <a:solidFill>
                  <a:srgbClr val="514403"/>
                </a:solidFill>
                <a:latin typeface="Arial"/>
                <a:ea typeface="Arial"/>
                <a:cs typeface="Arial"/>
                <a:sym typeface="Arial"/>
              </a:rPr>
              <a:t> com a </a:t>
            </a:r>
            <a:r>
              <a:rPr lang="en-US" sz="1600" dirty="0" err="1">
                <a:solidFill>
                  <a:srgbClr val="514403"/>
                </a:solidFill>
                <a:latin typeface="Arial"/>
                <a:ea typeface="Arial"/>
                <a:cs typeface="Arial"/>
                <a:sym typeface="Arial"/>
              </a:rPr>
              <a:t>administração</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simultânea</a:t>
            </a:r>
            <a:r>
              <a:rPr lang="en-US" sz="1600" dirty="0">
                <a:solidFill>
                  <a:srgbClr val="514403"/>
                </a:solidFill>
                <a:latin typeface="Arial"/>
                <a:ea typeface="Arial"/>
                <a:cs typeface="Arial"/>
                <a:sym typeface="Arial"/>
              </a:rPr>
              <a:t> de </a:t>
            </a:r>
            <a:r>
              <a:rPr lang="en-US" sz="1600" dirty="0" err="1">
                <a:solidFill>
                  <a:srgbClr val="514403"/>
                </a:solidFill>
                <a:latin typeface="Arial"/>
                <a:ea typeface="Arial"/>
                <a:cs typeface="Arial"/>
                <a:sym typeface="Arial"/>
              </a:rPr>
              <a:t>múltiplas</a:t>
            </a:r>
            <a:r>
              <a:rPr lang="en-US" sz="1600" dirty="0">
                <a:solidFill>
                  <a:srgbClr val="514403"/>
                </a:solidFill>
                <a:latin typeface="Arial"/>
                <a:ea typeface="Arial"/>
                <a:cs typeface="Arial"/>
                <a:sym typeface="Arial"/>
              </a:rPr>
              <a:t> vacinas, </a:t>
            </a:r>
            <a:r>
              <a:rPr lang="en-US" sz="1600" dirty="0" err="1">
                <a:solidFill>
                  <a:srgbClr val="514403"/>
                </a:solidFill>
                <a:latin typeface="Arial"/>
                <a:ea typeface="Arial"/>
                <a:cs typeface="Arial"/>
                <a:sym typeface="Arial"/>
              </a:rPr>
              <a:t>sendo</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segura</a:t>
            </a:r>
            <a:r>
              <a:rPr lang="en-US" sz="1600" dirty="0">
                <a:solidFill>
                  <a:srgbClr val="514403"/>
                </a:solidFill>
                <a:latin typeface="Arial"/>
                <a:ea typeface="Arial"/>
                <a:cs typeface="Arial"/>
                <a:sym typeface="Arial"/>
              </a:rPr>
              <a:t> e </a:t>
            </a:r>
            <a:r>
              <a:rPr lang="en-US" sz="1600" dirty="0" err="1">
                <a:solidFill>
                  <a:srgbClr val="514403"/>
                </a:solidFill>
                <a:latin typeface="Arial"/>
                <a:ea typeface="Arial"/>
                <a:cs typeface="Arial"/>
                <a:sym typeface="Arial"/>
              </a:rPr>
              <a:t>eficaz</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portanto</a:t>
            </a:r>
            <a:r>
              <a:rPr lang="en-US" sz="1600" dirty="0">
                <a:solidFill>
                  <a:srgbClr val="514403"/>
                </a:solidFill>
                <a:latin typeface="Arial"/>
                <a:ea typeface="Arial"/>
                <a:cs typeface="Arial"/>
                <a:sym typeface="Arial"/>
              </a:rPr>
              <a:t>, a utilização tanto de vacinas </a:t>
            </a:r>
            <a:r>
              <a:rPr lang="en-US" sz="1600" dirty="0" err="1">
                <a:solidFill>
                  <a:srgbClr val="514403"/>
                </a:solidFill>
                <a:latin typeface="Arial"/>
                <a:ea typeface="Arial"/>
                <a:cs typeface="Arial"/>
                <a:sym typeface="Arial"/>
              </a:rPr>
              <a:t>combinadas</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quanto</a:t>
            </a:r>
            <a:r>
              <a:rPr lang="en-US" sz="1600" dirty="0">
                <a:solidFill>
                  <a:srgbClr val="514403"/>
                </a:solidFill>
                <a:latin typeface="Arial"/>
                <a:ea typeface="Arial"/>
                <a:cs typeface="Arial"/>
                <a:sym typeface="Arial"/>
              </a:rPr>
              <a:t> a </a:t>
            </a:r>
            <a:r>
              <a:rPr lang="en-US" sz="1600" dirty="0" err="1">
                <a:solidFill>
                  <a:srgbClr val="514403"/>
                </a:solidFill>
                <a:latin typeface="Arial"/>
                <a:ea typeface="Arial"/>
                <a:cs typeface="Arial"/>
                <a:sym typeface="Arial"/>
              </a:rPr>
              <a:t>administração</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simultânea</a:t>
            </a:r>
            <a:r>
              <a:rPr lang="en-US" sz="1600" dirty="0">
                <a:solidFill>
                  <a:srgbClr val="514403"/>
                </a:solidFill>
                <a:latin typeface="Arial"/>
                <a:ea typeface="Arial"/>
                <a:cs typeface="Arial"/>
                <a:sym typeface="Arial"/>
              </a:rPr>
              <a:t> de vacinas. </a:t>
            </a:r>
            <a:endParaRPr dirty="0"/>
          </a:p>
          <a:p>
            <a:pPr marL="457200" lvl="0" indent="-457200" algn="l" rtl="0">
              <a:lnSpc>
                <a:spcPct val="90000"/>
              </a:lnSpc>
              <a:spcBef>
                <a:spcPts val="2000"/>
              </a:spcBef>
              <a:spcAft>
                <a:spcPts val="0"/>
              </a:spcAft>
              <a:buClr>
                <a:srgbClr val="514403"/>
              </a:buClr>
              <a:buSzPts val="1600"/>
              <a:buFont typeface="Arial"/>
              <a:buAutoNum type="arabicPeriod"/>
            </a:pPr>
            <a:r>
              <a:rPr lang="en-US" sz="1600" dirty="0">
                <a:solidFill>
                  <a:srgbClr val="514403"/>
                </a:solidFill>
                <a:latin typeface="Arial"/>
                <a:ea typeface="Arial"/>
                <a:cs typeface="Arial"/>
                <a:sym typeface="Arial"/>
              </a:rPr>
              <a:t>Sempre </a:t>
            </a:r>
            <a:r>
              <a:rPr lang="en-US" sz="1600" dirty="0" err="1">
                <a:solidFill>
                  <a:srgbClr val="514403"/>
                </a:solidFill>
                <a:latin typeface="Arial"/>
                <a:ea typeface="Arial"/>
                <a:cs typeface="Arial"/>
                <a:sym typeface="Arial"/>
              </a:rPr>
              <a:t>que</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possível</a:t>
            </a:r>
            <a:r>
              <a:rPr lang="en-US" sz="1600" dirty="0">
                <a:solidFill>
                  <a:srgbClr val="514403"/>
                </a:solidFill>
                <a:latin typeface="Arial"/>
                <a:ea typeface="Arial"/>
                <a:cs typeface="Arial"/>
                <a:sym typeface="Arial"/>
              </a:rPr>
              <a:t>, um esquema de vacinação deve ser </a:t>
            </a:r>
            <a:r>
              <a:rPr lang="en-US" sz="1600" dirty="0" err="1">
                <a:solidFill>
                  <a:srgbClr val="514403"/>
                </a:solidFill>
                <a:latin typeface="Arial"/>
                <a:ea typeface="Arial"/>
                <a:cs typeface="Arial"/>
                <a:sym typeface="Arial"/>
              </a:rPr>
              <a:t>realizado</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segundo</a:t>
            </a:r>
            <a:r>
              <a:rPr lang="en-US" sz="1600" dirty="0">
                <a:solidFill>
                  <a:srgbClr val="514403"/>
                </a:solidFill>
                <a:latin typeface="Arial"/>
                <a:ea typeface="Arial"/>
                <a:cs typeface="Arial"/>
                <a:sym typeface="Arial"/>
              </a:rPr>
              <a:t> o intervalo de tempo recomendado entre as doses da vacina, </a:t>
            </a:r>
            <a:r>
              <a:rPr lang="en-US" sz="1600" dirty="0" err="1">
                <a:solidFill>
                  <a:srgbClr val="514403"/>
                </a:solidFill>
                <a:latin typeface="Arial"/>
                <a:ea typeface="Arial"/>
                <a:cs typeface="Arial"/>
                <a:sym typeface="Arial"/>
              </a:rPr>
              <a:t>nunca</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menor</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que</a:t>
            </a:r>
            <a:r>
              <a:rPr lang="en-US" sz="1600" dirty="0">
                <a:solidFill>
                  <a:srgbClr val="514403"/>
                </a:solidFill>
                <a:latin typeface="Arial"/>
                <a:ea typeface="Arial"/>
                <a:cs typeface="Arial"/>
                <a:sym typeface="Arial"/>
              </a:rPr>
              <a:t> o intervalo de tempo </a:t>
            </a:r>
            <a:r>
              <a:rPr lang="en-US" sz="1600" dirty="0" err="1">
                <a:solidFill>
                  <a:srgbClr val="514403"/>
                </a:solidFill>
                <a:latin typeface="Arial"/>
                <a:ea typeface="Arial"/>
                <a:cs typeface="Arial"/>
                <a:sym typeface="Arial"/>
              </a:rPr>
              <a:t>mínimo</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especificado</a:t>
            </a:r>
            <a:r>
              <a:rPr lang="en-US" sz="1600" dirty="0">
                <a:solidFill>
                  <a:srgbClr val="514403"/>
                </a:solidFill>
                <a:latin typeface="Arial"/>
                <a:ea typeface="Arial"/>
                <a:cs typeface="Arial"/>
                <a:sym typeface="Arial"/>
              </a:rPr>
              <a:t> para </a:t>
            </a:r>
            <a:r>
              <a:rPr lang="en-US" sz="1600" dirty="0" err="1">
                <a:solidFill>
                  <a:srgbClr val="514403"/>
                </a:solidFill>
                <a:latin typeface="Arial"/>
                <a:ea typeface="Arial"/>
                <a:cs typeface="Arial"/>
                <a:sym typeface="Arial"/>
              </a:rPr>
              <a:t>cada</a:t>
            </a:r>
            <a:r>
              <a:rPr lang="en-US" sz="1600" dirty="0">
                <a:solidFill>
                  <a:srgbClr val="514403"/>
                </a:solidFill>
                <a:latin typeface="Arial"/>
                <a:ea typeface="Arial"/>
                <a:cs typeface="Arial"/>
                <a:sym typeface="Arial"/>
              </a:rPr>
              <a:t> vacina. </a:t>
            </a:r>
            <a:endParaRPr dirty="0"/>
          </a:p>
          <a:p>
            <a:pPr marL="457200" lvl="0" indent="-457200" algn="l" rtl="0">
              <a:lnSpc>
                <a:spcPct val="90000"/>
              </a:lnSpc>
              <a:spcBef>
                <a:spcPts val="2000"/>
              </a:spcBef>
              <a:spcAft>
                <a:spcPts val="0"/>
              </a:spcAft>
              <a:buClr>
                <a:srgbClr val="514403"/>
              </a:buClr>
              <a:buSzPts val="1600"/>
              <a:buFont typeface="Arial"/>
              <a:buAutoNum type="arabicPeriod"/>
            </a:pPr>
            <a:r>
              <a:rPr lang="en-US" sz="1600" dirty="0">
                <a:solidFill>
                  <a:srgbClr val="514403"/>
                </a:solidFill>
                <a:latin typeface="Arial"/>
                <a:ea typeface="Arial"/>
                <a:cs typeface="Arial"/>
                <a:sym typeface="Arial"/>
              </a:rPr>
              <a:t>Doses de vacinas </a:t>
            </a:r>
            <a:r>
              <a:rPr lang="en-US" sz="1600" dirty="0" err="1">
                <a:solidFill>
                  <a:srgbClr val="514403"/>
                </a:solidFill>
                <a:latin typeface="Arial"/>
                <a:ea typeface="Arial"/>
                <a:cs typeface="Arial"/>
                <a:sym typeface="Arial"/>
              </a:rPr>
              <a:t>administradas</a:t>
            </a:r>
            <a:r>
              <a:rPr lang="en-US" sz="1600" dirty="0">
                <a:solidFill>
                  <a:srgbClr val="514403"/>
                </a:solidFill>
                <a:latin typeface="Arial"/>
                <a:ea typeface="Arial"/>
                <a:cs typeface="Arial"/>
                <a:sym typeface="Arial"/>
              </a:rPr>
              <a:t> até </a:t>
            </a:r>
            <a:r>
              <a:rPr lang="en-US" sz="1600" dirty="0" err="1">
                <a:solidFill>
                  <a:srgbClr val="514403"/>
                </a:solidFill>
                <a:latin typeface="Arial"/>
                <a:ea typeface="Arial"/>
                <a:cs typeface="Arial"/>
                <a:sym typeface="Arial"/>
              </a:rPr>
              <a:t>quatro</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dias</a:t>
            </a:r>
            <a:r>
              <a:rPr lang="en-US" sz="1600" dirty="0">
                <a:solidFill>
                  <a:srgbClr val="514403"/>
                </a:solidFill>
                <a:latin typeface="Arial"/>
                <a:ea typeface="Arial"/>
                <a:cs typeface="Arial"/>
                <a:sym typeface="Arial"/>
              </a:rPr>
              <a:t> antes do intervalo </a:t>
            </a:r>
            <a:r>
              <a:rPr lang="en-US" sz="1600" dirty="0" err="1">
                <a:solidFill>
                  <a:srgbClr val="514403"/>
                </a:solidFill>
                <a:latin typeface="Arial"/>
                <a:ea typeface="Arial"/>
                <a:cs typeface="Arial"/>
                <a:sym typeface="Arial"/>
              </a:rPr>
              <a:t>mínimo</a:t>
            </a:r>
            <a:r>
              <a:rPr lang="en-US" sz="1600" dirty="0">
                <a:solidFill>
                  <a:srgbClr val="514403"/>
                </a:solidFill>
                <a:latin typeface="Arial"/>
                <a:ea typeface="Arial"/>
                <a:cs typeface="Arial"/>
                <a:sym typeface="Arial"/>
              </a:rPr>
              <a:t> ou idade </a:t>
            </a:r>
            <a:r>
              <a:rPr lang="en-US" sz="1600" dirty="0" err="1">
                <a:solidFill>
                  <a:srgbClr val="514403"/>
                </a:solidFill>
                <a:latin typeface="Arial"/>
                <a:ea typeface="Arial"/>
                <a:cs typeface="Arial"/>
                <a:sym typeface="Arial"/>
              </a:rPr>
              <a:t>mínima</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indicada</a:t>
            </a:r>
            <a:r>
              <a:rPr lang="en-US" sz="1600" dirty="0">
                <a:solidFill>
                  <a:srgbClr val="514403"/>
                </a:solidFill>
                <a:latin typeface="Arial"/>
                <a:ea typeface="Arial"/>
                <a:cs typeface="Arial"/>
                <a:sym typeface="Arial"/>
              </a:rPr>
              <a:t> para vacinação são </a:t>
            </a:r>
            <a:r>
              <a:rPr lang="en-US" sz="1600" dirty="0" err="1">
                <a:solidFill>
                  <a:srgbClr val="514403"/>
                </a:solidFill>
                <a:latin typeface="Arial"/>
                <a:ea typeface="Arial"/>
                <a:cs typeface="Arial"/>
                <a:sym typeface="Arial"/>
              </a:rPr>
              <a:t>consideradas</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válidas</a:t>
            </a:r>
            <a:r>
              <a:rPr lang="en-US" sz="1600" dirty="0">
                <a:solidFill>
                  <a:srgbClr val="514403"/>
                </a:solidFill>
                <a:latin typeface="Arial"/>
                <a:ea typeface="Arial"/>
                <a:cs typeface="Arial"/>
                <a:sym typeface="Arial"/>
              </a:rPr>
              <a:t>. Se a </a:t>
            </a:r>
            <a:r>
              <a:rPr lang="en-US" sz="1600" dirty="0" err="1">
                <a:solidFill>
                  <a:srgbClr val="514403"/>
                </a:solidFill>
                <a:latin typeface="Arial"/>
                <a:ea typeface="Arial"/>
                <a:cs typeface="Arial"/>
                <a:sym typeface="Arial"/>
              </a:rPr>
              <a:t>primeira</a:t>
            </a:r>
            <a:r>
              <a:rPr lang="en-US" sz="1600" dirty="0">
                <a:solidFill>
                  <a:srgbClr val="514403"/>
                </a:solidFill>
                <a:latin typeface="Arial"/>
                <a:ea typeface="Arial"/>
                <a:cs typeface="Arial"/>
                <a:sym typeface="Arial"/>
              </a:rPr>
              <a:t> dose de uma </a:t>
            </a:r>
            <a:r>
              <a:rPr lang="en-US" sz="1600" dirty="0" err="1">
                <a:solidFill>
                  <a:srgbClr val="514403"/>
                </a:solidFill>
                <a:latin typeface="Arial"/>
                <a:ea typeface="Arial"/>
                <a:cs typeface="Arial"/>
                <a:sym typeface="Arial"/>
              </a:rPr>
              <a:t>série</a:t>
            </a:r>
            <a:r>
              <a:rPr lang="en-US" sz="1600" dirty="0">
                <a:solidFill>
                  <a:srgbClr val="514403"/>
                </a:solidFill>
                <a:latin typeface="Arial"/>
                <a:ea typeface="Arial"/>
                <a:cs typeface="Arial"/>
                <a:sym typeface="Arial"/>
              </a:rPr>
              <a:t> é </a:t>
            </a:r>
            <a:r>
              <a:rPr lang="en-US" sz="1600" dirty="0" err="1">
                <a:solidFill>
                  <a:srgbClr val="514403"/>
                </a:solidFill>
                <a:latin typeface="Arial"/>
                <a:ea typeface="Arial"/>
                <a:cs typeface="Arial"/>
                <a:sym typeface="Arial"/>
              </a:rPr>
              <a:t>administrada</a:t>
            </a:r>
            <a:r>
              <a:rPr lang="en-US" sz="1600" dirty="0">
                <a:solidFill>
                  <a:srgbClr val="514403"/>
                </a:solidFill>
                <a:latin typeface="Arial"/>
                <a:ea typeface="Arial"/>
                <a:cs typeface="Arial"/>
                <a:sym typeface="Arial"/>
              </a:rPr>
              <a:t> mais de </a:t>
            </a:r>
            <a:r>
              <a:rPr lang="en-US" sz="1600" dirty="0" err="1">
                <a:solidFill>
                  <a:srgbClr val="514403"/>
                </a:solidFill>
                <a:latin typeface="Arial"/>
                <a:ea typeface="Arial"/>
                <a:cs typeface="Arial"/>
                <a:sym typeface="Arial"/>
              </a:rPr>
              <a:t>quatro</a:t>
            </a:r>
            <a:r>
              <a:rPr lang="en-US" sz="1600" dirty="0">
                <a:solidFill>
                  <a:srgbClr val="514403"/>
                </a:solidFill>
                <a:latin typeface="Arial"/>
                <a:ea typeface="Arial"/>
                <a:cs typeface="Arial"/>
                <a:sym typeface="Arial"/>
              </a:rPr>
              <a:t> (≥5) </a:t>
            </a:r>
            <a:r>
              <a:rPr lang="en-US" sz="1600" dirty="0" err="1">
                <a:solidFill>
                  <a:srgbClr val="514403"/>
                </a:solidFill>
                <a:latin typeface="Arial"/>
                <a:ea typeface="Arial"/>
                <a:cs typeface="Arial"/>
                <a:sym typeface="Arial"/>
              </a:rPr>
              <a:t>dias</a:t>
            </a:r>
            <a:r>
              <a:rPr lang="en-US" sz="1600" dirty="0">
                <a:solidFill>
                  <a:srgbClr val="514403"/>
                </a:solidFill>
                <a:latin typeface="Arial"/>
                <a:ea typeface="Arial"/>
                <a:cs typeface="Arial"/>
                <a:sym typeface="Arial"/>
              </a:rPr>
              <a:t> antes da idade </a:t>
            </a:r>
            <a:r>
              <a:rPr lang="en-US" sz="1600" dirty="0" err="1">
                <a:solidFill>
                  <a:srgbClr val="514403"/>
                </a:solidFill>
                <a:latin typeface="Arial"/>
                <a:ea typeface="Arial"/>
                <a:cs typeface="Arial"/>
                <a:sym typeface="Arial"/>
              </a:rPr>
              <a:t>mínima</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recomendada</a:t>
            </a:r>
            <a:r>
              <a:rPr lang="en-US" sz="1600" dirty="0">
                <a:solidFill>
                  <a:srgbClr val="514403"/>
                </a:solidFill>
                <a:latin typeface="Arial"/>
                <a:ea typeface="Arial"/>
                <a:cs typeface="Arial"/>
                <a:sym typeface="Arial"/>
              </a:rPr>
              <a:t>, a dose deve ser </a:t>
            </a:r>
            <a:r>
              <a:rPr lang="en-US" sz="1600" dirty="0" err="1">
                <a:solidFill>
                  <a:srgbClr val="514403"/>
                </a:solidFill>
                <a:latin typeface="Arial"/>
                <a:ea typeface="Arial"/>
                <a:cs typeface="Arial"/>
                <a:sym typeface="Arial"/>
              </a:rPr>
              <a:t>repetida</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adiante</a:t>
            </a:r>
            <a:r>
              <a:rPr lang="en-US" sz="1600" dirty="0">
                <a:solidFill>
                  <a:srgbClr val="514403"/>
                </a:solidFill>
                <a:latin typeface="Arial"/>
                <a:ea typeface="Arial"/>
                <a:cs typeface="Arial"/>
                <a:sym typeface="Arial"/>
              </a:rPr>
              <a:t> ou </a:t>
            </a:r>
            <a:r>
              <a:rPr lang="en-US" sz="1600" dirty="0" err="1">
                <a:solidFill>
                  <a:srgbClr val="514403"/>
                </a:solidFill>
                <a:latin typeface="Arial"/>
                <a:ea typeface="Arial"/>
                <a:cs typeface="Arial"/>
                <a:sym typeface="Arial"/>
              </a:rPr>
              <a:t>após</a:t>
            </a:r>
            <a:r>
              <a:rPr lang="en-US" sz="1600" dirty="0">
                <a:solidFill>
                  <a:srgbClr val="514403"/>
                </a:solidFill>
                <a:latin typeface="Arial"/>
                <a:ea typeface="Arial"/>
                <a:cs typeface="Arial"/>
                <a:sym typeface="Arial"/>
              </a:rPr>
              <a:t> a data em </a:t>
            </a:r>
            <a:r>
              <a:rPr lang="en-US" sz="1600" dirty="0" err="1">
                <a:solidFill>
                  <a:srgbClr val="514403"/>
                </a:solidFill>
                <a:latin typeface="Arial"/>
                <a:ea typeface="Arial"/>
                <a:cs typeface="Arial"/>
                <a:sym typeface="Arial"/>
              </a:rPr>
              <a:t>que</a:t>
            </a:r>
            <a:r>
              <a:rPr lang="en-US" sz="1600" dirty="0">
                <a:solidFill>
                  <a:srgbClr val="514403"/>
                </a:solidFill>
                <a:latin typeface="Arial"/>
                <a:ea typeface="Arial"/>
                <a:cs typeface="Arial"/>
                <a:sym typeface="Arial"/>
              </a:rPr>
              <a:t> a </a:t>
            </a:r>
            <a:r>
              <a:rPr lang="en-US" sz="1600" dirty="0" err="1">
                <a:solidFill>
                  <a:srgbClr val="514403"/>
                </a:solidFill>
                <a:latin typeface="Arial"/>
                <a:ea typeface="Arial"/>
                <a:cs typeface="Arial"/>
                <a:sym typeface="Arial"/>
              </a:rPr>
              <a:t>criança</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alcance</a:t>
            </a:r>
            <a:r>
              <a:rPr lang="en-US" sz="1600" dirty="0">
                <a:solidFill>
                  <a:srgbClr val="514403"/>
                </a:solidFill>
                <a:latin typeface="Arial"/>
                <a:ea typeface="Arial"/>
                <a:cs typeface="Arial"/>
                <a:sym typeface="Arial"/>
              </a:rPr>
              <a:t> a idade </a:t>
            </a:r>
            <a:r>
              <a:rPr lang="en-US" sz="1600" dirty="0" err="1">
                <a:solidFill>
                  <a:srgbClr val="514403"/>
                </a:solidFill>
                <a:latin typeface="Arial"/>
                <a:ea typeface="Arial"/>
                <a:cs typeface="Arial"/>
                <a:sym typeface="Arial"/>
              </a:rPr>
              <a:t>mínima</a:t>
            </a:r>
            <a:r>
              <a:rPr lang="en-US" sz="1600" dirty="0">
                <a:solidFill>
                  <a:srgbClr val="514403"/>
                </a:solidFill>
                <a:latin typeface="Arial"/>
                <a:ea typeface="Arial"/>
                <a:cs typeface="Arial"/>
                <a:sym typeface="Arial"/>
              </a:rPr>
              <a:t> </a:t>
            </a:r>
            <a:r>
              <a:rPr lang="en-US" sz="1600" dirty="0" err="1">
                <a:solidFill>
                  <a:srgbClr val="514403"/>
                </a:solidFill>
                <a:latin typeface="Arial"/>
                <a:ea typeface="Arial"/>
                <a:cs typeface="Arial"/>
                <a:sym typeface="Arial"/>
              </a:rPr>
              <a:t>recomendada</a:t>
            </a:r>
            <a:r>
              <a:rPr lang="en-US" sz="1600" dirty="0">
                <a:solidFill>
                  <a:srgbClr val="514403"/>
                </a:solidFill>
                <a:latin typeface="Arial"/>
                <a:ea typeface="Arial"/>
                <a:cs typeface="Arial"/>
                <a:sym typeface="Arial"/>
              </a:rPr>
              <a:t> para </a:t>
            </a:r>
            <a:r>
              <a:rPr lang="en-US" sz="1600" dirty="0" err="1">
                <a:solidFill>
                  <a:srgbClr val="514403"/>
                </a:solidFill>
                <a:latin typeface="Arial"/>
                <a:ea typeface="Arial"/>
                <a:cs typeface="Arial"/>
                <a:sym typeface="Arial"/>
              </a:rPr>
              <a:t>essa</a:t>
            </a:r>
            <a:r>
              <a:rPr lang="en-US" sz="1600" dirty="0">
                <a:solidFill>
                  <a:srgbClr val="514403"/>
                </a:solidFill>
                <a:latin typeface="Arial"/>
                <a:ea typeface="Arial"/>
                <a:cs typeface="Arial"/>
                <a:sym typeface="Arial"/>
              </a:rPr>
              <a:t> vacinação. </a:t>
            </a:r>
            <a:endParaRPr dirty="0"/>
          </a:p>
          <a:p>
            <a:pPr marL="228600" lvl="0" indent="-101600" algn="l" rtl="0">
              <a:lnSpc>
                <a:spcPct val="90000"/>
              </a:lnSpc>
              <a:spcBef>
                <a:spcPts val="2000"/>
              </a:spcBef>
              <a:spcAft>
                <a:spcPts val="0"/>
              </a:spcAft>
              <a:buClr>
                <a:schemeClr val="dk1"/>
              </a:buClr>
              <a:buSzPts val="2000"/>
              <a:buNone/>
            </a:pPr>
            <a:endParaRPr dirty="0"/>
          </a:p>
        </p:txBody>
      </p:sp>
      <p:pic>
        <p:nvPicPr>
          <p:cNvPr id="13396" name="Google Shape;13396;p127"/>
          <p:cNvPicPr preferRelativeResize="0"/>
          <p:nvPr/>
        </p:nvPicPr>
        <p:blipFill rotWithShape="1">
          <a:blip r:embed="rId3">
            <a:alphaModFix/>
          </a:blip>
          <a:srcRect/>
          <a:stretch/>
        </p:blipFill>
        <p:spPr>
          <a:xfrm>
            <a:off x="6778440" y="2179864"/>
            <a:ext cx="4810125" cy="2457450"/>
          </a:xfrm>
          <a:prstGeom prst="rect">
            <a:avLst/>
          </a:prstGeom>
          <a:noFill/>
          <a:ln>
            <a:noFill/>
          </a:ln>
        </p:spPr>
      </p:pic>
      <p:sp>
        <p:nvSpPr>
          <p:cNvPr id="13397" name="Google Shape;13397;p127"/>
          <p:cNvSpPr txBox="1"/>
          <p:nvPr/>
        </p:nvSpPr>
        <p:spPr>
          <a:xfrm>
            <a:off x="479386" y="6437537"/>
            <a:ext cx="10575600" cy="49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C9"/>
              </a:buClr>
              <a:buSzPts val="800"/>
              <a:buFont typeface="Quattrocento Sans"/>
              <a:buNone/>
            </a:pPr>
            <a:r>
              <a:rPr lang="en-US" sz="800" b="1" i="0" u="none" strike="noStrike" cap="none">
                <a:solidFill>
                  <a:srgbClr val="0000C9"/>
                </a:solidFill>
                <a:latin typeface="Quattrocento Sans"/>
                <a:ea typeface="Quattrocento Sans"/>
                <a:cs typeface="Quattrocento Sans"/>
                <a:sym typeface="Quattrocento Sans"/>
              </a:rPr>
              <a:t>1. </a:t>
            </a:r>
            <a:r>
              <a:rPr lang="en-US" sz="800" b="0" i="0" u="none" strike="noStrike" cap="none">
                <a:solidFill>
                  <a:srgbClr val="7F7F7F"/>
                </a:solidFill>
                <a:latin typeface="Quattrocento Sans"/>
                <a:ea typeface="Quattrocento Sans"/>
                <a:cs typeface="Quattrocento Sans"/>
                <a:sym typeface="Quattrocento Sans"/>
              </a:rPr>
              <a:t>Brasil. Ministério da Saúde. Secretaria de Vigilância em Saúde e Ambiente. Departamento de Imunizações e Doenças Imunopreveníveis. Manual dos Centros de Referência para Imunobiológicos Especiais. 6</a:t>
            </a:r>
            <a:r>
              <a:rPr lang="en-US" sz="800" b="0" i="0" u="none" strike="noStrike" cap="none" baseline="30000">
                <a:solidFill>
                  <a:srgbClr val="7F7F7F"/>
                </a:solidFill>
                <a:latin typeface="Quattrocento Sans"/>
                <a:ea typeface="Quattrocento Sans"/>
                <a:cs typeface="Quattrocento Sans"/>
                <a:sym typeface="Quattrocento Sans"/>
              </a:rPr>
              <a:t>a</a:t>
            </a:r>
            <a:r>
              <a:rPr lang="en-US" sz="800" b="0" i="0" u="none" strike="noStrike" cap="none">
                <a:solidFill>
                  <a:srgbClr val="7F7F7F"/>
                </a:solidFill>
                <a:latin typeface="Quattrocento Sans"/>
                <a:ea typeface="Quattrocento Sans"/>
                <a:cs typeface="Quattrocento Sans"/>
                <a:sym typeface="Quattrocento Sans"/>
              </a:rPr>
              <a:t> edição. Brasília, 2023. Disponível em: </a:t>
            </a:r>
            <a:r>
              <a:rPr lang="en-US" sz="800" b="0" i="0" u="sng" strike="noStrike" cap="none">
                <a:solidFill>
                  <a:schemeClr val="hlink"/>
                </a:solidFill>
                <a:latin typeface="Quattrocento Sans"/>
                <a:ea typeface="Quattrocento Sans"/>
                <a:cs typeface="Quattrocento Sans"/>
                <a:sym typeface="Quattrocento Sans"/>
                <a:hlinkClick r:id="rId4"/>
              </a:rPr>
              <a:t>https://www.gov.br/saude/pt-br/vacinacao/arquivos/manual-dos-centros-de-referencia-para-imunobiologicos-especiais_6a-edicao_2023.pdf</a:t>
            </a:r>
            <a:r>
              <a:rPr lang="en-US" sz="800" b="0" i="0" u="none" strike="noStrike" cap="none">
                <a:solidFill>
                  <a:srgbClr val="7F7F7F"/>
                </a:solidFill>
                <a:latin typeface="Quattrocento Sans"/>
                <a:ea typeface="Quattrocento Sans"/>
                <a:cs typeface="Quattrocento Sans"/>
                <a:sym typeface="Quattrocento Sans"/>
              </a:rPr>
              <a:t>. Acesso em: 25 abr. 2024.</a:t>
            </a:r>
            <a:endParaRPr/>
          </a:p>
        </p:txBody>
      </p:sp>
      <p:pic>
        <p:nvPicPr>
          <p:cNvPr id="13398" name="Google Shape;13398;p127"/>
          <p:cNvPicPr preferRelativeResize="0"/>
          <p:nvPr/>
        </p:nvPicPr>
        <p:blipFill rotWithShape="1">
          <a:blip r:embed="rId5">
            <a:alphaModFix/>
          </a:blip>
          <a:srcRect/>
          <a:stretch/>
        </p:blipFill>
        <p:spPr>
          <a:xfrm>
            <a:off x="11314771" y="6454107"/>
            <a:ext cx="706245" cy="278478"/>
          </a:xfrm>
          <a:prstGeom prst="rect">
            <a:avLst/>
          </a:prstGeom>
          <a:noFill/>
          <a:ln>
            <a:noFill/>
          </a:ln>
        </p:spPr>
      </p:pic>
      <p:sp>
        <p:nvSpPr>
          <p:cNvPr id="13399" name="Google Shape;13399;p127"/>
          <p:cNvSpPr/>
          <p:nvPr/>
        </p:nvSpPr>
        <p:spPr>
          <a:xfrm>
            <a:off x="6818115" y="4319588"/>
            <a:ext cx="4116600" cy="217800"/>
          </a:xfrm>
          <a:prstGeom prst="rect">
            <a:avLst/>
          </a:prstGeom>
          <a:solidFill>
            <a:schemeClr val="lt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i="0" u="none" strike="noStrike" cap="none">
              <a:solidFill>
                <a:schemeClr val="accent1"/>
              </a:solidFill>
              <a:latin typeface="Arial"/>
              <a:ea typeface="Arial"/>
              <a:cs typeface="Arial"/>
              <a:sym typeface="Arial"/>
            </a:endParaRPr>
          </a:p>
        </p:txBody>
      </p:sp>
      <p:sp>
        <p:nvSpPr>
          <p:cNvPr id="13400" name="Google Shape;13400;p127"/>
          <p:cNvSpPr txBox="1"/>
          <p:nvPr/>
        </p:nvSpPr>
        <p:spPr>
          <a:xfrm>
            <a:off x="6818115" y="4319588"/>
            <a:ext cx="4236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700"/>
              <a:buFont typeface="Quattrocento Sans"/>
              <a:buNone/>
            </a:pPr>
            <a:r>
              <a:rPr lang="en-US" sz="700" b="0" i="1" u="none" strike="noStrike" cap="none">
                <a:solidFill>
                  <a:srgbClr val="7F7F7F"/>
                </a:solidFill>
                <a:latin typeface="Quattrocento Sans"/>
                <a:ea typeface="Quattrocento Sans"/>
                <a:cs typeface="Quattrocento Sans"/>
                <a:sym typeface="Quattrocento Sans"/>
              </a:rPr>
              <a:t>Adaptado de: Brasil. Ministério da Saúde. Manual dos Centros de Referência para Imunobiológicos Especiais. 6a edição. Brasília, 2023.</a:t>
            </a:r>
            <a:r>
              <a:rPr lang="en-US" sz="700" b="0" i="1" u="none" strike="noStrike" cap="none" baseline="30000">
                <a:solidFill>
                  <a:srgbClr val="7F7F7F"/>
                </a:solidFill>
                <a:latin typeface="Quattrocento Sans"/>
                <a:ea typeface="Quattrocento Sans"/>
                <a:cs typeface="Quattrocento Sans"/>
                <a:sym typeface="Quattrocento Sans"/>
              </a:rPr>
              <a:t>1</a:t>
            </a:r>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05"/>
        <p:cNvGrpSpPr/>
        <p:nvPr/>
      </p:nvGrpSpPr>
      <p:grpSpPr>
        <a:xfrm>
          <a:off x="0" y="0"/>
          <a:ext cx="0" cy="0"/>
          <a:chOff x="0" y="0"/>
          <a:chExt cx="0" cy="0"/>
        </a:xfrm>
      </p:grpSpPr>
      <p:sp>
        <p:nvSpPr>
          <p:cNvPr id="13406" name="Google Shape;13406;p128"/>
          <p:cNvSpPr txBox="1">
            <a:spLocks noGrp="1"/>
          </p:cNvSpPr>
          <p:nvPr>
            <p:ph type="title"/>
          </p:nvPr>
        </p:nvSpPr>
        <p:spPr>
          <a:xfrm>
            <a:off x="4590792" y="101938"/>
            <a:ext cx="3154800" cy="4056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accent1"/>
              </a:buClr>
              <a:buSzPct val="68421"/>
              <a:buFont typeface="Tomorrow"/>
              <a:buNone/>
            </a:pPr>
            <a:br>
              <a:rPr lang="en-US"/>
            </a:br>
            <a:r>
              <a:rPr lang="en-US"/>
              <a:t>ADIAMENTO VACINAL</a:t>
            </a:r>
            <a:endParaRPr sz="3800">
              <a:solidFill>
                <a:srgbClr val="006FBF"/>
              </a:solidFill>
              <a:latin typeface="Arial"/>
              <a:ea typeface="Arial"/>
              <a:cs typeface="Arial"/>
              <a:sym typeface="Arial"/>
            </a:endParaRPr>
          </a:p>
        </p:txBody>
      </p:sp>
      <p:sp>
        <p:nvSpPr>
          <p:cNvPr id="13407" name="Google Shape;13407;p128"/>
          <p:cNvSpPr txBox="1">
            <a:spLocks noGrp="1"/>
          </p:cNvSpPr>
          <p:nvPr>
            <p:ph type="sldNum" idx="12"/>
          </p:nvPr>
        </p:nvSpPr>
        <p:spPr>
          <a:xfrm>
            <a:off x="10438834" y="6508427"/>
            <a:ext cx="1143600" cy="1539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757070"/>
              </a:buClr>
              <a:buSzPts val="1200"/>
              <a:buFont typeface="Arial"/>
              <a:buNone/>
            </a:pPr>
            <a:fld id="{00000000-1234-1234-1234-123412341234}" type="slidenum">
              <a:rPr lang="en-US" sz="1200" b="0" i="0" u="none" strike="noStrike" cap="none">
                <a:solidFill>
                  <a:srgbClr val="757070"/>
                </a:solidFill>
              </a:rPr>
              <a:t>24</a:t>
            </a:fld>
            <a:endParaRPr sz="1200" b="0" i="0" u="none" strike="noStrike" cap="none">
              <a:solidFill>
                <a:srgbClr val="757070"/>
              </a:solidFill>
            </a:endParaRPr>
          </a:p>
        </p:txBody>
      </p:sp>
      <p:pic>
        <p:nvPicPr>
          <p:cNvPr id="13408" name="Google Shape;13408;p128"/>
          <p:cNvPicPr preferRelativeResize="0"/>
          <p:nvPr/>
        </p:nvPicPr>
        <p:blipFill rotWithShape="1">
          <a:blip r:embed="rId3">
            <a:alphaModFix/>
          </a:blip>
          <a:srcRect/>
          <a:stretch/>
        </p:blipFill>
        <p:spPr>
          <a:xfrm>
            <a:off x="3402654" y="1316736"/>
            <a:ext cx="5507618" cy="4659575"/>
          </a:xfrm>
          <a:prstGeom prst="rect">
            <a:avLst/>
          </a:prstGeom>
          <a:noFill/>
          <a:ln>
            <a:noFill/>
          </a:ln>
        </p:spPr>
      </p:pic>
      <p:sp>
        <p:nvSpPr>
          <p:cNvPr id="13409" name="Google Shape;13409;p128"/>
          <p:cNvSpPr txBox="1"/>
          <p:nvPr/>
        </p:nvSpPr>
        <p:spPr>
          <a:xfrm>
            <a:off x="1679414" y="6337891"/>
            <a:ext cx="10212600" cy="20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0" i="0" u="none" strike="noStrike" cap="none">
                <a:solidFill>
                  <a:schemeClr val="dk1"/>
                </a:solidFill>
                <a:latin typeface="Arial"/>
                <a:ea typeface="Arial"/>
                <a:cs typeface="Arial"/>
                <a:sym typeface="Arial"/>
              </a:rPr>
              <a:t>BRASIL. Ministério da Saúde. Cartão de vacinação [recurso eletrônico]. Brasília: Ministério da Saúde, [s.d.]. Disponível em: &lt;https://bvsms.saude.gov.br/bvs/publicacoes/cart_vac.pdf&gt;. Acesso em: ago 2022</a:t>
            </a:r>
            <a:endParaRPr sz="700" b="0" i="0" u="none" strike="noStrike" cap="none">
              <a:solidFill>
                <a:schemeClr val="dk1"/>
              </a:solidFill>
              <a:latin typeface="Calibri"/>
              <a:ea typeface="Calibri"/>
              <a:cs typeface="Calibri"/>
              <a:sym typeface="Calibri"/>
            </a:endParaRPr>
          </a:p>
        </p:txBody>
      </p:sp>
      <p:sp>
        <p:nvSpPr>
          <p:cNvPr id="13410" name="Google Shape;13410;p128"/>
          <p:cNvSpPr txBox="1"/>
          <p:nvPr/>
        </p:nvSpPr>
        <p:spPr>
          <a:xfrm>
            <a:off x="3439939" y="5837811"/>
            <a:ext cx="60945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b="0" i="0" u="none" strike="noStrike" cap="none">
                <a:solidFill>
                  <a:schemeClr val="dk1"/>
                </a:solidFill>
                <a:latin typeface="Arial"/>
                <a:ea typeface="Arial"/>
                <a:cs typeface="Arial"/>
                <a:sym typeface="Arial"/>
              </a:rPr>
              <a:t>Adaptado de: BRASIL. Ministério da Saúde. Cartão de vacinação [recurso eletrônico]. Brasília: Ministério da Saúde, [s.d.]. Disponível em: &lt;https://bvsms.saude.gov.br/bvs/publicacoes/cart_vac.pdf&gt;. Acesso em: ago 2022.</a:t>
            </a:r>
            <a:endParaRPr/>
          </a:p>
        </p:txBody>
      </p:sp>
      <p:sp>
        <p:nvSpPr>
          <p:cNvPr id="2" name="Retângulo 1">
            <a:extLst>
              <a:ext uri="{FF2B5EF4-FFF2-40B4-BE49-F238E27FC236}">
                <a16:creationId xmlns:a16="http://schemas.microsoft.com/office/drawing/2014/main" id="{85DAF0F5-0E66-8FF9-43F2-75F9A5E89CD8}"/>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01DA27D1-6E5C-127E-5EE5-6342264F79E9}"/>
              </a:ext>
            </a:extLst>
          </p:cNvPr>
          <p:cNvPicPr preferRelativeResize="0"/>
          <p:nvPr/>
        </p:nvPicPr>
        <p:blipFill rotWithShape="1">
          <a:blip r:embed="rId4">
            <a:alphaModFix/>
          </a:blip>
          <a:srcRect/>
          <a:stretch/>
        </p:blipFill>
        <p:spPr>
          <a:xfrm>
            <a:off x="533400" y="6417379"/>
            <a:ext cx="706245" cy="2784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3414"/>
        <p:cNvGrpSpPr/>
        <p:nvPr/>
      </p:nvGrpSpPr>
      <p:grpSpPr>
        <a:xfrm>
          <a:off x="0" y="0"/>
          <a:ext cx="0" cy="0"/>
          <a:chOff x="0" y="0"/>
          <a:chExt cx="0" cy="0"/>
        </a:xfrm>
      </p:grpSpPr>
      <p:sp>
        <p:nvSpPr>
          <p:cNvPr id="13415" name="Google Shape;13415;p129"/>
          <p:cNvSpPr/>
          <p:nvPr/>
        </p:nvSpPr>
        <p:spPr>
          <a:xfrm>
            <a:off x="5359012" y="5080648"/>
            <a:ext cx="2709291" cy="1614668"/>
          </a:xfrm>
          <a:custGeom>
            <a:avLst/>
            <a:gdLst/>
            <a:ahLst/>
            <a:cxnLst/>
            <a:rect l="l" t="t" r="r" b="b"/>
            <a:pathLst>
              <a:path w="1981200" h="1626870" extrusionOk="0">
                <a:moveTo>
                  <a:pt x="0" y="0"/>
                </a:moveTo>
                <a:lnTo>
                  <a:pt x="1981200" y="0"/>
                </a:lnTo>
                <a:lnTo>
                  <a:pt x="1981200" y="1626870"/>
                </a:lnTo>
                <a:lnTo>
                  <a:pt x="0" y="1626870"/>
                </a:lnTo>
                <a:lnTo>
                  <a:pt x="0" y="0"/>
                </a:lnTo>
                <a:close/>
              </a:path>
            </a:pathLst>
          </a:custGeom>
          <a:noFill/>
          <a:ln>
            <a:noFill/>
          </a:ln>
        </p:spPr>
        <p:txBody>
          <a:bodyPr spcFirstLastPara="1" wrap="square" lIns="150700" tIns="0" rIns="0" bIns="0" anchor="t" anchorCtr="0">
            <a:noAutofit/>
          </a:bodyPr>
          <a:lstStyle/>
          <a:p>
            <a:pPr marL="0" marR="0" lvl="0" indent="0" algn="l" rtl="0">
              <a:lnSpc>
                <a:spcPct val="9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3416" name="Google Shape;13416;p129"/>
          <p:cNvSpPr/>
          <p:nvPr/>
        </p:nvSpPr>
        <p:spPr>
          <a:xfrm>
            <a:off x="8152883" y="4191001"/>
            <a:ext cx="2709291" cy="2503303"/>
          </a:xfrm>
          <a:custGeom>
            <a:avLst/>
            <a:gdLst/>
            <a:ahLst/>
            <a:cxnLst/>
            <a:rect l="l" t="t" r="r" b="b"/>
            <a:pathLst>
              <a:path w="1981200" h="2522220" extrusionOk="0">
                <a:moveTo>
                  <a:pt x="0" y="0"/>
                </a:moveTo>
                <a:lnTo>
                  <a:pt x="1981200" y="0"/>
                </a:lnTo>
                <a:lnTo>
                  <a:pt x="1981200" y="2522220"/>
                </a:lnTo>
                <a:lnTo>
                  <a:pt x="0" y="2522220"/>
                </a:lnTo>
                <a:lnTo>
                  <a:pt x="0" y="0"/>
                </a:lnTo>
                <a:close/>
              </a:path>
            </a:pathLst>
          </a:custGeom>
          <a:noFill/>
          <a:ln>
            <a:noFill/>
          </a:ln>
        </p:spPr>
        <p:txBody>
          <a:bodyPr spcFirstLastPara="1" wrap="square" lIns="258325" tIns="0" rIns="0" bIns="0" anchor="t" anchorCtr="0">
            <a:noAutofit/>
          </a:bodyPr>
          <a:lstStyle/>
          <a:p>
            <a:pPr marL="0" marR="0" lvl="0" indent="0" algn="l" rtl="0">
              <a:lnSpc>
                <a:spcPct val="9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3417" name="Google Shape;13417;p129"/>
          <p:cNvSpPr/>
          <p:nvPr/>
        </p:nvSpPr>
        <p:spPr>
          <a:xfrm>
            <a:off x="7443989" y="6177247"/>
            <a:ext cx="3056636" cy="645363"/>
          </a:xfrm>
          <a:custGeom>
            <a:avLst/>
            <a:gdLst/>
            <a:ahLst/>
            <a:cxnLst/>
            <a:rect l="l" t="t" r="r" b="b"/>
            <a:pathLst>
              <a:path w="2235200" h="650240" extrusionOk="0">
                <a:moveTo>
                  <a:pt x="0" y="0"/>
                </a:moveTo>
                <a:lnTo>
                  <a:pt x="2235200" y="0"/>
                </a:lnTo>
                <a:lnTo>
                  <a:pt x="2235200" y="650240"/>
                </a:lnTo>
                <a:lnTo>
                  <a:pt x="0" y="650240"/>
                </a:lnTo>
                <a:lnTo>
                  <a:pt x="0" y="0"/>
                </a:lnTo>
                <a:close/>
              </a:path>
            </a:pathLst>
          </a:custGeom>
          <a:noFill/>
          <a:ln>
            <a:noFill/>
          </a:ln>
        </p:spPr>
        <p:txBody>
          <a:bodyPr spcFirstLastPara="1" wrap="square" lIns="66000" tIns="66000" rIns="66000" bIns="66000" anchor="t" anchorCtr="0">
            <a:noAutofit/>
          </a:bodyPr>
          <a:lstStyle/>
          <a:p>
            <a:pPr marL="0" marR="0" lvl="0" indent="0" algn="ctr" rtl="0">
              <a:lnSpc>
                <a:spcPct val="9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grpSp>
        <p:nvGrpSpPr>
          <p:cNvPr id="13418" name="Google Shape;13418;p129"/>
          <p:cNvGrpSpPr/>
          <p:nvPr/>
        </p:nvGrpSpPr>
        <p:grpSpPr>
          <a:xfrm>
            <a:off x="2478428" y="1970541"/>
            <a:ext cx="9297447" cy="3696180"/>
            <a:chOff x="1572498" y="1657461"/>
            <a:chExt cx="9297447" cy="3696180"/>
          </a:xfrm>
        </p:grpSpPr>
        <p:pic>
          <p:nvPicPr>
            <p:cNvPr id="13419" name="Google Shape;13419;p129" descr="Resultado de imagem para FROM CHILD TO ELDERLY CLIP-ART"/>
            <p:cNvPicPr preferRelativeResize="0"/>
            <p:nvPr/>
          </p:nvPicPr>
          <p:blipFill rotWithShape="1">
            <a:blip r:embed="rId3">
              <a:alphaModFix/>
            </a:blip>
            <a:srcRect t="6191" r="3390"/>
            <a:stretch/>
          </p:blipFill>
          <p:spPr>
            <a:xfrm>
              <a:off x="1572498" y="1822216"/>
              <a:ext cx="9297447" cy="3531425"/>
            </a:xfrm>
            <a:prstGeom prst="rect">
              <a:avLst/>
            </a:prstGeom>
            <a:noFill/>
            <a:ln>
              <a:noFill/>
            </a:ln>
          </p:spPr>
        </p:pic>
        <p:sp>
          <p:nvSpPr>
            <p:cNvPr id="13420" name="Google Shape;13420;p129"/>
            <p:cNvSpPr/>
            <p:nvPr/>
          </p:nvSpPr>
          <p:spPr>
            <a:xfrm>
              <a:off x="10099816" y="2931447"/>
              <a:ext cx="145800" cy="105900"/>
            </a:xfrm>
            <a:prstGeom prst="ellipse">
              <a:avLst/>
            </a:prstGeom>
            <a:solidFill>
              <a:srgbClr val="E898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421" name="Google Shape;13421;p129"/>
            <p:cNvSpPr/>
            <p:nvPr/>
          </p:nvSpPr>
          <p:spPr>
            <a:xfrm>
              <a:off x="8523595" y="2886438"/>
              <a:ext cx="145800" cy="105900"/>
            </a:xfrm>
            <a:prstGeom prst="ellipse">
              <a:avLst/>
            </a:prstGeom>
            <a:solidFill>
              <a:srgbClr val="E898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422" name="Google Shape;13422;p129"/>
            <p:cNvSpPr/>
            <p:nvPr/>
          </p:nvSpPr>
          <p:spPr>
            <a:xfrm>
              <a:off x="6919234" y="2886438"/>
              <a:ext cx="145800" cy="105900"/>
            </a:xfrm>
            <a:prstGeom prst="ellipse">
              <a:avLst/>
            </a:prstGeom>
            <a:solidFill>
              <a:srgbClr val="E898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423" name="Google Shape;13423;p129"/>
            <p:cNvSpPr/>
            <p:nvPr/>
          </p:nvSpPr>
          <p:spPr>
            <a:xfrm>
              <a:off x="5626548" y="2992438"/>
              <a:ext cx="145800" cy="105900"/>
            </a:xfrm>
            <a:prstGeom prst="ellipse">
              <a:avLst/>
            </a:prstGeom>
            <a:solidFill>
              <a:srgbClr val="E898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424" name="Google Shape;13424;p129"/>
            <p:cNvSpPr/>
            <p:nvPr/>
          </p:nvSpPr>
          <p:spPr>
            <a:xfrm>
              <a:off x="4583041" y="3355868"/>
              <a:ext cx="145800" cy="105900"/>
            </a:xfrm>
            <a:prstGeom prst="ellipse">
              <a:avLst/>
            </a:prstGeom>
            <a:solidFill>
              <a:srgbClr val="E898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425" name="Google Shape;13425;p129"/>
            <p:cNvSpPr/>
            <p:nvPr/>
          </p:nvSpPr>
          <p:spPr>
            <a:xfrm>
              <a:off x="3298321" y="1657461"/>
              <a:ext cx="2261911" cy="645363"/>
            </a:xfrm>
            <a:custGeom>
              <a:avLst/>
              <a:gdLst/>
              <a:ahLst/>
              <a:cxnLst/>
              <a:rect l="l" t="t" r="r" b="b"/>
              <a:pathLst>
                <a:path w="1654048" h="650240" extrusionOk="0">
                  <a:moveTo>
                    <a:pt x="0" y="0"/>
                  </a:moveTo>
                  <a:lnTo>
                    <a:pt x="1654048" y="0"/>
                  </a:lnTo>
                  <a:lnTo>
                    <a:pt x="1654048" y="650240"/>
                  </a:lnTo>
                  <a:lnTo>
                    <a:pt x="0" y="650240"/>
                  </a:lnTo>
                  <a:lnTo>
                    <a:pt x="0" y="0"/>
                  </a:lnTo>
                  <a:close/>
                </a:path>
              </a:pathLst>
            </a:custGeom>
            <a:noFill/>
            <a:ln>
              <a:noFill/>
            </a:ln>
          </p:spPr>
          <p:txBody>
            <a:bodyPr spcFirstLastPara="1" wrap="square" lIns="66000" tIns="66000" rIns="66000" bIns="66000" anchor="b" anchorCtr="0">
              <a:noAutofit/>
            </a:bodyPr>
            <a:lstStyle/>
            <a:p>
              <a:pPr marL="0" marR="0" lvl="0" indent="0" algn="ctr" rtl="0">
                <a:lnSpc>
                  <a:spcPct val="9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3426" name="Google Shape;13426;p129"/>
            <p:cNvSpPr/>
            <p:nvPr/>
          </p:nvSpPr>
          <p:spPr>
            <a:xfrm>
              <a:off x="6111651" y="2499406"/>
              <a:ext cx="3301167" cy="645363"/>
            </a:xfrm>
            <a:custGeom>
              <a:avLst/>
              <a:gdLst/>
              <a:ahLst/>
              <a:cxnLst/>
              <a:rect l="l" t="t" r="r" b="b"/>
              <a:pathLst>
                <a:path w="2414016" h="650240" extrusionOk="0">
                  <a:moveTo>
                    <a:pt x="0" y="0"/>
                  </a:moveTo>
                  <a:lnTo>
                    <a:pt x="2414016" y="0"/>
                  </a:lnTo>
                  <a:lnTo>
                    <a:pt x="2414016" y="650240"/>
                  </a:lnTo>
                  <a:lnTo>
                    <a:pt x="0" y="650240"/>
                  </a:lnTo>
                  <a:lnTo>
                    <a:pt x="0" y="0"/>
                  </a:lnTo>
                  <a:close/>
                </a:path>
              </a:pathLst>
            </a:custGeom>
            <a:noFill/>
            <a:ln>
              <a:noFill/>
            </a:ln>
          </p:spPr>
          <p:txBody>
            <a:bodyPr spcFirstLastPara="1" wrap="square" lIns="66000" tIns="66000" rIns="66000" bIns="66000" anchor="ctr" anchorCtr="0">
              <a:noAutofit/>
            </a:bodyPr>
            <a:lstStyle/>
            <a:p>
              <a:pPr marL="0" marR="0" lvl="0" indent="0" algn="l" rtl="0">
                <a:lnSpc>
                  <a:spcPct val="9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3427" name="Google Shape;13427;p129"/>
            <p:cNvSpPr/>
            <p:nvPr/>
          </p:nvSpPr>
          <p:spPr>
            <a:xfrm>
              <a:off x="3298321" y="2985595"/>
              <a:ext cx="2628707" cy="645363"/>
            </a:xfrm>
            <a:custGeom>
              <a:avLst/>
              <a:gdLst/>
              <a:ahLst/>
              <a:cxnLst/>
              <a:rect l="l" t="t" r="r" b="b"/>
              <a:pathLst>
                <a:path w="1922272" h="650240" extrusionOk="0">
                  <a:moveTo>
                    <a:pt x="0" y="0"/>
                  </a:moveTo>
                  <a:lnTo>
                    <a:pt x="1922272" y="0"/>
                  </a:lnTo>
                  <a:lnTo>
                    <a:pt x="1922272" y="650240"/>
                  </a:lnTo>
                  <a:lnTo>
                    <a:pt x="0" y="650240"/>
                  </a:lnTo>
                  <a:lnTo>
                    <a:pt x="0" y="0"/>
                  </a:lnTo>
                  <a:close/>
                </a:path>
              </a:pathLst>
            </a:custGeom>
            <a:noFill/>
            <a:ln>
              <a:noFill/>
            </a:ln>
          </p:spPr>
          <p:txBody>
            <a:bodyPr spcFirstLastPara="1" wrap="square" lIns="66000" tIns="66000" rIns="66000" bIns="66000" anchor="ctr" anchorCtr="0">
              <a:noAutofit/>
            </a:bodyPr>
            <a:lstStyle/>
            <a:p>
              <a:pPr marL="0" marR="0" lvl="0" indent="0" algn="r" rtl="0">
                <a:lnSpc>
                  <a:spcPct val="9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3428" name="Google Shape;13428;p129"/>
            <p:cNvSpPr/>
            <p:nvPr/>
          </p:nvSpPr>
          <p:spPr>
            <a:xfrm>
              <a:off x="7395999" y="3554161"/>
              <a:ext cx="2017378" cy="645363"/>
            </a:xfrm>
            <a:custGeom>
              <a:avLst/>
              <a:gdLst/>
              <a:ahLst/>
              <a:cxnLst/>
              <a:rect l="l" t="t" r="r" b="b"/>
              <a:pathLst>
                <a:path w="1475231" h="650240" extrusionOk="0">
                  <a:moveTo>
                    <a:pt x="0" y="0"/>
                  </a:moveTo>
                  <a:lnTo>
                    <a:pt x="1475231" y="0"/>
                  </a:lnTo>
                  <a:lnTo>
                    <a:pt x="1475231" y="650240"/>
                  </a:lnTo>
                  <a:lnTo>
                    <a:pt x="0" y="650240"/>
                  </a:lnTo>
                  <a:lnTo>
                    <a:pt x="0" y="0"/>
                  </a:lnTo>
                  <a:close/>
                </a:path>
              </a:pathLst>
            </a:custGeom>
            <a:noFill/>
            <a:ln>
              <a:noFill/>
            </a:ln>
          </p:spPr>
          <p:txBody>
            <a:bodyPr spcFirstLastPara="1" wrap="square" lIns="64325" tIns="64325" rIns="64325" bIns="64325" anchor="ctr" anchorCtr="0">
              <a:noAutofit/>
            </a:bodyPr>
            <a:lstStyle/>
            <a:p>
              <a:pPr marL="0" marR="0" lvl="0" indent="0" algn="l" rtl="0">
                <a:lnSpc>
                  <a:spcPct val="9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3429" name="Google Shape;13429;p129"/>
            <p:cNvSpPr/>
            <p:nvPr/>
          </p:nvSpPr>
          <p:spPr>
            <a:xfrm>
              <a:off x="2514250" y="4320460"/>
              <a:ext cx="145800" cy="105900"/>
            </a:xfrm>
            <a:prstGeom prst="ellipse">
              <a:avLst/>
            </a:prstGeom>
            <a:solidFill>
              <a:srgbClr val="E898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430" name="Google Shape;13430;p129"/>
            <p:cNvSpPr/>
            <p:nvPr/>
          </p:nvSpPr>
          <p:spPr>
            <a:xfrm>
              <a:off x="3302035" y="3854365"/>
              <a:ext cx="145800" cy="105900"/>
            </a:xfrm>
            <a:prstGeom prst="ellipse">
              <a:avLst/>
            </a:prstGeom>
            <a:solidFill>
              <a:srgbClr val="E898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67"/>
                <a:buFont typeface="Arial"/>
                <a:buNone/>
              </a:pPr>
              <a:endParaRPr sz="1467" b="0" i="0" u="none" strike="noStrike" cap="none">
                <a:solidFill>
                  <a:srgbClr val="FFFFFF"/>
                </a:solidFill>
                <a:latin typeface="Arial"/>
                <a:ea typeface="Arial"/>
                <a:cs typeface="Arial"/>
                <a:sym typeface="Arial"/>
              </a:endParaRPr>
            </a:p>
          </p:txBody>
        </p:sp>
        <p:grpSp>
          <p:nvGrpSpPr>
            <p:cNvPr id="13431" name="Google Shape;13431;p129"/>
            <p:cNvGrpSpPr/>
            <p:nvPr/>
          </p:nvGrpSpPr>
          <p:grpSpPr>
            <a:xfrm>
              <a:off x="1988667" y="3685148"/>
              <a:ext cx="618475" cy="618475"/>
              <a:chOff x="2536992" y="3137573"/>
              <a:chExt cx="1367400" cy="1367400"/>
            </a:xfrm>
          </p:grpSpPr>
          <p:sp>
            <p:nvSpPr>
              <p:cNvPr id="13432" name="Google Shape;13432;p129"/>
              <p:cNvSpPr/>
              <p:nvPr/>
            </p:nvSpPr>
            <p:spPr>
              <a:xfrm>
                <a:off x="2536992" y="3137573"/>
                <a:ext cx="1367400" cy="1367400"/>
              </a:xfrm>
              <a:prstGeom prst="ellipse">
                <a:avLst/>
              </a:prstGeom>
              <a:gradFill>
                <a:gsLst>
                  <a:gs pos="0">
                    <a:srgbClr val="0000AA"/>
                  </a:gs>
                  <a:gs pos="80000">
                    <a:srgbClr val="0000DF"/>
                  </a:gs>
                  <a:gs pos="100000">
                    <a:srgbClr val="0000E5"/>
                  </a:gs>
                </a:gsLst>
                <a:lin ang="16200038"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pic>
            <p:nvPicPr>
              <p:cNvPr id="13433" name="Google Shape;13433;p129" descr="Needle"/>
              <p:cNvPicPr preferRelativeResize="0"/>
              <p:nvPr/>
            </p:nvPicPr>
            <p:blipFill rotWithShape="1">
              <a:blip r:embed="rId4">
                <a:alphaModFix/>
              </a:blip>
              <a:srcRect/>
              <a:stretch/>
            </p:blipFill>
            <p:spPr>
              <a:xfrm>
                <a:off x="2742272" y="3342907"/>
                <a:ext cx="914400" cy="914400"/>
              </a:xfrm>
              <a:prstGeom prst="rect">
                <a:avLst/>
              </a:prstGeom>
              <a:noFill/>
              <a:ln>
                <a:noFill/>
              </a:ln>
            </p:spPr>
          </p:pic>
        </p:grpSp>
      </p:grpSp>
      <p:sp>
        <p:nvSpPr>
          <p:cNvPr id="13434" name="Google Shape;13434;p129"/>
          <p:cNvSpPr/>
          <p:nvPr/>
        </p:nvSpPr>
        <p:spPr>
          <a:xfrm>
            <a:off x="3583586" y="2089522"/>
            <a:ext cx="7731300" cy="2290500"/>
          </a:xfrm>
          <a:custGeom>
            <a:avLst/>
            <a:gdLst/>
            <a:ahLst/>
            <a:cxnLst/>
            <a:rect l="l" t="t" r="r" b="b"/>
            <a:pathLst>
              <a:path w="120000" h="120000" extrusionOk="0">
                <a:moveTo>
                  <a:pt x="0" y="120000"/>
                </a:moveTo>
                <a:quadBezTo>
                  <a:pt x="20000" y="40000"/>
                  <a:pt x="108847" y="15000"/>
                </a:quadBezTo>
                <a:lnTo>
                  <a:pt x="108347" y="0"/>
                </a:lnTo>
                <a:lnTo>
                  <a:pt x="120000" y="20411"/>
                </a:lnTo>
                <a:lnTo>
                  <a:pt x="110110" y="52822"/>
                </a:lnTo>
                <a:lnTo>
                  <a:pt x="109609" y="37822"/>
                </a:lnTo>
                <a:quadBezTo>
                  <a:pt x="30000" y="47822"/>
                  <a:pt x="0" y="120000"/>
                </a:quadBezTo>
                <a:close/>
              </a:path>
            </a:pathLst>
          </a:custGeom>
          <a:solidFill>
            <a:srgbClr val="43964A">
              <a:alpha val="20780"/>
            </a:srgbClr>
          </a:solidFill>
          <a:ln>
            <a:noFill/>
          </a:ln>
          <a:effectLst>
            <a:outerShdw blurRad="40000" dist="23000" dir="5400000" rotWithShape="0">
              <a:srgbClr val="000000">
                <a:alpha val="349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sp>
        <p:nvSpPr>
          <p:cNvPr id="13435" name="Google Shape;13435;p129"/>
          <p:cNvSpPr/>
          <p:nvPr/>
        </p:nvSpPr>
        <p:spPr>
          <a:xfrm rot="823617">
            <a:off x="7650008" y="1065075"/>
            <a:ext cx="3423586" cy="1391568"/>
          </a:xfrm>
          <a:custGeom>
            <a:avLst/>
            <a:gdLst/>
            <a:ahLst/>
            <a:cxnLst/>
            <a:rect l="l" t="t" r="r" b="b"/>
            <a:pathLst>
              <a:path w="120000" h="120000" extrusionOk="0">
                <a:moveTo>
                  <a:pt x="0" y="120000"/>
                </a:moveTo>
                <a:quadBezTo>
                  <a:pt x="20000" y="40000"/>
                  <a:pt x="104699" y="15000"/>
                </a:quadBezTo>
                <a:lnTo>
                  <a:pt x="104012" y="0"/>
                </a:lnTo>
                <a:lnTo>
                  <a:pt x="120000" y="20411"/>
                </a:lnTo>
                <a:lnTo>
                  <a:pt x="106431" y="52822"/>
                </a:lnTo>
                <a:lnTo>
                  <a:pt x="105744" y="37822"/>
                </a:lnTo>
                <a:quadBezTo>
                  <a:pt x="30000" y="47822"/>
                  <a:pt x="0" y="120000"/>
                </a:quadBezTo>
                <a:close/>
              </a:path>
            </a:pathLst>
          </a:custGeom>
          <a:solidFill>
            <a:srgbClr val="D434D0">
              <a:alpha val="2275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36" name="Google Shape;13436;p129"/>
          <p:cNvSpPr/>
          <p:nvPr/>
        </p:nvSpPr>
        <p:spPr>
          <a:xfrm rot="-2943426" flipH="1">
            <a:off x="3768548" y="2070744"/>
            <a:ext cx="2581540" cy="1627528"/>
          </a:xfrm>
          <a:custGeom>
            <a:avLst/>
            <a:gdLst/>
            <a:ahLst/>
            <a:cxnLst/>
            <a:rect l="l" t="t" r="r" b="b"/>
            <a:pathLst>
              <a:path w="120000" h="120000" extrusionOk="0">
                <a:moveTo>
                  <a:pt x="0" y="120000"/>
                </a:moveTo>
                <a:quadBezTo>
                  <a:pt x="20000" y="40000"/>
                  <a:pt x="96267" y="15000"/>
                </a:quadBezTo>
                <a:lnTo>
                  <a:pt x="95202" y="0"/>
                </a:lnTo>
                <a:lnTo>
                  <a:pt x="120000" y="20411"/>
                </a:lnTo>
                <a:lnTo>
                  <a:pt x="98954" y="52822"/>
                </a:lnTo>
                <a:lnTo>
                  <a:pt x="97889" y="37822"/>
                </a:lnTo>
                <a:quadBezTo>
                  <a:pt x="30000" y="47822"/>
                  <a:pt x="0" y="120000"/>
                </a:quadBezTo>
                <a:close/>
              </a:path>
            </a:pathLst>
          </a:custGeom>
          <a:solidFill>
            <a:srgbClr val="D434D0">
              <a:alpha val="2275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37" name="Google Shape;13437;p129"/>
          <p:cNvSpPr/>
          <p:nvPr/>
        </p:nvSpPr>
        <p:spPr>
          <a:xfrm>
            <a:off x="6599821" y="1501750"/>
            <a:ext cx="811500" cy="811500"/>
          </a:xfrm>
          <a:prstGeom prst="ellipse">
            <a:avLst/>
          </a:prstGeom>
          <a:solidFill>
            <a:srgbClr val="D434D0"/>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pic>
        <p:nvPicPr>
          <p:cNvPr id="13438" name="Google Shape;13438;p129" descr="Needle"/>
          <p:cNvPicPr preferRelativeResize="0"/>
          <p:nvPr/>
        </p:nvPicPr>
        <p:blipFill rotWithShape="1">
          <a:blip r:embed="rId4">
            <a:alphaModFix/>
          </a:blip>
          <a:srcRect/>
          <a:stretch/>
        </p:blipFill>
        <p:spPr>
          <a:xfrm>
            <a:off x="6731064" y="1639106"/>
            <a:ext cx="549050" cy="549050"/>
          </a:xfrm>
          <a:prstGeom prst="rect">
            <a:avLst/>
          </a:prstGeom>
          <a:noFill/>
          <a:ln>
            <a:noFill/>
          </a:ln>
        </p:spPr>
      </p:pic>
      <p:sp>
        <p:nvSpPr>
          <p:cNvPr id="13439" name="Google Shape;13439;p129"/>
          <p:cNvSpPr txBox="1">
            <a:spLocks noGrp="1"/>
          </p:cNvSpPr>
          <p:nvPr>
            <p:ph type="title"/>
          </p:nvPr>
        </p:nvSpPr>
        <p:spPr>
          <a:xfrm>
            <a:off x="3076415" y="283776"/>
            <a:ext cx="11295900" cy="850500"/>
          </a:xfrm>
          <a:prstGeom prst="rect">
            <a:avLst/>
          </a:prstGeom>
          <a:noFill/>
          <a:ln>
            <a:noFill/>
          </a:ln>
        </p:spPr>
        <p:txBody>
          <a:bodyPr spcFirstLastPara="1" wrap="square" lIns="0" tIns="45700" rIns="0" bIns="45700" anchor="t" anchorCtr="0">
            <a:noAutofit/>
          </a:bodyPr>
          <a:lstStyle/>
          <a:p>
            <a:pPr marL="0" lvl="0" indent="0" algn="l" rtl="0">
              <a:lnSpc>
                <a:spcPct val="85000"/>
              </a:lnSpc>
              <a:spcBef>
                <a:spcPts val="0"/>
              </a:spcBef>
              <a:spcAft>
                <a:spcPts val="0"/>
              </a:spcAft>
              <a:buClr>
                <a:schemeClr val="accent1"/>
              </a:buClr>
              <a:buSzPts val="2400"/>
              <a:buFont typeface="Arial"/>
              <a:buNone/>
            </a:pPr>
            <a:r>
              <a:rPr lang="en-US" sz="2400" b="1" cap="none">
                <a:solidFill>
                  <a:schemeClr val="accent1"/>
                </a:solidFill>
              </a:rPr>
              <a:t>A FINALIDADE VAI ALÉM DO INDIVÍDUO</a:t>
            </a:r>
            <a:r>
              <a:rPr lang="en-US" sz="2400" b="1" cap="none" baseline="30000">
                <a:solidFill>
                  <a:schemeClr val="accent1"/>
                </a:solidFill>
              </a:rPr>
              <a:t>1,2</a:t>
            </a:r>
            <a:endParaRPr sz="2400" b="1" cap="none" baseline="30000">
              <a:solidFill>
                <a:schemeClr val="accent1"/>
              </a:solidFill>
            </a:endParaRPr>
          </a:p>
        </p:txBody>
      </p:sp>
      <p:sp>
        <p:nvSpPr>
          <p:cNvPr id="13440" name="Google Shape;13440;p129"/>
          <p:cNvSpPr txBox="1"/>
          <p:nvPr/>
        </p:nvSpPr>
        <p:spPr>
          <a:xfrm>
            <a:off x="110635" y="2658221"/>
            <a:ext cx="2458800" cy="369300"/>
          </a:xfrm>
          <a:prstGeom prst="rect">
            <a:avLst/>
          </a:prstGeom>
          <a:solidFill>
            <a:schemeClr val="accent2"/>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Impedir doença grave </a:t>
            </a:r>
            <a:endParaRPr sz="1800" b="0" i="0" u="none" strike="noStrike" cap="none">
              <a:solidFill>
                <a:srgbClr val="FFFFFF"/>
              </a:solidFill>
              <a:latin typeface="Arial"/>
              <a:ea typeface="Arial"/>
              <a:cs typeface="Arial"/>
              <a:sym typeface="Arial"/>
            </a:endParaRPr>
          </a:p>
        </p:txBody>
      </p:sp>
      <p:pic>
        <p:nvPicPr>
          <p:cNvPr id="13441" name="Google Shape;13441;p129" descr="Transparent Seta Png - Seta Png, Png Download - kindpng"/>
          <p:cNvPicPr preferRelativeResize="0"/>
          <p:nvPr/>
        </p:nvPicPr>
        <p:blipFill rotWithShape="1">
          <a:blip r:embed="rId5">
            <a:alphaModFix/>
          </a:blip>
          <a:srcRect/>
          <a:stretch/>
        </p:blipFill>
        <p:spPr>
          <a:xfrm rot="5400000">
            <a:off x="382417" y="1714370"/>
            <a:ext cx="850366" cy="809159"/>
          </a:xfrm>
          <a:prstGeom prst="rect">
            <a:avLst/>
          </a:prstGeom>
          <a:noFill/>
          <a:ln>
            <a:noFill/>
          </a:ln>
        </p:spPr>
      </p:pic>
      <p:sp>
        <p:nvSpPr>
          <p:cNvPr id="13442" name="Google Shape;13442;p129"/>
          <p:cNvSpPr txBox="1"/>
          <p:nvPr/>
        </p:nvSpPr>
        <p:spPr>
          <a:xfrm>
            <a:off x="110634" y="3323908"/>
            <a:ext cx="2458800" cy="1200300"/>
          </a:xfrm>
          <a:prstGeom prst="rect">
            <a:avLst/>
          </a:prstGeom>
          <a:solidFill>
            <a:schemeClr val="accent2"/>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Impedir infecção assintomática</a:t>
            </a:r>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Colonização</a:t>
            </a:r>
            <a:endParaRPr sz="1800" b="0" i="0" u="none" strike="noStrike" cap="none">
              <a:solidFill>
                <a:srgbClr val="FFFFFF"/>
              </a:solidFill>
              <a:latin typeface="Arial"/>
              <a:ea typeface="Arial"/>
              <a:cs typeface="Arial"/>
              <a:sym typeface="Arial"/>
            </a:endParaRPr>
          </a:p>
        </p:txBody>
      </p:sp>
      <p:sp>
        <p:nvSpPr>
          <p:cNvPr id="13443" name="Google Shape;13443;p129"/>
          <p:cNvSpPr txBox="1"/>
          <p:nvPr/>
        </p:nvSpPr>
        <p:spPr>
          <a:xfrm>
            <a:off x="1231378" y="1529001"/>
            <a:ext cx="1415100" cy="369300"/>
          </a:xfrm>
          <a:prstGeom prst="rect">
            <a:avLst/>
          </a:prstGeom>
          <a:solidFill>
            <a:srgbClr val="000096"/>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PRINCIPAL</a:t>
            </a:r>
            <a:endParaRPr sz="1800" b="0" i="0" u="none" strike="noStrike" cap="none">
              <a:solidFill>
                <a:srgbClr val="FFFFFF"/>
              </a:solidFill>
              <a:latin typeface="Arial"/>
              <a:ea typeface="Arial"/>
              <a:cs typeface="Arial"/>
              <a:sym typeface="Arial"/>
            </a:endParaRPr>
          </a:p>
        </p:txBody>
      </p:sp>
      <p:sp>
        <p:nvSpPr>
          <p:cNvPr id="13444" name="Google Shape;13444;p129"/>
          <p:cNvSpPr txBox="1"/>
          <p:nvPr/>
        </p:nvSpPr>
        <p:spPr>
          <a:xfrm>
            <a:off x="231309" y="4820592"/>
            <a:ext cx="2074800" cy="646200"/>
          </a:xfrm>
          <a:prstGeom prst="rect">
            <a:avLst/>
          </a:prstGeom>
          <a:solidFill>
            <a:srgbClr val="000096"/>
          </a:solidFill>
          <a:ln w="25400" cap="flat" cmpd="sng">
            <a:solidFill>
              <a:srgbClr val="006CB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IMUNIDADE DE REBANHO</a:t>
            </a:r>
            <a:endParaRPr sz="1800" b="0" i="0" u="none" strike="noStrike" cap="none">
              <a:solidFill>
                <a:srgbClr val="FFFFFF"/>
              </a:solidFill>
              <a:latin typeface="Arial"/>
              <a:ea typeface="Arial"/>
              <a:cs typeface="Arial"/>
              <a:sym typeface="Arial"/>
            </a:endParaRPr>
          </a:p>
        </p:txBody>
      </p:sp>
      <p:sp>
        <p:nvSpPr>
          <p:cNvPr id="13445" name="Google Shape;13445;p129"/>
          <p:cNvSpPr txBox="1"/>
          <p:nvPr/>
        </p:nvSpPr>
        <p:spPr>
          <a:xfrm>
            <a:off x="3257016" y="6376773"/>
            <a:ext cx="79305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C9"/>
              </a:buClr>
              <a:buSzPts val="800"/>
              <a:buFont typeface="Quattrocento Sans"/>
              <a:buNone/>
            </a:pPr>
            <a:r>
              <a:rPr lang="en-US" sz="800" b="1" i="0" u="none" strike="noStrike" cap="none">
                <a:solidFill>
                  <a:srgbClr val="0000C9"/>
                </a:solidFill>
                <a:latin typeface="Quattrocento Sans"/>
                <a:ea typeface="Quattrocento Sans"/>
                <a:cs typeface="Quattrocento Sans"/>
                <a:sym typeface="Quattrocento Sans"/>
              </a:rPr>
              <a:t>1. </a:t>
            </a:r>
            <a:r>
              <a:rPr lang="en-US" sz="800" b="0" i="0" u="none" strike="noStrike" cap="none">
                <a:solidFill>
                  <a:srgbClr val="7F7F7F"/>
                </a:solidFill>
                <a:latin typeface="Quattrocento Sans"/>
                <a:ea typeface="Quattrocento Sans"/>
                <a:cs typeface="Quattrocento Sans"/>
                <a:sym typeface="Quattrocento Sans"/>
              </a:rPr>
              <a:t>Findlow H, Borrow R. What Would be the Best Schedule for Prevention of Meningococcal Disease in All Ages? The UK Experience. Paediatr Drugs. 2016 Apr;18(2):83-7. </a:t>
            </a:r>
            <a:endParaRPr/>
          </a:p>
          <a:p>
            <a:pPr marL="0" marR="0" lvl="0" indent="0" algn="r" rtl="0">
              <a:lnSpc>
                <a:spcPct val="100000"/>
              </a:lnSpc>
              <a:spcBef>
                <a:spcPts val="0"/>
              </a:spcBef>
              <a:spcAft>
                <a:spcPts val="0"/>
              </a:spcAft>
              <a:buClr>
                <a:srgbClr val="0000C9"/>
              </a:buClr>
              <a:buSzPts val="800"/>
              <a:buFont typeface="Quattrocento Sans"/>
              <a:buNone/>
            </a:pPr>
            <a:r>
              <a:rPr lang="en-US" sz="800" b="1" i="0" u="none" strike="noStrike" cap="none">
                <a:solidFill>
                  <a:srgbClr val="0000C9"/>
                </a:solidFill>
                <a:latin typeface="Quattrocento Sans"/>
                <a:ea typeface="Quattrocento Sans"/>
                <a:cs typeface="Quattrocento Sans"/>
                <a:sym typeface="Quattrocento Sans"/>
              </a:rPr>
              <a:t>2. </a:t>
            </a:r>
            <a:r>
              <a:rPr lang="en-US" sz="800" b="0" i="0" u="none" strike="noStrike" cap="none">
                <a:solidFill>
                  <a:srgbClr val="7F7F7F"/>
                </a:solidFill>
                <a:latin typeface="Quattrocento Sans"/>
                <a:ea typeface="Quattrocento Sans"/>
                <a:cs typeface="Quattrocento Sans"/>
                <a:sym typeface="Quattrocento Sans"/>
              </a:rPr>
              <a:t>Christensen H, May M, Bowen L, Hickman M, Trotter CL. Meningococcal carriage by age: a systematic review and meta-analysis. Lancet Infect Dis. 2010 Dec;10(12):853-61.</a:t>
            </a:r>
            <a:endParaRPr sz="800" b="0" i="0" u="none" strike="noStrike" cap="none">
              <a:solidFill>
                <a:srgbClr val="7F7F7F"/>
              </a:solidFill>
              <a:latin typeface="Quattrocento Sans"/>
              <a:ea typeface="Quattrocento Sans"/>
              <a:cs typeface="Quattrocento Sans"/>
              <a:sym typeface="Quattrocento Sans"/>
            </a:endParaRPr>
          </a:p>
        </p:txBody>
      </p:sp>
      <p:pic>
        <p:nvPicPr>
          <p:cNvPr id="13446" name="Google Shape;13446;p129"/>
          <p:cNvPicPr preferRelativeResize="0"/>
          <p:nvPr/>
        </p:nvPicPr>
        <p:blipFill rotWithShape="1">
          <a:blip r:embed="rId6">
            <a:alphaModFix/>
          </a:blip>
          <a:srcRect/>
          <a:stretch/>
        </p:blipFill>
        <p:spPr>
          <a:xfrm>
            <a:off x="11314771" y="6454107"/>
            <a:ext cx="706245" cy="278478"/>
          </a:xfrm>
          <a:prstGeom prst="rect">
            <a:avLst/>
          </a:prstGeom>
          <a:noFill/>
          <a:ln>
            <a:noFill/>
          </a:ln>
        </p:spPr>
      </p:pic>
      <p:sp>
        <p:nvSpPr>
          <p:cNvPr id="13447" name="Google Shape;13447;p129"/>
          <p:cNvSpPr txBox="1"/>
          <p:nvPr/>
        </p:nvSpPr>
        <p:spPr>
          <a:xfrm>
            <a:off x="0" y="5563338"/>
            <a:ext cx="32571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i="1" dirty="0" err="1">
                <a:solidFill>
                  <a:schemeClr val="dk1"/>
                </a:solidFill>
                <a:latin typeface="Arial"/>
                <a:ea typeface="Arial"/>
                <a:cs typeface="Arial"/>
                <a:sym typeface="Arial"/>
              </a:rPr>
              <a:t>Evidências</a:t>
            </a:r>
            <a:r>
              <a:rPr lang="en-US" sz="800" i="1" dirty="0">
                <a:solidFill>
                  <a:schemeClr val="dk1"/>
                </a:solidFill>
                <a:latin typeface="Arial"/>
                <a:ea typeface="Arial"/>
                <a:cs typeface="Arial"/>
                <a:sym typeface="Arial"/>
              </a:rPr>
              <a:t> de </a:t>
            </a:r>
            <a:r>
              <a:rPr lang="en-US" sz="800" i="1" dirty="0" err="1">
                <a:solidFill>
                  <a:schemeClr val="dk1"/>
                </a:solidFill>
                <a:latin typeface="Arial"/>
                <a:ea typeface="Arial"/>
                <a:cs typeface="Arial"/>
                <a:sym typeface="Arial"/>
              </a:rPr>
              <a:t>estudos</a:t>
            </a:r>
            <a:r>
              <a:rPr lang="en-US" sz="800" i="1" dirty="0">
                <a:solidFill>
                  <a:schemeClr val="dk1"/>
                </a:solidFill>
                <a:latin typeface="Arial"/>
                <a:ea typeface="Arial"/>
                <a:cs typeface="Arial"/>
                <a:sym typeface="Arial"/>
              </a:rPr>
              <a:t> </a:t>
            </a:r>
            <a:r>
              <a:rPr lang="en-US" sz="800" i="1" dirty="0" err="1">
                <a:solidFill>
                  <a:schemeClr val="dk1"/>
                </a:solidFill>
                <a:latin typeface="Arial"/>
                <a:ea typeface="Arial"/>
                <a:cs typeface="Arial"/>
                <a:sym typeface="Arial"/>
              </a:rPr>
              <a:t>sobre</a:t>
            </a:r>
            <a:r>
              <a:rPr lang="en-US" sz="800" i="1" dirty="0">
                <a:solidFill>
                  <a:schemeClr val="dk1"/>
                </a:solidFill>
                <a:latin typeface="Arial"/>
                <a:ea typeface="Arial"/>
                <a:cs typeface="Arial"/>
                <a:sym typeface="Arial"/>
              </a:rPr>
              <a:t> </a:t>
            </a:r>
            <a:r>
              <a:rPr lang="en-US" sz="800" i="1" dirty="0" err="1">
                <a:solidFill>
                  <a:schemeClr val="dk1"/>
                </a:solidFill>
                <a:latin typeface="Arial"/>
                <a:ea typeface="Arial"/>
                <a:cs typeface="Arial"/>
                <a:sym typeface="Arial"/>
              </a:rPr>
              <a:t>meningococo</a:t>
            </a:r>
            <a:r>
              <a:rPr lang="en-US" sz="800" i="1" dirty="0">
                <a:solidFill>
                  <a:schemeClr val="dk1"/>
                </a:solidFill>
                <a:latin typeface="Arial"/>
                <a:ea typeface="Arial"/>
                <a:cs typeface="Arial"/>
                <a:sym typeface="Arial"/>
              </a:rPr>
              <a:t> com </a:t>
            </a:r>
            <a:r>
              <a:rPr lang="en-US" sz="800" i="1" dirty="0" err="1">
                <a:solidFill>
                  <a:schemeClr val="dk1"/>
                </a:solidFill>
                <a:latin typeface="Arial"/>
                <a:ea typeface="Arial"/>
                <a:cs typeface="Arial"/>
                <a:sym typeface="Arial"/>
              </a:rPr>
              <a:t>implicações</a:t>
            </a:r>
            <a:r>
              <a:rPr lang="en-US" sz="800" i="1" dirty="0">
                <a:solidFill>
                  <a:schemeClr val="dk1"/>
                </a:solidFill>
                <a:latin typeface="Arial"/>
                <a:ea typeface="Arial"/>
                <a:cs typeface="Arial"/>
                <a:sym typeface="Arial"/>
              </a:rPr>
              <a:t> de </a:t>
            </a:r>
            <a:r>
              <a:rPr lang="en-US" sz="800" i="1" dirty="0" err="1">
                <a:solidFill>
                  <a:schemeClr val="dk1"/>
                </a:solidFill>
                <a:latin typeface="Arial"/>
                <a:ea typeface="Arial"/>
                <a:cs typeface="Arial"/>
                <a:sym typeface="Arial"/>
              </a:rPr>
              <a:t>praticas</a:t>
            </a:r>
            <a:r>
              <a:rPr lang="en-US" sz="800" i="1" dirty="0">
                <a:solidFill>
                  <a:schemeClr val="dk1"/>
                </a:solidFill>
                <a:latin typeface="Arial"/>
                <a:ea typeface="Arial"/>
                <a:cs typeface="Arial"/>
                <a:sym typeface="Arial"/>
              </a:rPr>
              <a:t> para </a:t>
            </a:r>
            <a:r>
              <a:rPr lang="en-US" sz="800" i="1" dirty="0" err="1">
                <a:solidFill>
                  <a:schemeClr val="dk1"/>
                </a:solidFill>
                <a:latin typeface="Arial"/>
                <a:ea typeface="Arial"/>
                <a:cs typeface="Arial"/>
                <a:sym typeface="Arial"/>
              </a:rPr>
              <a:t>estratégias</a:t>
            </a:r>
            <a:r>
              <a:rPr lang="en-US" sz="800" i="1" dirty="0">
                <a:solidFill>
                  <a:schemeClr val="dk1"/>
                </a:solidFill>
                <a:latin typeface="Arial"/>
                <a:ea typeface="Arial"/>
                <a:cs typeface="Arial"/>
                <a:sym typeface="Arial"/>
              </a:rPr>
              <a:t> </a:t>
            </a:r>
            <a:r>
              <a:rPr lang="en-US" sz="800" i="1" dirty="0" err="1">
                <a:solidFill>
                  <a:schemeClr val="dk1"/>
                </a:solidFill>
                <a:latin typeface="Arial"/>
                <a:ea typeface="Arial"/>
                <a:cs typeface="Arial"/>
                <a:sym typeface="Arial"/>
              </a:rPr>
              <a:t>vacinais</a:t>
            </a:r>
            <a:r>
              <a:rPr lang="en-US" sz="800" i="1" dirty="0">
                <a:solidFill>
                  <a:schemeClr val="dk1"/>
                </a:solidFill>
                <a:latin typeface="Arial"/>
                <a:ea typeface="Arial"/>
                <a:cs typeface="Arial"/>
                <a:sym typeface="Arial"/>
              </a:rPr>
              <a:t> em </a:t>
            </a:r>
            <a:r>
              <a:rPr lang="en-US" sz="800" i="1" dirty="0" err="1">
                <a:solidFill>
                  <a:schemeClr val="dk1"/>
                </a:solidFill>
                <a:latin typeface="Arial"/>
                <a:ea typeface="Arial"/>
                <a:cs typeface="Arial"/>
                <a:sym typeface="Arial"/>
              </a:rPr>
              <a:t>geral</a:t>
            </a:r>
            <a:r>
              <a:rPr lang="en-US" sz="800" i="1" dirty="0">
                <a:solidFill>
                  <a:schemeClr val="dk1"/>
                </a:solidFill>
                <a:latin typeface="Arial"/>
                <a:ea typeface="Arial"/>
                <a:cs typeface="Arial"/>
                <a:sym typeface="Arial"/>
              </a:rPr>
              <a:t>.</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3452"/>
        <p:cNvGrpSpPr/>
        <p:nvPr/>
      </p:nvGrpSpPr>
      <p:grpSpPr>
        <a:xfrm>
          <a:off x="0" y="0"/>
          <a:ext cx="0" cy="0"/>
          <a:chOff x="0" y="0"/>
          <a:chExt cx="0" cy="0"/>
        </a:xfrm>
      </p:grpSpPr>
      <p:sp>
        <p:nvSpPr>
          <p:cNvPr id="13453" name="Google Shape;13453;p130"/>
          <p:cNvSpPr/>
          <p:nvPr/>
        </p:nvSpPr>
        <p:spPr>
          <a:xfrm>
            <a:off x="858589" y="5250635"/>
            <a:ext cx="10480800" cy="948300"/>
          </a:xfrm>
          <a:prstGeom prst="roundRect">
            <a:avLst>
              <a:gd name="adj" fmla="val 20767"/>
            </a:avLst>
          </a:prstGeom>
          <a:solidFill>
            <a:schemeClr val="accent1"/>
          </a:solidFill>
          <a:ln>
            <a:noFill/>
          </a:ln>
          <a:effectLst>
            <a:outerShdw blurRad="152400" dist="50800" dir="5400000" algn="ctr" rotWithShape="0">
              <a:srgbClr val="D8D8D8"/>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454" name="Google Shape;13454;p130"/>
          <p:cNvSpPr/>
          <p:nvPr/>
        </p:nvSpPr>
        <p:spPr>
          <a:xfrm>
            <a:off x="0" y="-113212"/>
            <a:ext cx="12293700" cy="5855700"/>
          </a:xfrm>
          <a:prstGeom prst="rect">
            <a:avLst/>
          </a:prstGeom>
          <a:solidFill>
            <a:srgbClr val="00004E"/>
          </a:solidFill>
          <a:ln>
            <a:noFill/>
          </a:ln>
          <a:effectLst>
            <a:softEdge rad="635000"/>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3455" name="Google Shape;13455;p130"/>
          <p:cNvSpPr/>
          <p:nvPr/>
        </p:nvSpPr>
        <p:spPr>
          <a:xfrm>
            <a:off x="398545" y="122320"/>
            <a:ext cx="11501400" cy="5356200"/>
          </a:xfrm>
          <a:prstGeom prst="roundRect">
            <a:avLst>
              <a:gd name="adj" fmla="val 2443"/>
            </a:avLst>
          </a:prstGeom>
          <a:solidFill>
            <a:schemeClr val="lt1"/>
          </a:solidFill>
          <a:ln>
            <a:noFill/>
          </a:ln>
          <a:effectLst>
            <a:outerShdw blurRad="152400" dist="50800" dir="5400000" algn="ctr" rotWithShape="0">
              <a:srgbClr val="000064">
                <a:alpha val="156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13456" name="Google Shape;13456;p130"/>
          <p:cNvCxnSpPr/>
          <p:nvPr/>
        </p:nvCxnSpPr>
        <p:spPr>
          <a:xfrm>
            <a:off x="4183432" y="241300"/>
            <a:ext cx="0" cy="4864200"/>
          </a:xfrm>
          <a:prstGeom prst="straightConnector1">
            <a:avLst/>
          </a:prstGeom>
          <a:noFill/>
          <a:ln w="12700" cap="rnd" cmpd="sng">
            <a:solidFill>
              <a:srgbClr val="BFBFBF"/>
            </a:solidFill>
            <a:prstDash val="solid"/>
            <a:round/>
            <a:headEnd type="none" w="med" len="med"/>
            <a:tailEnd type="none" w="med" len="med"/>
          </a:ln>
        </p:spPr>
      </p:cxnSp>
      <p:cxnSp>
        <p:nvCxnSpPr>
          <p:cNvPr id="13457" name="Google Shape;13457;p130"/>
          <p:cNvCxnSpPr/>
          <p:nvPr/>
        </p:nvCxnSpPr>
        <p:spPr>
          <a:xfrm>
            <a:off x="8084480" y="241300"/>
            <a:ext cx="0" cy="4864200"/>
          </a:xfrm>
          <a:prstGeom prst="straightConnector1">
            <a:avLst/>
          </a:prstGeom>
          <a:noFill/>
          <a:ln w="12700" cap="rnd" cmpd="sng">
            <a:solidFill>
              <a:srgbClr val="BFBFBF"/>
            </a:solidFill>
            <a:prstDash val="solid"/>
            <a:round/>
            <a:headEnd type="none" w="med" len="med"/>
            <a:tailEnd type="none" w="med" len="med"/>
          </a:ln>
        </p:spPr>
      </p:cxnSp>
      <p:grpSp>
        <p:nvGrpSpPr>
          <p:cNvPr id="13458" name="Google Shape;13458;p130"/>
          <p:cNvGrpSpPr/>
          <p:nvPr/>
        </p:nvGrpSpPr>
        <p:grpSpPr>
          <a:xfrm>
            <a:off x="627778" y="367042"/>
            <a:ext cx="3248523" cy="4870983"/>
            <a:chOff x="627778" y="367042"/>
            <a:chExt cx="3248523" cy="4870983"/>
          </a:xfrm>
        </p:grpSpPr>
        <p:grpSp>
          <p:nvGrpSpPr>
            <p:cNvPr id="13459" name="Google Shape;13459;p130"/>
            <p:cNvGrpSpPr/>
            <p:nvPr/>
          </p:nvGrpSpPr>
          <p:grpSpPr>
            <a:xfrm>
              <a:off x="627778" y="1029976"/>
              <a:ext cx="1479967" cy="1512531"/>
              <a:chOff x="1339000" y="824343"/>
              <a:chExt cx="1715307" cy="1753050"/>
            </a:xfrm>
          </p:grpSpPr>
          <p:grpSp>
            <p:nvGrpSpPr>
              <p:cNvPr id="13460" name="Google Shape;13460;p130"/>
              <p:cNvGrpSpPr/>
              <p:nvPr/>
            </p:nvGrpSpPr>
            <p:grpSpPr>
              <a:xfrm>
                <a:off x="1339000" y="824343"/>
                <a:ext cx="150306" cy="337000"/>
                <a:chOff x="5902160" y="2862262"/>
                <a:chExt cx="394918" cy="885443"/>
              </a:xfrm>
            </p:grpSpPr>
            <p:sp>
              <p:nvSpPr>
                <p:cNvPr id="13461" name="Google Shape;1346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62" name="Google Shape;1346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63" name="Google Shape;13463;p130"/>
              <p:cNvGrpSpPr/>
              <p:nvPr/>
            </p:nvGrpSpPr>
            <p:grpSpPr>
              <a:xfrm>
                <a:off x="1503717" y="824343"/>
                <a:ext cx="150306" cy="337000"/>
                <a:chOff x="5902160" y="2862262"/>
                <a:chExt cx="394918" cy="885443"/>
              </a:xfrm>
            </p:grpSpPr>
            <p:sp>
              <p:nvSpPr>
                <p:cNvPr id="13464" name="Google Shape;1346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65" name="Google Shape;1346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66" name="Google Shape;13466;p130"/>
              <p:cNvGrpSpPr/>
              <p:nvPr/>
            </p:nvGrpSpPr>
            <p:grpSpPr>
              <a:xfrm>
                <a:off x="1668434" y="824343"/>
                <a:ext cx="150306" cy="337000"/>
                <a:chOff x="5902160" y="2862262"/>
                <a:chExt cx="394918" cy="885443"/>
              </a:xfrm>
            </p:grpSpPr>
            <p:sp>
              <p:nvSpPr>
                <p:cNvPr id="13467" name="Google Shape;1346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68" name="Google Shape;1346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69" name="Google Shape;13469;p130"/>
              <p:cNvGrpSpPr/>
              <p:nvPr/>
            </p:nvGrpSpPr>
            <p:grpSpPr>
              <a:xfrm>
                <a:off x="1833151" y="824343"/>
                <a:ext cx="150306" cy="337000"/>
                <a:chOff x="5902160" y="2862262"/>
                <a:chExt cx="394918" cy="885443"/>
              </a:xfrm>
            </p:grpSpPr>
            <p:sp>
              <p:nvSpPr>
                <p:cNvPr id="13470" name="Google Shape;1347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71" name="Google Shape;1347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72" name="Google Shape;13472;p130"/>
              <p:cNvGrpSpPr/>
              <p:nvPr/>
            </p:nvGrpSpPr>
            <p:grpSpPr>
              <a:xfrm>
                <a:off x="1997868" y="824343"/>
                <a:ext cx="150306" cy="337000"/>
                <a:chOff x="5902160" y="2862262"/>
                <a:chExt cx="394918" cy="885443"/>
              </a:xfrm>
            </p:grpSpPr>
            <p:sp>
              <p:nvSpPr>
                <p:cNvPr id="13473" name="Google Shape;1347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74" name="Google Shape;1347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75" name="Google Shape;13475;p130"/>
              <p:cNvGrpSpPr/>
              <p:nvPr/>
            </p:nvGrpSpPr>
            <p:grpSpPr>
              <a:xfrm>
                <a:off x="2162585" y="824343"/>
                <a:ext cx="150306" cy="337000"/>
                <a:chOff x="5902160" y="2862262"/>
                <a:chExt cx="394918" cy="885443"/>
              </a:xfrm>
            </p:grpSpPr>
            <p:sp>
              <p:nvSpPr>
                <p:cNvPr id="13476" name="Google Shape;1347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77" name="Google Shape;1347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78" name="Google Shape;13478;p130"/>
              <p:cNvGrpSpPr/>
              <p:nvPr/>
            </p:nvGrpSpPr>
            <p:grpSpPr>
              <a:xfrm>
                <a:off x="2327302" y="824343"/>
                <a:ext cx="150306" cy="337000"/>
                <a:chOff x="5902160" y="2862262"/>
                <a:chExt cx="394918" cy="885443"/>
              </a:xfrm>
            </p:grpSpPr>
            <p:sp>
              <p:nvSpPr>
                <p:cNvPr id="13479" name="Google Shape;1347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80" name="Google Shape;1348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81" name="Google Shape;13481;p130"/>
              <p:cNvGrpSpPr/>
              <p:nvPr/>
            </p:nvGrpSpPr>
            <p:grpSpPr>
              <a:xfrm>
                <a:off x="2492019" y="824343"/>
                <a:ext cx="150306" cy="337000"/>
                <a:chOff x="5902160" y="2862262"/>
                <a:chExt cx="394918" cy="885443"/>
              </a:xfrm>
            </p:grpSpPr>
            <p:sp>
              <p:nvSpPr>
                <p:cNvPr id="13482" name="Google Shape;1348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83" name="Google Shape;1348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84" name="Google Shape;13484;p130"/>
              <p:cNvGrpSpPr/>
              <p:nvPr/>
            </p:nvGrpSpPr>
            <p:grpSpPr>
              <a:xfrm>
                <a:off x="2656736" y="824343"/>
                <a:ext cx="150306" cy="337000"/>
                <a:chOff x="5902160" y="2862262"/>
                <a:chExt cx="394918" cy="885443"/>
              </a:xfrm>
            </p:grpSpPr>
            <p:sp>
              <p:nvSpPr>
                <p:cNvPr id="13485" name="Google Shape;1348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86" name="Google Shape;1348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87" name="Google Shape;13487;p130"/>
              <p:cNvGrpSpPr/>
              <p:nvPr/>
            </p:nvGrpSpPr>
            <p:grpSpPr>
              <a:xfrm>
                <a:off x="2821451" y="824343"/>
                <a:ext cx="150306" cy="337000"/>
                <a:chOff x="5902160" y="2862262"/>
                <a:chExt cx="394918" cy="885443"/>
              </a:xfrm>
            </p:grpSpPr>
            <p:sp>
              <p:nvSpPr>
                <p:cNvPr id="13488" name="Google Shape;1348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89" name="Google Shape;1348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90" name="Google Shape;13490;p130"/>
              <p:cNvGrpSpPr/>
              <p:nvPr/>
            </p:nvGrpSpPr>
            <p:grpSpPr>
              <a:xfrm>
                <a:off x="1421550" y="938643"/>
                <a:ext cx="150306" cy="337000"/>
                <a:chOff x="5902160" y="2862262"/>
                <a:chExt cx="394918" cy="885443"/>
              </a:xfrm>
            </p:grpSpPr>
            <p:sp>
              <p:nvSpPr>
                <p:cNvPr id="13491" name="Google Shape;1349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92" name="Google Shape;1349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93" name="Google Shape;13493;p130"/>
              <p:cNvGrpSpPr/>
              <p:nvPr/>
            </p:nvGrpSpPr>
            <p:grpSpPr>
              <a:xfrm>
                <a:off x="1586267" y="938643"/>
                <a:ext cx="150306" cy="337000"/>
                <a:chOff x="5902160" y="2862262"/>
                <a:chExt cx="394918" cy="885443"/>
              </a:xfrm>
            </p:grpSpPr>
            <p:sp>
              <p:nvSpPr>
                <p:cNvPr id="13494" name="Google Shape;1349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95" name="Google Shape;1349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96" name="Google Shape;13496;p130"/>
              <p:cNvGrpSpPr/>
              <p:nvPr/>
            </p:nvGrpSpPr>
            <p:grpSpPr>
              <a:xfrm>
                <a:off x="1750984" y="938643"/>
                <a:ext cx="150306" cy="337000"/>
                <a:chOff x="5902160" y="2862262"/>
                <a:chExt cx="394918" cy="885443"/>
              </a:xfrm>
            </p:grpSpPr>
            <p:sp>
              <p:nvSpPr>
                <p:cNvPr id="13497" name="Google Shape;1349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98" name="Google Shape;1349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99" name="Google Shape;13499;p130"/>
              <p:cNvGrpSpPr/>
              <p:nvPr/>
            </p:nvGrpSpPr>
            <p:grpSpPr>
              <a:xfrm>
                <a:off x="1915701" y="938643"/>
                <a:ext cx="150306" cy="337000"/>
                <a:chOff x="5902160" y="2862262"/>
                <a:chExt cx="394918" cy="885443"/>
              </a:xfrm>
            </p:grpSpPr>
            <p:sp>
              <p:nvSpPr>
                <p:cNvPr id="13500" name="Google Shape;1350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01" name="Google Shape;1350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02" name="Google Shape;13502;p130"/>
              <p:cNvGrpSpPr/>
              <p:nvPr/>
            </p:nvGrpSpPr>
            <p:grpSpPr>
              <a:xfrm>
                <a:off x="2080418" y="938643"/>
                <a:ext cx="150306" cy="337000"/>
                <a:chOff x="5902160" y="2862262"/>
                <a:chExt cx="394918" cy="885443"/>
              </a:xfrm>
            </p:grpSpPr>
            <p:sp>
              <p:nvSpPr>
                <p:cNvPr id="13503" name="Google Shape;1350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04" name="Google Shape;1350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05" name="Google Shape;13505;p130"/>
              <p:cNvGrpSpPr/>
              <p:nvPr/>
            </p:nvGrpSpPr>
            <p:grpSpPr>
              <a:xfrm>
                <a:off x="2245135" y="938643"/>
                <a:ext cx="150306" cy="337000"/>
                <a:chOff x="5902160" y="2862262"/>
                <a:chExt cx="394918" cy="885443"/>
              </a:xfrm>
            </p:grpSpPr>
            <p:sp>
              <p:nvSpPr>
                <p:cNvPr id="13506" name="Google Shape;1350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07" name="Google Shape;1350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08" name="Google Shape;13508;p130"/>
              <p:cNvGrpSpPr/>
              <p:nvPr/>
            </p:nvGrpSpPr>
            <p:grpSpPr>
              <a:xfrm>
                <a:off x="2409852" y="938643"/>
                <a:ext cx="150306" cy="337000"/>
                <a:chOff x="5902160" y="2862262"/>
                <a:chExt cx="394918" cy="885443"/>
              </a:xfrm>
            </p:grpSpPr>
            <p:sp>
              <p:nvSpPr>
                <p:cNvPr id="13509" name="Google Shape;1350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10" name="Google Shape;1351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11" name="Google Shape;13511;p130"/>
              <p:cNvGrpSpPr/>
              <p:nvPr/>
            </p:nvGrpSpPr>
            <p:grpSpPr>
              <a:xfrm>
                <a:off x="2574569" y="938643"/>
                <a:ext cx="150306" cy="337000"/>
                <a:chOff x="5902160" y="2862262"/>
                <a:chExt cx="394918" cy="885443"/>
              </a:xfrm>
            </p:grpSpPr>
            <p:sp>
              <p:nvSpPr>
                <p:cNvPr id="13512" name="Google Shape;1351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13" name="Google Shape;1351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14" name="Google Shape;13514;p130"/>
              <p:cNvGrpSpPr/>
              <p:nvPr/>
            </p:nvGrpSpPr>
            <p:grpSpPr>
              <a:xfrm>
                <a:off x="2739286" y="938643"/>
                <a:ext cx="150306" cy="337000"/>
                <a:chOff x="5902160" y="2862262"/>
                <a:chExt cx="394918" cy="885443"/>
              </a:xfrm>
            </p:grpSpPr>
            <p:sp>
              <p:nvSpPr>
                <p:cNvPr id="13515" name="Google Shape;1351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16" name="Google Shape;1351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17" name="Google Shape;13517;p130"/>
              <p:cNvGrpSpPr/>
              <p:nvPr/>
            </p:nvGrpSpPr>
            <p:grpSpPr>
              <a:xfrm>
                <a:off x="2904001" y="938643"/>
                <a:ext cx="150306" cy="337000"/>
                <a:chOff x="5902160" y="2862262"/>
                <a:chExt cx="394918" cy="885443"/>
              </a:xfrm>
            </p:grpSpPr>
            <p:sp>
              <p:nvSpPr>
                <p:cNvPr id="13518" name="Google Shape;1351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19" name="Google Shape;1351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20" name="Google Shape;13520;p130"/>
              <p:cNvGrpSpPr/>
              <p:nvPr/>
            </p:nvGrpSpPr>
            <p:grpSpPr>
              <a:xfrm>
                <a:off x="1339000" y="1154543"/>
                <a:ext cx="150306" cy="337000"/>
                <a:chOff x="5902160" y="2862262"/>
                <a:chExt cx="394918" cy="885443"/>
              </a:xfrm>
            </p:grpSpPr>
            <p:sp>
              <p:nvSpPr>
                <p:cNvPr id="13521" name="Google Shape;1352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22" name="Google Shape;1352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23" name="Google Shape;13523;p130"/>
              <p:cNvGrpSpPr/>
              <p:nvPr/>
            </p:nvGrpSpPr>
            <p:grpSpPr>
              <a:xfrm>
                <a:off x="1503717" y="1154543"/>
                <a:ext cx="150306" cy="337000"/>
                <a:chOff x="5902160" y="2862262"/>
                <a:chExt cx="394918" cy="885443"/>
              </a:xfrm>
            </p:grpSpPr>
            <p:sp>
              <p:nvSpPr>
                <p:cNvPr id="13524" name="Google Shape;1352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25" name="Google Shape;1352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26" name="Google Shape;13526;p130"/>
              <p:cNvGrpSpPr/>
              <p:nvPr/>
            </p:nvGrpSpPr>
            <p:grpSpPr>
              <a:xfrm>
                <a:off x="1668434" y="1154543"/>
                <a:ext cx="150306" cy="337000"/>
                <a:chOff x="5902160" y="2862262"/>
                <a:chExt cx="394918" cy="885443"/>
              </a:xfrm>
            </p:grpSpPr>
            <p:sp>
              <p:nvSpPr>
                <p:cNvPr id="13527" name="Google Shape;1352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28" name="Google Shape;1352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29" name="Google Shape;13529;p130"/>
              <p:cNvGrpSpPr/>
              <p:nvPr/>
            </p:nvGrpSpPr>
            <p:grpSpPr>
              <a:xfrm>
                <a:off x="1833151" y="1154543"/>
                <a:ext cx="150306" cy="337000"/>
                <a:chOff x="5902160" y="2862262"/>
                <a:chExt cx="394918" cy="885443"/>
              </a:xfrm>
            </p:grpSpPr>
            <p:sp>
              <p:nvSpPr>
                <p:cNvPr id="13530" name="Google Shape;1353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31" name="Google Shape;1353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32" name="Google Shape;13532;p130"/>
              <p:cNvGrpSpPr/>
              <p:nvPr/>
            </p:nvGrpSpPr>
            <p:grpSpPr>
              <a:xfrm>
                <a:off x="1997868" y="1154543"/>
                <a:ext cx="150306" cy="337000"/>
                <a:chOff x="5902160" y="2862262"/>
                <a:chExt cx="394918" cy="885443"/>
              </a:xfrm>
            </p:grpSpPr>
            <p:sp>
              <p:nvSpPr>
                <p:cNvPr id="13533" name="Google Shape;1353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34" name="Google Shape;1353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35" name="Google Shape;13535;p130"/>
              <p:cNvGrpSpPr/>
              <p:nvPr/>
            </p:nvGrpSpPr>
            <p:grpSpPr>
              <a:xfrm>
                <a:off x="2162585" y="1154543"/>
                <a:ext cx="150306" cy="337000"/>
                <a:chOff x="5902160" y="2862262"/>
                <a:chExt cx="394918" cy="885443"/>
              </a:xfrm>
            </p:grpSpPr>
            <p:sp>
              <p:nvSpPr>
                <p:cNvPr id="13536" name="Google Shape;1353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37" name="Google Shape;1353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38" name="Google Shape;13538;p130"/>
              <p:cNvGrpSpPr/>
              <p:nvPr/>
            </p:nvGrpSpPr>
            <p:grpSpPr>
              <a:xfrm>
                <a:off x="2327302" y="1154543"/>
                <a:ext cx="150306" cy="337000"/>
                <a:chOff x="5902160" y="2862262"/>
                <a:chExt cx="394918" cy="885443"/>
              </a:xfrm>
            </p:grpSpPr>
            <p:sp>
              <p:nvSpPr>
                <p:cNvPr id="13539" name="Google Shape;1353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40" name="Google Shape;1354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41" name="Google Shape;13541;p130"/>
              <p:cNvGrpSpPr/>
              <p:nvPr/>
            </p:nvGrpSpPr>
            <p:grpSpPr>
              <a:xfrm>
                <a:off x="2492019" y="1154543"/>
                <a:ext cx="150306" cy="337000"/>
                <a:chOff x="5902160" y="2862262"/>
                <a:chExt cx="394918" cy="885443"/>
              </a:xfrm>
            </p:grpSpPr>
            <p:sp>
              <p:nvSpPr>
                <p:cNvPr id="13542" name="Google Shape;1354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43" name="Google Shape;1354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44" name="Google Shape;13544;p130"/>
              <p:cNvGrpSpPr/>
              <p:nvPr/>
            </p:nvGrpSpPr>
            <p:grpSpPr>
              <a:xfrm>
                <a:off x="2656736" y="1154543"/>
                <a:ext cx="150306" cy="337000"/>
                <a:chOff x="5902160" y="2862262"/>
                <a:chExt cx="394918" cy="885443"/>
              </a:xfrm>
            </p:grpSpPr>
            <p:sp>
              <p:nvSpPr>
                <p:cNvPr id="13545" name="Google Shape;1354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46" name="Google Shape;1354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47" name="Google Shape;13547;p130"/>
              <p:cNvGrpSpPr/>
              <p:nvPr/>
            </p:nvGrpSpPr>
            <p:grpSpPr>
              <a:xfrm>
                <a:off x="2821451" y="1154543"/>
                <a:ext cx="150306" cy="337000"/>
                <a:chOff x="5902160" y="2862262"/>
                <a:chExt cx="394918" cy="885443"/>
              </a:xfrm>
            </p:grpSpPr>
            <p:sp>
              <p:nvSpPr>
                <p:cNvPr id="13548" name="Google Shape;1354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49" name="Google Shape;1354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50" name="Google Shape;13550;p130"/>
              <p:cNvGrpSpPr/>
              <p:nvPr/>
            </p:nvGrpSpPr>
            <p:grpSpPr>
              <a:xfrm>
                <a:off x="1421550" y="1268843"/>
                <a:ext cx="150306" cy="337000"/>
                <a:chOff x="5902160" y="2862262"/>
                <a:chExt cx="394918" cy="885443"/>
              </a:xfrm>
            </p:grpSpPr>
            <p:sp>
              <p:nvSpPr>
                <p:cNvPr id="13551" name="Google Shape;1355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52" name="Google Shape;1355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53" name="Google Shape;13553;p130"/>
              <p:cNvGrpSpPr/>
              <p:nvPr/>
            </p:nvGrpSpPr>
            <p:grpSpPr>
              <a:xfrm>
                <a:off x="1586267" y="1268843"/>
                <a:ext cx="150306" cy="337000"/>
                <a:chOff x="5902160" y="2862262"/>
                <a:chExt cx="394918" cy="885443"/>
              </a:xfrm>
            </p:grpSpPr>
            <p:sp>
              <p:nvSpPr>
                <p:cNvPr id="13554" name="Google Shape;1355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55" name="Google Shape;1355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56" name="Google Shape;13556;p130"/>
              <p:cNvGrpSpPr/>
              <p:nvPr/>
            </p:nvGrpSpPr>
            <p:grpSpPr>
              <a:xfrm>
                <a:off x="1750984" y="1268843"/>
                <a:ext cx="150306" cy="337000"/>
                <a:chOff x="5902160" y="2862262"/>
                <a:chExt cx="394918" cy="885443"/>
              </a:xfrm>
            </p:grpSpPr>
            <p:sp>
              <p:nvSpPr>
                <p:cNvPr id="13557" name="Google Shape;1355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58" name="Google Shape;1355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59" name="Google Shape;13559;p130"/>
              <p:cNvGrpSpPr/>
              <p:nvPr/>
            </p:nvGrpSpPr>
            <p:grpSpPr>
              <a:xfrm>
                <a:off x="1915701" y="1268843"/>
                <a:ext cx="150306" cy="337000"/>
                <a:chOff x="5902160" y="2862262"/>
                <a:chExt cx="394918" cy="885443"/>
              </a:xfrm>
            </p:grpSpPr>
            <p:sp>
              <p:nvSpPr>
                <p:cNvPr id="13560" name="Google Shape;1356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61" name="Google Shape;1356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62" name="Google Shape;13562;p130"/>
              <p:cNvGrpSpPr/>
              <p:nvPr/>
            </p:nvGrpSpPr>
            <p:grpSpPr>
              <a:xfrm>
                <a:off x="2080418" y="1268843"/>
                <a:ext cx="150306" cy="337000"/>
                <a:chOff x="5902160" y="2862262"/>
                <a:chExt cx="394918" cy="885443"/>
              </a:xfrm>
            </p:grpSpPr>
            <p:sp>
              <p:nvSpPr>
                <p:cNvPr id="13563" name="Google Shape;1356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64" name="Google Shape;1356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65" name="Google Shape;13565;p130"/>
              <p:cNvGrpSpPr/>
              <p:nvPr/>
            </p:nvGrpSpPr>
            <p:grpSpPr>
              <a:xfrm>
                <a:off x="2245135" y="1268843"/>
                <a:ext cx="150306" cy="337000"/>
                <a:chOff x="5902160" y="2862262"/>
                <a:chExt cx="394918" cy="885443"/>
              </a:xfrm>
            </p:grpSpPr>
            <p:sp>
              <p:nvSpPr>
                <p:cNvPr id="13566" name="Google Shape;1356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67" name="Google Shape;1356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68" name="Google Shape;13568;p130"/>
              <p:cNvGrpSpPr/>
              <p:nvPr/>
            </p:nvGrpSpPr>
            <p:grpSpPr>
              <a:xfrm>
                <a:off x="2409852" y="1268843"/>
                <a:ext cx="150306" cy="337000"/>
                <a:chOff x="5902160" y="2862262"/>
                <a:chExt cx="394918" cy="885443"/>
              </a:xfrm>
            </p:grpSpPr>
            <p:sp>
              <p:nvSpPr>
                <p:cNvPr id="13569" name="Google Shape;1356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70" name="Google Shape;1357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71" name="Google Shape;13571;p130"/>
              <p:cNvGrpSpPr/>
              <p:nvPr/>
            </p:nvGrpSpPr>
            <p:grpSpPr>
              <a:xfrm>
                <a:off x="2574569" y="1268843"/>
                <a:ext cx="150306" cy="337000"/>
                <a:chOff x="5902160" y="2862262"/>
                <a:chExt cx="394918" cy="885443"/>
              </a:xfrm>
            </p:grpSpPr>
            <p:sp>
              <p:nvSpPr>
                <p:cNvPr id="13572" name="Google Shape;1357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73" name="Google Shape;1357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74" name="Google Shape;13574;p130"/>
              <p:cNvGrpSpPr/>
              <p:nvPr/>
            </p:nvGrpSpPr>
            <p:grpSpPr>
              <a:xfrm>
                <a:off x="2739286" y="1268843"/>
                <a:ext cx="150306" cy="337000"/>
                <a:chOff x="5902160" y="2862262"/>
                <a:chExt cx="394918" cy="885443"/>
              </a:xfrm>
            </p:grpSpPr>
            <p:sp>
              <p:nvSpPr>
                <p:cNvPr id="13575" name="Google Shape;1357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76" name="Google Shape;1357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77" name="Google Shape;13577;p130"/>
              <p:cNvGrpSpPr/>
              <p:nvPr/>
            </p:nvGrpSpPr>
            <p:grpSpPr>
              <a:xfrm>
                <a:off x="2904001" y="1268843"/>
                <a:ext cx="150306" cy="337000"/>
                <a:chOff x="5902160" y="2862262"/>
                <a:chExt cx="394918" cy="885443"/>
              </a:xfrm>
            </p:grpSpPr>
            <p:sp>
              <p:nvSpPr>
                <p:cNvPr id="13578" name="Google Shape;1357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79" name="Google Shape;1357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80" name="Google Shape;13580;p130"/>
              <p:cNvGrpSpPr/>
              <p:nvPr/>
            </p:nvGrpSpPr>
            <p:grpSpPr>
              <a:xfrm>
                <a:off x="1339000" y="1472043"/>
                <a:ext cx="150306" cy="337000"/>
                <a:chOff x="5902160" y="2862262"/>
                <a:chExt cx="394918" cy="885443"/>
              </a:xfrm>
            </p:grpSpPr>
            <p:sp>
              <p:nvSpPr>
                <p:cNvPr id="13581" name="Google Shape;1358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82" name="Google Shape;1358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83" name="Google Shape;13583;p130"/>
              <p:cNvGrpSpPr/>
              <p:nvPr/>
            </p:nvGrpSpPr>
            <p:grpSpPr>
              <a:xfrm>
                <a:off x="1503717" y="1472043"/>
                <a:ext cx="150306" cy="337000"/>
                <a:chOff x="5902160" y="2862262"/>
                <a:chExt cx="394918" cy="885443"/>
              </a:xfrm>
            </p:grpSpPr>
            <p:sp>
              <p:nvSpPr>
                <p:cNvPr id="13584" name="Google Shape;1358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85" name="Google Shape;1358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86" name="Google Shape;13586;p130"/>
              <p:cNvGrpSpPr/>
              <p:nvPr/>
            </p:nvGrpSpPr>
            <p:grpSpPr>
              <a:xfrm>
                <a:off x="1668434" y="1472043"/>
                <a:ext cx="150306" cy="337000"/>
                <a:chOff x="5902160" y="2862262"/>
                <a:chExt cx="394918" cy="885443"/>
              </a:xfrm>
            </p:grpSpPr>
            <p:sp>
              <p:nvSpPr>
                <p:cNvPr id="13587" name="Google Shape;1358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88" name="Google Shape;1358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89" name="Google Shape;13589;p130"/>
              <p:cNvGrpSpPr/>
              <p:nvPr/>
            </p:nvGrpSpPr>
            <p:grpSpPr>
              <a:xfrm>
                <a:off x="1833151" y="1472043"/>
                <a:ext cx="150306" cy="337000"/>
                <a:chOff x="5902160" y="2862262"/>
                <a:chExt cx="394918" cy="885443"/>
              </a:xfrm>
            </p:grpSpPr>
            <p:sp>
              <p:nvSpPr>
                <p:cNvPr id="13590" name="Google Shape;1359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91" name="Google Shape;1359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92" name="Google Shape;13592;p130"/>
              <p:cNvGrpSpPr/>
              <p:nvPr/>
            </p:nvGrpSpPr>
            <p:grpSpPr>
              <a:xfrm>
                <a:off x="1997868" y="1472043"/>
                <a:ext cx="150306" cy="337000"/>
                <a:chOff x="5902160" y="2862262"/>
                <a:chExt cx="394918" cy="885443"/>
              </a:xfrm>
            </p:grpSpPr>
            <p:sp>
              <p:nvSpPr>
                <p:cNvPr id="13593" name="Google Shape;1359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94" name="Google Shape;1359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95" name="Google Shape;13595;p130"/>
              <p:cNvGrpSpPr/>
              <p:nvPr/>
            </p:nvGrpSpPr>
            <p:grpSpPr>
              <a:xfrm>
                <a:off x="2162585" y="1472043"/>
                <a:ext cx="150306" cy="337000"/>
                <a:chOff x="5902160" y="2862262"/>
                <a:chExt cx="394918" cy="885443"/>
              </a:xfrm>
            </p:grpSpPr>
            <p:sp>
              <p:nvSpPr>
                <p:cNvPr id="13596" name="Google Shape;1359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97" name="Google Shape;1359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598" name="Google Shape;13598;p130"/>
              <p:cNvGrpSpPr/>
              <p:nvPr/>
            </p:nvGrpSpPr>
            <p:grpSpPr>
              <a:xfrm>
                <a:off x="2327302" y="1472043"/>
                <a:ext cx="150306" cy="337000"/>
                <a:chOff x="5902160" y="2862262"/>
                <a:chExt cx="394918" cy="885443"/>
              </a:xfrm>
            </p:grpSpPr>
            <p:sp>
              <p:nvSpPr>
                <p:cNvPr id="13599" name="Google Shape;1359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00" name="Google Shape;1360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01" name="Google Shape;13601;p130"/>
              <p:cNvGrpSpPr/>
              <p:nvPr/>
            </p:nvGrpSpPr>
            <p:grpSpPr>
              <a:xfrm>
                <a:off x="2492019" y="1472043"/>
                <a:ext cx="150306" cy="337000"/>
                <a:chOff x="5902160" y="2862262"/>
                <a:chExt cx="394918" cy="885443"/>
              </a:xfrm>
            </p:grpSpPr>
            <p:sp>
              <p:nvSpPr>
                <p:cNvPr id="13602" name="Google Shape;1360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03" name="Google Shape;1360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04" name="Google Shape;13604;p130"/>
              <p:cNvGrpSpPr/>
              <p:nvPr/>
            </p:nvGrpSpPr>
            <p:grpSpPr>
              <a:xfrm>
                <a:off x="2656736" y="1472043"/>
                <a:ext cx="150306" cy="337000"/>
                <a:chOff x="5902160" y="2862262"/>
                <a:chExt cx="394918" cy="885443"/>
              </a:xfrm>
            </p:grpSpPr>
            <p:sp>
              <p:nvSpPr>
                <p:cNvPr id="13605" name="Google Shape;1360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06" name="Google Shape;1360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07" name="Google Shape;13607;p130"/>
              <p:cNvGrpSpPr/>
              <p:nvPr/>
            </p:nvGrpSpPr>
            <p:grpSpPr>
              <a:xfrm>
                <a:off x="2821451" y="1472043"/>
                <a:ext cx="150306" cy="337000"/>
                <a:chOff x="5902160" y="2862262"/>
                <a:chExt cx="394918" cy="885443"/>
              </a:xfrm>
            </p:grpSpPr>
            <p:sp>
              <p:nvSpPr>
                <p:cNvPr id="13608" name="Google Shape;1360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09" name="Google Shape;1360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10" name="Google Shape;13610;p130"/>
              <p:cNvGrpSpPr/>
              <p:nvPr/>
            </p:nvGrpSpPr>
            <p:grpSpPr>
              <a:xfrm>
                <a:off x="1421550" y="1586343"/>
                <a:ext cx="150306" cy="337000"/>
                <a:chOff x="5902160" y="2862262"/>
                <a:chExt cx="394918" cy="885443"/>
              </a:xfrm>
            </p:grpSpPr>
            <p:sp>
              <p:nvSpPr>
                <p:cNvPr id="13611" name="Google Shape;1361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12" name="Google Shape;1361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13" name="Google Shape;13613;p130"/>
              <p:cNvGrpSpPr/>
              <p:nvPr/>
            </p:nvGrpSpPr>
            <p:grpSpPr>
              <a:xfrm>
                <a:off x="1586267" y="1586343"/>
                <a:ext cx="150306" cy="337000"/>
                <a:chOff x="5902160" y="2862262"/>
                <a:chExt cx="394918" cy="885443"/>
              </a:xfrm>
            </p:grpSpPr>
            <p:sp>
              <p:nvSpPr>
                <p:cNvPr id="13614" name="Google Shape;1361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15" name="Google Shape;1361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16" name="Google Shape;13616;p130"/>
              <p:cNvGrpSpPr/>
              <p:nvPr/>
            </p:nvGrpSpPr>
            <p:grpSpPr>
              <a:xfrm>
                <a:off x="1750984" y="1586343"/>
                <a:ext cx="150306" cy="337000"/>
                <a:chOff x="5902160" y="2862262"/>
                <a:chExt cx="394918" cy="885443"/>
              </a:xfrm>
            </p:grpSpPr>
            <p:sp>
              <p:nvSpPr>
                <p:cNvPr id="13617" name="Google Shape;1361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18" name="Google Shape;1361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19" name="Google Shape;13619;p130"/>
              <p:cNvGrpSpPr/>
              <p:nvPr/>
            </p:nvGrpSpPr>
            <p:grpSpPr>
              <a:xfrm>
                <a:off x="1915701" y="1586343"/>
                <a:ext cx="150306" cy="337000"/>
                <a:chOff x="5902160" y="2862262"/>
                <a:chExt cx="394918" cy="885443"/>
              </a:xfrm>
            </p:grpSpPr>
            <p:sp>
              <p:nvSpPr>
                <p:cNvPr id="13620" name="Google Shape;1362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21" name="Google Shape;1362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22" name="Google Shape;13622;p130"/>
              <p:cNvGrpSpPr/>
              <p:nvPr/>
            </p:nvGrpSpPr>
            <p:grpSpPr>
              <a:xfrm>
                <a:off x="2080418" y="1586343"/>
                <a:ext cx="150306" cy="337000"/>
                <a:chOff x="5902160" y="2862262"/>
                <a:chExt cx="394918" cy="885443"/>
              </a:xfrm>
            </p:grpSpPr>
            <p:sp>
              <p:nvSpPr>
                <p:cNvPr id="13623" name="Google Shape;1362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24" name="Google Shape;1362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25" name="Google Shape;13625;p130"/>
              <p:cNvGrpSpPr/>
              <p:nvPr/>
            </p:nvGrpSpPr>
            <p:grpSpPr>
              <a:xfrm>
                <a:off x="2245135" y="1586343"/>
                <a:ext cx="150306" cy="337000"/>
                <a:chOff x="5902160" y="2862262"/>
                <a:chExt cx="394918" cy="885443"/>
              </a:xfrm>
            </p:grpSpPr>
            <p:sp>
              <p:nvSpPr>
                <p:cNvPr id="13626" name="Google Shape;1362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27" name="Google Shape;1362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28" name="Google Shape;13628;p130"/>
              <p:cNvGrpSpPr/>
              <p:nvPr/>
            </p:nvGrpSpPr>
            <p:grpSpPr>
              <a:xfrm>
                <a:off x="2409852" y="1586343"/>
                <a:ext cx="150306" cy="337000"/>
                <a:chOff x="5902160" y="2862262"/>
                <a:chExt cx="394918" cy="885443"/>
              </a:xfrm>
            </p:grpSpPr>
            <p:sp>
              <p:nvSpPr>
                <p:cNvPr id="13629" name="Google Shape;1362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30" name="Google Shape;1363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31" name="Google Shape;13631;p130"/>
              <p:cNvGrpSpPr/>
              <p:nvPr/>
            </p:nvGrpSpPr>
            <p:grpSpPr>
              <a:xfrm>
                <a:off x="2574569" y="1586343"/>
                <a:ext cx="150306" cy="337000"/>
                <a:chOff x="5902160" y="2862262"/>
                <a:chExt cx="394918" cy="885443"/>
              </a:xfrm>
            </p:grpSpPr>
            <p:sp>
              <p:nvSpPr>
                <p:cNvPr id="13632" name="Google Shape;1363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33" name="Google Shape;1363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34" name="Google Shape;13634;p130"/>
              <p:cNvGrpSpPr/>
              <p:nvPr/>
            </p:nvGrpSpPr>
            <p:grpSpPr>
              <a:xfrm>
                <a:off x="2739286" y="1586343"/>
                <a:ext cx="150306" cy="337000"/>
                <a:chOff x="5902160" y="2862262"/>
                <a:chExt cx="394918" cy="885443"/>
              </a:xfrm>
            </p:grpSpPr>
            <p:sp>
              <p:nvSpPr>
                <p:cNvPr id="13635" name="Google Shape;1363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36" name="Google Shape;1363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37" name="Google Shape;13637;p130"/>
              <p:cNvGrpSpPr/>
              <p:nvPr/>
            </p:nvGrpSpPr>
            <p:grpSpPr>
              <a:xfrm>
                <a:off x="2904001" y="1586343"/>
                <a:ext cx="150306" cy="337000"/>
                <a:chOff x="5902160" y="2862262"/>
                <a:chExt cx="394918" cy="885443"/>
              </a:xfrm>
            </p:grpSpPr>
            <p:sp>
              <p:nvSpPr>
                <p:cNvPr id="13638" name="Google Shape;1363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39" name="Google Shape;1363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40" name="Google Shape;13640;p130"/>
              <p:cNvGrpSpPr/>
              <p:nvPr/>
            </p:nvGrpSpPr>
            <p:grpSpPr>
              <a:xfrm>
                <a:off x="1339000" y="1783193"/>
                <a:ext cx="150306" cy="337000"/>
                <a:chOff x="5902160" y="2862262"/>
                <a:chExt cx="394918" cy="885443"/>
              </a:xfrm>
            </p:grpSpPr>
            <p:sp>
              <p:nvSpPr>
                <p:cNvPr id="13641" name="Google Shape;1364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42" name="Google Shape;1364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43" name="Google Shape;13643;p130"/>
              <p:cNvGrpSpPr/>
              <p:nvPr/>
            </p:nvGrpSpPr>
            <p:grpSpPr>
              <a:xfrm>
                <a:off x="1503717" y="1783193"/>
                <a:ext cx="150306" cy="337000"/>
                <a:chOff x="5902160" y="2862262"/>
                <a:chExt cx="394918" cy="885443"/>
              </a:xfrm>
            </p:grpSpPr>
            <p:sp>
              <p:nvSpPr>
                <p:cNvPr id="13644" name="Google Shape;1364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45" name="Google Shape;1364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46" name="Google Shape;13646;p130"/>
              <p:cNvGrpSpPr/>
              <p:nvPr/>
            </p:nvGrpSpPr>
            <p:grpSpPr>
              <a:xfrm>
                <a:off x="1668434" y="1783193"/>
                <a:ext cx="150306" cy="337000"/>
                <a:chOff x="5902160" y="2862262"/>
                <a:chExt cx="394918" cy="885443"/>
              </a:xfrm>
            </p:grpSpPr>
            <p:sp>
              <p:nvSpPr>
                <p:cNvPr id="13647" name="Google Shape;1364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48" name="Google Shape;1364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49" name="Google Shape;13649;p130"/>
              <p:cNvGrpSpPr/>
              <p:nvPr/>
            </p:nvGrpSpPr>
            <p:grpSpPr>
              <a:xfrm>
                <a:off x="1833151" y="1783193"/>
                <a:ext cx="150306" cy="337000"/>
                <a:chOff x="5902160" y="2862262"/>
                <a:chExt cx="394918" cy="885443"/>
              </a:xfrm>
            </p:grpSpPr>
            <p:sp>
              <p:nvSpPr>
                <p:cNvPr id="13650" name="Google Shape;1365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51" name="Google Shape;1365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52" name="Google Shape;13652;p130"/>
              <p:cNvGrpSpPr/>
              <p:nvPr/>
            </p:nvGrpSpPr>
            <p:grpSpPr>
              <a:xfrm>
                <a:off x="1997868" y="1783193"/>
                <a:ext cx="150306" cy="337000"/>
                <a:chOff x="5902160" y="2862262"/>
                <a:chExt cx="394918" cy="885443"/>
              </a:xfrm>
            </p:grpSpPr>
            <p:sp>
              <p:nvSpPr>
                <p:cNvPr id="13653" name="Google Shape;1365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54" name="Google Shape;1365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55" name="Google Shape;13655;p130"/>
              <p:cNvGrpSpPr/>
              <p:nvPr/>
            </p:nvGrpSpPr>
            <p:grpSpPr>
              <a:xfrm>
                <a:off x="2162585" y="1783193"/>
                <a:ext cx="150306" cy="337000"/>
                <a:chOff x="5902160" y="2862262"/>
                <a:chExt cx="394918" cy="885443"/>
              </a:xfrm>
            </p:grpSpPr>
            <p:sp>
              <p:nvSpPr>
                <p:cNvPr id="13656" name="Google Shape;1365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57" name="Google Shape;1365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58" name="Google Shape;13658;p130"/>
              <p:cNvGrpSpPr/>
              <p:nvPr/>
            </p:nvGrpSpPr>
            <p:grpSpPr>
              <a:xfrm>
                <a:off x="2327302" y="1783193"/>
                <a:ext cx="150306" cy="337000"/>
                <a:chOff x="5902160" y="2862262"/>
                <a:chExt cx="394918" cy="885443"/>
              </a:xfrm>
            </p:grpSpPr>
            <p:sp>
              <p:nvSpPr>
                <p:cNvPr id="13659" name="Google Shape;1365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60" name="Google Shape;1366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61" name="Google Shape;13661;p130"/>
              <p:cNvGrpSpPr/>
              <p:nvPr/>
            </p:nvGrpSpPr>
            <p:grpSpPr>
              <a:xfrm>
                <a:off x="2492019" y="1783193"/>
                <a:ext cx="150306" cy="337000"/>
                <a:chOff x="5902160" y="2862262"/>
                <a:chExt cx="394918" cy="885443"/>
              </a:xfrm>
            </p:grpSpPr>
            <p:sp>
              <p:nvSpPr>
                <p:cNvPr id="13662" name="Google Shape;1366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63" name="Google Shape;1366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64" name="Google Shape;13664;p130"/>
              <p:cNvGrpSpPr/>
              <p:nvPr/>
            </p:nvGrpSpPr>
            <p:grpSpPr>
              <a:xfrm>
                <a:off x="2656736" y="1783193"/>
                <a:ext cx="150306" cy="337000"/>
                <a:chOff x="5902160" y="2862262"/>
                <a:chExt cx="394918" cy="885443"/>
              </a:xfrm>
            </p:grpSpPr>
            <p:sp>
              <p:nvSpPr>
                <p:cNvPr id="13665" name="Google Shape;1366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66" name="Google Shape;1366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67" name="Google Shape;13667;p130"/>
              <p:cNvGrpSpPr/>
              <p:nvPr/>
            </p:nvGrpSpPr>
            <p:grpSpPr>
              <a:xfrm>
                <a:off x="2821451" y="1783193"/>
                <a:ext cx="150306" cy="337000"/>
                <a:chOff x="5902160" y="2862262"/>
                <a:chExt cx="394918" cy="885443"/>
              </a:xfrm>
            </p:grpSpPr>
            <p:sp>
              <p:nvSpPr>
                <p:cNvPr id="13668" name="Google Shape;1366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69" name="Google Shape;1366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70" name="Google Shape;13670;p130"/>
              <p:cNvGrpSpPr/>
              <p:nvPr/>
            </p:nvGrpSpPr>
            <p:grpSpPr>
              <a:xfrm>
                <a:off x="1421550" y="1897493"/>
                <a:ext cx="150306" cy="337000"/>
                <a:chOff x="5902160" y="2862262"/>
                <a:chExt cx="394918" cy="885443"/>
              </a:xfrm>
            </p:grpSpPr>
            <p:sp>
              <p:nvSpPr>
                <p:cNvPr id="13671" name="Google Shape;1367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72" name="Google Shape;1367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73" name="Google Shape;13673;p130"/>
              <p:cNvGrpSpPr/>
              <p:nvPr/>
            </p:nvGrpSpPr>
            <p:grpSpPr>
              <a:xfrm>
                <a:off x="1586267" y="1897493"/>
                <a:ext cx="150306" cy="337000"/>
                <a:chOff x="5902160" y="2862262"/>
                <a:chExt cx="394918" cy="885443"/>
              </a:xfrm>
            </p:grpSpPr>
            <p:sp>
              <p:nvSpPr>
                <p:cNvPr id="13674" name="Google Shape;1367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75" name="Google Shape;1367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76" name="Google Shape;13676;p130"/>
              <p:cNvGrpSpPr/>
              <p:nvPr/>
            </p:nvGrpSpPr>
            <p:grpSpPr>
              <a:xfrm>
                <a:off x="1750984" y="1897493"/>
                <a:ext cx="150306" cy="337000"/>
                <a:chOff x="5902160" y="2862262"/>
                <a:chExt cx="394918" cy="885443"/>
              </a:xfrm>
            </p:grpSpPr>
            <p:sp>
              <p:nvSpPr>
                <p:cNvPr id="13677" name="Google Shape;1367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78" name="Google Shape;1367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79" name="Google Shape;13679;p130"/>
              <p:cNvGrpSpPr/>
              <p:nvPr/>
            </p:nvGrpSpPr>
            <p:grpSpPr>
              <a:xfrm>
                <a:off x="1915701" y="1897493"/>
                <a:ext cx="150306" cy="337000"/>
                <a:chOff x="5902160" y="2862262"/>
                <a:chExt cx="394918" cy="885443"/>
              </a:xfrm>
            </p:grpSpPr>
            <p:sp>
              <p:nvSpPr>
                <p:cNvPr id="13680" name="Google Shape;1368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81" name="Google Shape;1368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82" name="Google Shape;13682;p130"/>
              <p:cNvGrpSpPr/>
              <p:nvPr/>
            </p:nvGrpSpPr>
            <p:grpSpPr>
              <a:xfrm>
                <a:off x="2080418" y="1897493"/>
                <a:ext cx="150306" cy="337000"/>
                <a:chOff x="5902160" y="2862262"/>
                <a:chExt cx="394918" cy="885443"/>
              </a:xfrm>
            </p:grpSpPr>
            <p:sp>
              <p:nvSpPr>
                <p:cNvPr id="13683" name="Google Shape;1368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84" name="Google Shape;1368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85" name="Google Shape;13685;p130"/>
              <p:cNvGrpSpPr/>
              <p:nvPr/>
            </p:nvGrpSpPr>
            <p:grpSpPr>
              <a:xfrm>
                <a:off x="2245135" y="1897493"/>
                <a:ext cx="150306" cy="337000"/>
                <a:chOff x="5902160" y="2862262"/>
                <a:chExt cx="394918" cy="885443"/>
              </a:xfrm>
            </p:grpSpPr>
            <p:sp>
              <p:nvSpPr>
                <p:cNvPr id="13686" name="Google Shape;1368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87" name="Google Shape;1368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88" name="Google Shape;13688;p130"/>
              <p:cNvGrpSpPr/>
              <p:nvPr/>
            </p:nvGrpSpPr>
            <p:grpSpPr>
              <a:xfrm>
                <a:off x="2409852" y="1897493"/>
                <a:ext cx="150306" cy="337000"/>
                <a:chOff x="5902160" y="2862262"/>
                <a:chExt cx="394918" cy="885443"/>
              </a:xfrm>
            </p:grpSpPr>
            <p:sp>
              <p:nvSpPr>
                <p:cNvPr id="13689" name="Google Shape;1368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90" name="Google Shape;1369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91" name="Google Shape;13691;p130"/>
              <p:cNvGrpSpPr/>
              <p:nvPr/>
            </p:nvGrpSpPr>
            <p:grpSpPr>
              <a:xfrm>
                <a:off x="2574569" y="1897493"/>
                <a:ext cx="150306" cy="337000"/>
                <a:chOff x="5902160" y="2862262"/>
                <a:chExt cx="394918" cy="885443"/>
              </a:xfrm>
            </p:grpSpPr>
            <p:sp>
              <p:nvSpPr>
                <p:cNvPr id="13692" name="Google Shape;1369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93" name="Google Shape;1369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94" name="Google Shape;13694;p130"/>
              <p:cNvGrpSpPr/>
              <p:nvPr/>
            </p:nvGrpSpPr>
            <p:grpSpPr>
              <a:xfrm>
                <a:off x="2739286" y="1897493"/>
                <a:ext cx="150306" cy="337000"/>
                <a:chOff x="5902160" y="2862262"/>
                <a:chExt cx="394918" cy="885443"/>
              </a:xfrm>
            </p:grpSpPr>
            <p:sp>
              <p:nvSpPr>
                <p:cNvPr id="13695" name="Google Shape;1369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96" name="Google Shape;1369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697" name="Google Shape;13697;p130"/>
              <p:cNvGrpSpPr/>
              <p:nvPr/>
            </p:nvGrpSpPr>
            <p:grpSpPr>
              <a:xfrm>
                <a:off x="2904001" y="1897493"/>
                <a:ext cx="150306" cy="337000"/>
                <a:chOff x="5902160" y="2862262"/>
                <a:chExt cx="394918" cy="885443"/>
              </a:xfrm>
            </p:grpSpPr>
            <p:sp>
              <p:nvSpPr>
                <p:cNvPr id="13698" name="Google Shape;1369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99" name="Google Shape;1369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00" name="Google Shape;13700;p130"/>
              <p:cNvGrpSpPr/>
              <p:nvPr/>
            </p:nvGrpSpPr>
            <p:grpSpPr>
              <a:xfrm>
                <a:off x="1339000" y="2094343"/>
                <a:ext cx="150306" cy="337000"/>
                <a:chOff x="5902160" y="2862262"/>
                <a:chExt cx="394918" cy="885443"/>
              </a:xfrm>
            </p:grpSpPr>
            <p:sp>
              <p:nvSpPr>
                <p:cNvPr id="13701" name="Google Shape;1370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02" name="Google Shape;1370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03" name="Google Shape;13703;p130"/>
              <p:cNvGrpSpPr/>
              <p:nvPr/>
            </p:nvGrpSpPr>
            <p:grpSpPr>
              <a:xfrm>
                <a:off x="1503717" y="2094343"/>
                <a:ext cx="150306" cy="337000"/>
                <a:chOff x="5902160" y="2862262"/>
                <a:chExt cx="394918" cy="885443"/>
              </a:xfrm>
            </p:grpSpPr>
            <p:sp>
              <p:nvSpPr>
                <p:cNvPr id="13704" name="Google Shape;1370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05" name="Google Shape;1370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06" name="Google Shape;13706;p130"/>
              <p:cNvGrpSpPr/>
              <p:nvPr/>
            </p:nvGrpSpPr>
            <p:grpSpPr>
              <a:xfrm>
                <a:off x="1668434" y="2094343"/>
                <a:ext cx="150306" cy="337000"/>
                <a:chOff x="5902160" y="2862262"/>
                <a:chExt cx="394918" cy="885443"/>
              </a:xfrm>
            </p:grpSpPr>
            <p:sp>
              <p:nvSpPr>
                <p:cNvPr id="13707" name="Google Shape;1370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08" name="Google Shape;1370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09" name="Google Shape;13709;p130"/>
              <p:cNvGrpSpPr/>
              <p:nvPr/>
            </p:nvGrpSpPr>
            <p:grpSpPr>
              <a:xfrm>
                <a:off x="1833151" y="2094343"/>
                <a:ext cx="150306" cy="337000"/>
                <a:chOff x="5902160" y="2862262"/>
                <a:chExt cx="394918" cy="885443"/>
              </a:xfrm>
            </p:grpSpPr>
            <p:sp>
              <p:nvSpPr>
                <p:cNvPr id="13710" name="Google Shape;1371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11" name="Google Shape;1371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12" name="Google Shape;13712;p130"/>
              <p:cNvGrpSpPr/>
              <p:nvPr/>
            </p:nvGrpSpPr>
            <p:grpSpPr>
              <a:xfrm>
                <a:off x="1997868" y="2094343"/>
                <a:ext cx="150306" cy="337000"/>
                <a:chOff x="5902160" y="2862262"/>
                <a:chExt cx="394918" cy="885443"/>
              </a:xfrm>
            </p:grpSpPr>
            <p:sp>
              <p:nvSpPr>
                <p:cNvPr id="13713" name="Google Shape;1371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14" name="Google Shape;1371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15" name="Google Shape;13715;p130"/>
              <p:cNvGrpSpPr/>
              <p:nvPr/>
            </p:nvGrpSpPr>
            <p:grpSpPr>
              <a:xfrm>
                <a:off x="2162585" y="2094343"/>
                <a:ext cx="150306" cy="337000"/>
                <a:chOff x="5902160" y="2862262"/>
                <a:chExt cx="394918" cy="885443"/>
              </a:xfrm>
            </p:grpSpPr>
            <p:sp>
              <p:nvSpPr>
                <p:cNvPr id="13716" name="Google Shape;1371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17" name="Google Shape;1371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18" name="Google Shape;13718;p130"/>
              <p:cNvGrpSpPr/>
              <p:nvPr/>
            </p:nvGrpSpPr>
            <p:grpSpPr>
              <a:xfrm>
                <a:off x="2327302" y="2094343"/>
                <a:ext cx="150306" cy="337000"/>
                <a:chOff x="5902160" y="2862262"/>
                <a:chExt cx="394918" cy="885443"/>
              </a:xfrm>
            </p:grpSpPr>
            <p:sp>
              <p:nvSpPr>
                <p:cNvPr id="13719" name="Google Shape;1371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20" name="Google Shape;1372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21" name="Google Shape;13721;p130"/>
              <p:cNvGrpSpPr/>
              <p:nvPr/>
            </p:nvGrpSpPr>
            <p:grpSpPr>
              <a:xfrm>
                <a:off x="2492019" y="2094343"/>
                <a:ext cx="150306" cy="337000"/>
                <a:chOff x="5902160" y="2862262"/>
                <a:chExt cx="394918" cy="885443"/>
              </a:xfrm>
            </p:grpSpPr>
            <p:sp>
              <p:nvSpPr>
                <p:cNvPr id="13722" name="Google Shape;1372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23" name="Google Shape;1372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24" name="Google Shape;13724;p130"/>
              <p:cNvGrpSpPr/>
              <p:nvPr/>
            </p:nvGrpSpPr>
            <p:grpSpPr>
              <a:xfrm>
                <a:off x="2656736" y="2094343"/>
                <a:ext cx="150306" cy="337000"/>
                <a:chOff x="5902160" y="2862262"/>
                <a:chExt cx="394918" cy="885443"/>
              </a:xfrm>
            </p:grpSpPr>
            <p:sp>
              <p:nvSpPr>
                <p:cNvPr id="13725" name="Google Shape;1372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26" name="Google Shape;1372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27" name="Google Shape;13727;p130"/>
              <p:cNvGrpSpPr/>
              <p:nvPr/>
            </p:nvGrpSpPr>
            <p:grpSpPr>
              <a:xfrm>
                <a:off x="2821451" y="2094343"/>
                <a:ext cx="150306" cy="337000"/>
                <a:chOff x="5902160" y="2862262"/>
                <a:chExt cx="394918" cy="885443"/>
              </a:xfrm>
            </p:grpSpPr>
            <p:sp>
              <p:nvSpPr>
                <p:cNvPr id="13728" name="Google Shape;1372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29" name="Google Shape;1372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30" name="Google Shape;13730;p130"/>
              <p:cNvGrpSpPr/>
              <p:nvPr/>
            </p:nvGrpSpPr>
            <p:grpSpPr>
              <a:xfrm>
                <a:off x="1421550" y="2240393"/>
                <a:ext cx="150306" cy="337000"/>
                <a:chOff x="5902160" y="2862262"/>
                <a:chExt cx="394918" cy="885443"/>
              </a:xfrm>
            </p:grpSpPr>
            <p:sp>
              <p:nvSpPr>
                <p:cNvPr id="13731" name="Google Shape;1373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32" name="Google Shape;1373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33" name="Google Shape;13733;p130"/>
              <p:cNvGrpSpPr/>
              <p:nvPr/>
            </p:nvGrpSpPr>
            <p:grpSpPr>
              <a:xfrm>
                <a:off x="1586267" y="2240393"/>
                <a:ext cx="150306" cy="337000"/>
                <a:chOff x="5902160" y="2862262"/>
                <a:chExt cx="394918" cy="885443"/>
              </a:xfrm>
            </p:grpSpPr>
            <p:sp>
              <p:nvSpPr>
                <p:cNvPr id="13734" name="Google Shape;1373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35" name="Google Shape;1373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36" name="Google Shape;13736;p130"/>
              <p:cNvGrpSpPr/>
              <p:nvPr/>
            </p:nvGrpSpPr>
            <p:grpSpPr>
              <a:xfrm>
                <a:off x="1750984" y="2240393"/>
                <a:ext cx="150306" cy="337000"/>
                <a:chOff x="5902160" y="2862262"/>
                <a:chExt cx="394918" cy="885443"/>
              </a:xfrm>
            </p:grpSpPr>
            <p:sp>
              <p:nvSpPr>
                <p:cNvPr id="13737" name="Google Shape;1373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38" name="Google Shape;1373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39" name="Google Shape;13739;p130"/>
              <p:cNvGrpSpPr/>
              <p:nvPr/>
            </p:nvGrpSpPr>
            <p:grpSpPr>
              <a:xfrm>
                <a:off x="1915701" y="2240393"/>
                <a:ext cx="150306" cy="337000"/>
                <a:chOff x="5902160" y="2862262"/>
                <a:chExt cx="394918" cy="885443"/>
              </a:xfrm>
            </p:grpSpPr>
            <p:sp>
              <p:nvSpPr>
                <p:cNvPr id="13740" name="Google Shape;1374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41" name="Google Shape;1374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42" name="Google Shape;13742;p130"/>
              <p:cNvGrpSpPr/>
              <p:nvPr/>
            </p:nvGrpSpPr>
            <p:grpSpPr>
              <a:xfrm>
                <a:off x="2080418" y="2240393"/>
                <a:ext cx="150306" cy="337000"/>
                <a:chOff x="5902160" y="2862262"/>
                <a:chExt cx="394918" cy="885443"/>
              </a:xfrm>
            </p:grpSpPr>
            <p:sp>
              <p:nvSpPr>
                <p:cNvPr id="13743" name="Google Shape;1374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44" name="Google Shape;1374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45" name="Google Shape;13745;p130"/>
              <p:cNvGrpSpPr/>
              <p:nvPr/>
            </p:nvGrpSpPr>
            <p:grpSpPr>
              <a:xfrm>
                <a:off x="2245135" y="2240393"/>
                <a:ext cx="150306" cy="337000"/>
                <a:chOff x="5902160" y="2862262"/>
                <a:chExt cx="394918" cy="885443"/>
              </a:xfrm>
            </p:grpSpPr>
            <p:sp>
              <p:nvSpPr>
                <p:cNvPr id="13746" name="Google Shape;1374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47" name="Google Shape;1374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48" name="Google Shape;13748;p130"/>
              <p:cNvGrpSpPr/>
              <p:nvPr/>
            </p:nvGrpSpPr>
            <p:grpSpPr>
              <a:xfrm>
                <a:off x="2409852" y="2240393"/>
                <a:ext cx="150306" cy="337000"/>
                <a:chOff x="5902160" y="2862262"/>
                <a:chExt cx="394918" cy="885443"/>
              </a:xfrm>
            </p:grpSpPr>
            <p:sp>
              <p:nvSpPr>
                <p:cNvPr id="13749" name="Google Shape;1374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50" name="Google Shape;1375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51" name="Google Shape;13751;p130"/>
              <p:cNvGrpSpPr/>
              <p:nvPr/>
            </p:nvGrpSpPr>
            <p:grpSpPr>
              <a:xfrm>
                <a:off x="2574569" y="2240393"/>
                <a:ext cx="150306" cy="337000"/>
                <a:chOff x="5902160" y="2862262"/>
                <a:chExt cx="394918" cy="885443"/>
              </a:xfrm>
            </p:grpSpPr>
            <p:sp>
              <p:nvSpPr>
                <p:cNvPr id="13752" name="Google Shape;1375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53" name="Google Shape;1375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54" name="Google Shape;13754;p130"/>
              <p:cNvGrpSpPr/>
              <p:nvPr/>
            </p:nvGrpSpPr>
            <p:grpSpPr>
              <a:xfrm>
                <a:off x="2739286" y="2240393"/>
                <a:ext cx="150306" cy="337000"/>
                <a:chOff x="5902160" y="2862262"/>
                <a:chExt cx="394918" cy="885443"/>
              </a:xfrm>
            </p:grpSpPr>
            <p:sp>
              <p:nvSpPr>
                <p:cNvPr id="13755" name="Google Shape;1375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56" name="Google Shape;1375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57" name="Google Shape;13757;p130"/>
              <p:cNvGrpSpPr/>
              <p:nvPr/>
            </p:nvGrpSpPr>
            <p:grpSpPr>
              <a:xfrm>
                <a:off x="2904001" y="2240393"/>
                <a:ext cx="150306" cy="337000"/>
                <a:chOff x="5902160" y="2862262"/>
                <a:chExt cx="394918" cy="885443"/>
              </a:xfrm>
            </p:grpSpPr>
            <p:sp>
              <p:nvSpPr>
                <p:cNvPr id="13758" name="Google Shape;1375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59" name="Google Shape;1375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13760" name="Google Shape;13760;p130"/>
            <p:cNvGrpSpPr/>
            <p:nvPr/>
          </p:nvGrpSpPr>
          <p:grpSpPr>
            <a:xfrm>
              <a:off x="2396335" y="1029976"/>
              <a:ext cx="1479967" cy="1512531"/>
              <a:chOff x="3713900" y="824343"/>
              <a:chExt cx="1715307" cy="1753050"/>
            </a:xfrm>
          </p:grpSpPr>
          <p:grpSp>
            <p:nvGrpSpPr>
              <p:cNvPr id="13761" name="Google Shape;13761;p130"/>
              <p:cNvGrpSpPr/>
              <p:nvPr/>
            </p:nvGrpSpPr>
            <p:grpSpPr>
              <a:xfrm>
                <a:off x="3713900" y="824343"/>
                <a:ext cx="150306" cy="337000"/>
                <a:chOff x="5902160" y="2862262"/>
                <a:chExt cx="394918" cy="885443"/>
              </a:xfrm>
            </p:grpSpPr>
            <p:sp>
              <p:nvSpPr>
                <p:cNvPr id="13762" name="Google Shape;1376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63" name="Google Shape;1376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64" name="Google Shape;13764;p130"/>
              <p:cNvGrpSpPr/>
              <p:nvPr/>
            </p:nvGrpSpPr>
            <p:grpSpPr>
              <a:xfrm>
                <a:off x="3878617" y="824343"/>
                <a:ext cx="150306" cy="337000"/>
                <a:chOff x="5902160" y="2862262"/>
                <a:chExt cx="394918" cy="885443"/>
              </a:xfrm>
            </p:grpSpPr>
            <p:sp>
              <p:nvSpPr>
                <p:cNvPr id="13765" name="Google Shape;1376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66" name="Google Shape;1376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67" name="Google Shape;13767;p130"/>
              <p:cNvGrpSpPr/>
              <p:nvPr/>
            </p:nvGrpSpPr>
            <p:grpSpPr>
              <a:xfrm>
                <a:off x="4043334" y="824343"/>
                <a:ext cx="150306" cy="337000"/>
                <a:chOff x="5902160" y="2862262"/>
                <a:chExt cx="394918" cy="885443"/>
              </a:xfrm>
            </p:grpSpPr>
            <p:sp>
              <p:nvSpPr>
                <p:cNvPr id="13768" name="Google Shape;1376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69" name="Google Shape;1376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70" name="Google Shape;13770;p130"/>
              <p:cNvGrpSpPr/>
              <p:nvPr/>
            </p:nvGrpSpPr>
            <p:grpSpPr>
              <a:xfrm>
                <a:off x="4208051" y="824343"/>
                <a:ext cx="150306" cy="337000"/>
                <a:chOff x="5902160" y="2862262"/>
                <a:chExt cx="394918" cy="885443"/>
              </a:xfrm>
            </p:grpSpPr>
            <p:sp>
              <p:nvSpPr>
                <p:cNvPr id="13771" name="Google Shape;1377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72" name="Google Shape;1377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73" name="Google Shape;13773;p130"/>
              <p:cNvGrpSpPr/>
              <p:nvPr/>
            </p:nvGrpSpPr>
            <p:grpSpPr>
              <a:xfrm>
                <a:off x="4372768" y="824343"/>
                <a:ext cx="150306" cy="337000"/>
                <a:chOff x="5902160" y="2862262"/>
                <a:chExt cx="394918" cy="885443"/>
              </a:xfrm>
            </p:grpSpPr>
            <p:sp>
              <p:nvSpPr>
                <p:cNvPr id="13774" name="Google Shape;1377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75" name="Google Shape;1377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76" name="Google Shape;13776;p130"/>
              <p:cNvGrpSpPr/>
              <p:nvPr/>
            </p:nvGrpSpPr>
            <p:grpSpPr>
              <a:xfrm>
                <a:off x="4537485" y="824343"/>
                <a:ext cx="150306" cy="337000"/>
                <a:chOff x="5902160" y="2862262"/>
                <a:chExt cx="394918" cy="885443"/>
              </a:xfrm>
            </p:grpSpPr>
            <p:sp>
              <p:nvSpPr>
                <p:cNvPr id="13777" name="Google Shape;1377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78" name="Google Shape;1377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79" name="Google Shape;13779;p130"/>
              <p:cNvGrpSpPr/>
              <p:nvPr/>
            </p:nvGrpSpPr>
            <p:grpSpPr>
              <a:xfrm>
                <a:off x="4702202" y="824343"/>
                <a:ext cx="150306" cy="337000"/>
                <a:chOff x="5902160" y="2862262"/>
                <a:chExt cx="394918" cy="885443"/>
              </a:xfrm>
            </p:grpSpPr>
            <p:sp>
              <p:nvSpPr>
                <p:cNvPr id="13780" name="Google Shape;1378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81" name="Google Shape;1378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82" name="Google Shape;13782;p130"/>
              <p:cNvGrpSpPr/>
              <p:nvPr/>
            </p:nvGrpSpPr>
            <p:grpSpPr>
              <a:xfrm>
                <a:off x="4866919" y="824343"/>
                <a:ext cx="150306" cy="337000"/>
                <a:chOff x="5902160" y="2862262"/>
                <a:chExt cx="394918" cy="885443"/>
              </a:xfrm>
            </p:grpSpPr>
            <p:sp>
              <p:nvSpPr>
                <p:cNvPr id="13783" name="Google Shape;1378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84" name="Google Shape;1378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85" name="Google Shape;13785;p130"/>
              <p:cNvGrpSpPr/>
              <p:nvPr/>
            </p:nvGrpSpPr>
            <p:grpSpPr>
              <a:xfrm>
                <a:off x="5031636" y="824343"/>
                <a:ext cx="150306" cy="337000"/>
                <a:chOff x="5902160" y="2862262"/>
                <a:chExt cx="394918" cy="885443"/>
              </a:xfrm>
            </p:grpSpPr>
            <p:sp>
              <p:nvSpPr>
                <p:cNvPr id="13786" name="Google Shape;1378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87" name="Google Shape;1378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88" name="Google Shape;13788;p130"/>
              <p:cNvGrpSpPr/>
              <p:nvPr/>
            </p:nvGrpSpPr>
            <p:grpSpPr>
              <a:xfrm>
                <a:off x="5196351" y="824343"/>
                <a:ext cx="150306" cy="337000"/>
                <a:chOff x="5902160" y="2862262"/>
                <a:chExt cx="394918" cy="885443"/>
              </a:xfrm>
            </p:grpSpPr>
            <p:sp>
              <p:nvSpPr>
                <p:cNvPr id="13789" name="Google Shape;1378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90" name="Google Shape;1379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91" name="Google Shape;13791;p130"/>
              <p:cNvGrpSpPr/>
              <p:nvPr/>
            </p:nvGrpSpPr>
            <p:grpSpPr>
              <a:xfrm>
                <a:off x="3796450" y="938643"/>
                <a:ext cx="150306" cy="337000"/>
                <a:chOff x="5902160" y="2862262"/>
                <a:chExt cx="394918" cy="885443"/>
              </a:xfrm>
            </p:grpSpPr>
            <p:sp>
              <p:nvSpPr>
                <p:cNvPr id="13792" name="Google Shape;1379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93" name="Google Shape;1379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94" name="Google Shape;13794;p130"/>
              <p:cNvGrpSpPr/>
              <p:nvPr/>
            </p:nvGrpSpPr>
            <p:grpSpPr>
              <a:xfrm>
                <a:off x="3961167" y="938643"/>
                <a:ext cx="150306" cy="337000"/>
                <a:chOff x="5902160" y="2862262"/>
                <a:chExt cx="394918" cy="885443"/>
              </a:xfrm>
            </p:grpSpPr>
            <p:sp>
              <p:nvSpPr>
                <p:cNvPr id="13795" name="Google Shape;1379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96" name="Google Shape;1379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797" name="Google Shape;13797;p130"/>
              <p:cNvGrpSpPr/>
              <p:nvPr/>
            </p:nvGrpSpPr>
            <p:grpSpPr>
              <a:xfrm>
                <a:off x="4125884" y="938643"/>
                <a:ext cx="150306" cy="337000"/>
                <a:chOff x="5902160" y="2862262"/>
                <a:chExt cx="394918" cy="885443"/>
              </a:xfrm>
            </p:grpSpPr>
            <p:sp>
              <p:nvSpPr>
                <p:cNvPr id="13798" name="Google Shape;1379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99" name="Google Shape;1379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00" name="Google Shape;13800;p130"/>
              <p:cNvGrpSpPr/>
              <p:nvPr/>
            </p:nvGrpSpPr>
            <p:grpSpPr>
              <a:xfrm>
                <a:off x="4290601" y="938643"/>
                <a:ext cx="150306" cy="337000"/>
                <a:chOff x="5902160" y="2862262"/>
                <a:chExt cx="394918" cy="885443"/>
              </a:xfrm>
            </p:grpSpPr>
            <p:sp>
              <p:nvSpPr>
                <p:cNvPr id="13801" name="Google Shape;1380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02" name="Google Shape;1380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03" name="Google Shape;13803;p130"/>
              <p:cNvGrpSpPr/>
              <p:nvPr/>
            </p:nvGrpSpPr>
            <p:grpSpPr>
              <a:xfrm>
                <a:off x="4455318" y="938643"/>
                <a:ext cx="150306" cy="337000"/>
                <a:chOff x="5902160" y="2862262"/>
                <a:chExt cx="394918" cy="885443"/>
              </a:xfrm>
            </p:grpSpPr>
            <p:sp>
              <p:nvSpPr>
                <p:cNvPr id="13804" name="Google Shape;1380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05" name="Google Shape;1380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06" name="Google Shape;13806;p130"/>
              <p:cNvGrpSpPr/>
              <p:nvPr/>
            </p:nvGrpSpPr>
            <p:grpSpPr>
              <a:xfrm>
                <a:off x="4620035" y="938643"/>
                <a:ext cx="150306" cy="337000"/>
                <a:chOff x="5902160" y="2862262"/>
                <a:chExt cx="394918" cy="885443"/>
              </a:xfrm>
            </p:grpSpPr>
            <p:sp>
              <p:nvSpPr>
                <p:cNvPr id="13807" name="Google Shape;1380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08" name="Google Shape;1380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09" name="Google Shape;13809;p130"/>
              <p:cNvGrpSpPr/>
              <p:nvPr/>
            </p:nvGrpSpPr>
            <p:grpSpPr>
              <a:xfrm>
                <a:off x="4784752" y="938643"/>
                <a:ext cx="150306" cy="337000"/>
                <a:chOff x="5902160" y="2862262"/>
                <a:chExt cx="394918" cy="885443"/>
              </a:xfrm>
            </p:grpSpPr>
            <p:sp>
              <p:nvSpPr>
                <p:cNvPr id="13810" name="Google Shape;1381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11" name="Google Shape;1381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12" name="Google Shape;13812;p130"/>
              <p:cNvGrpSpPr/>
              <p:nvPr/>
            </p:nvGrpSpPr>
            <p:grpSpPr>
              <a:xfrm>
                <a:off x="4949469" y="938643"/>
                <a:ext cx="150306" cy="337000"/>
                <a:chOff x="5902160" y="2862262"/>
                <a:chExt cx="394918" cy="885443"/>
              </a:xfrm>
            </p:grpSpPr>
            <p:sp>
              <p:nvSpPr>
                <p:cNvPr id="13813" name="Google Shape;1381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14" name="Google Shape;1381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15" name="Google Shape;13815;p130"/>
              <p:cNvGrpSpPr/>
              <p:nvPr/>
            </p:nvGrpSpPr>
            <p:grpSpPr>
              <a:xfrm>
                <a:off x="5114186" y="938643"/>
                <a:ext cx="150306" cy="337000"/>
                <a:chOff x="5902160" y="2862262"/>
                <a:chExt cx="394918" cy="885443"/>
              </a:xfrm>
            </p:grpSpPr>
            <p:sp>
              <p:nvSpPr>
                <p:cNvPr id="13816" name="Google Shape;1381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17" name="Google Shape;1381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18" name="Google Shape;13818;p130"/>
              <p:cNvGrpSpPr/>
              <p:nvPr/>
            </p:nvGrpSpPr>
            <p:grpSpPr>
              <a:xfrm>
                <a:off x="5278901" y="938643"/>
                <a:ext cx="150306" cy="337000"/>
                <a:chOff x="5902160" y="2862262"/>
                <a:chExt cx="394918" cy="885443"/>
              </a:xfrm>
            </p:grpSpPr>
            <p:sp>
              <p:nvSpPr>
                <p:cNvPr id="13819" name="Google Shape;1381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20" name="Google Shape;1382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21" name="Google Shape;13821;p130"/>
              <p:cNvGrpSpPr/>
              <p:nvPr/>
            </p:nvGrpSpPr>
            <p:grpSpPr>
              <a:xfrm>
                <a:off x="3713900" y="1154543"/>
                <a:ext cx="150306" cy="337000"/>
                <a:chOff x="5902160" y="2862262"/>
                <a:chExt cx="394918" cy="885443"/>
              </a:xfrm>
            </p:grpSpPr>
            <p:sp>
              <p:nvSpPr>
                <p:cNvPr id="13822" name="Google Shape;1382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23" name="Google Shape;1382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24" name="Google Shape;13824;p130"/>
              <p:cNvGrpSpPr/>
              <p:nvPr/>
            </p:nvGrpSpPr>
            <p:grpSpPr>
              <a:xfrm>
                <a:off x="3878617" y="1154543"/>
                <a:ext cx="150306" cy="337000"/>
                <a:chOff x="5902160" y="2862262"/>
                <a:chExt cx="394918" cy="885443"/>
              </a:xfrm>
            </p:grpSpPr>
            <p:sp>
              <p:nvSpPr>
                <p:cNvPr id="13825" name="Google Shape;1382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26" name="Google Shape;1382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27" name="Google Shape;13827;p130"/>
              <p:cNvGrpSpPr/>
              <p:nvPr/>
            </p:nvGrpSpPr>
            <p:grpSpPr>
              <a:xfrm>
                <a:off x="4043334" y="1154543"/>
                <a:ext cx="150306" cy="337000"/>
                <a:chOff x="5902160" y="2862262"/>
                <a:chExt cx="394918" cy="885443"/>
              </a:xfrm>
            </p:grpSpPr>
            <p:sp>
              <p:nvSpPr>
                <p:cNvPr id="13828" name="Google Shape;1382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29" name="Google Shape;1382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30" name="Google Shape;13830;p130"/>
              <p:cNvGrpSpPr/>
              <p:nvPr/>
            </p:nvGrpSpPr>
            <p:grpSpPr>
              <a:xfrm>
                <a:off x="4208051" y="1154543"/>
                <a:ext cx="150306" cy="337000"/>
                <a:chOff x="5902160" y="2862262"/>
                <a:chExt cx="394918" cy="885443"/>
              </a:xfrm>
            </p:grpSpPr>
            <p:sp>
              <p:nvSpPr>
                <p:cNvPr id="13831" name="Google Shape;1383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32" name="Google Shape;1383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33" name="Google Shape;13833;p130"/>
              <p:cNvGrpSpPr/>
              <p:nvPr/>
            </p:nvGrpSpPr>
            <p:grpSpPr>
              <a:xfrm>
                <a:off x="4372768" y="1154543"/>
                <a:ext cx="150306" cy="337000"/>
                <a:chOff x="5902160" y="2862262"/>
                <a:chExt cx="394918" cy="885443"/>
              </a:xfrm>
            </p:grpSpPr>
            <p:sp>
              <p:nvSpPr>
                <p:cNvPr id="13834" name="Google Shape;1383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35" name="Google Shape;1383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36" name="Google Shape;13836;p130"/>
              <p:cNvGrpSpPr/>
              <p:nvPr/>
            </p:nvGrpSpPr>
            <p:grpSpPr>
              <a:xfrm>
                <a:off x="4537485" y="1154543"/>
                <a:ext cx="150306" cy="337000"/>
                <a:chOff x="5902160" y="2862262"/>
                <a:chExt cx="394918" cy="885443"/>
              </a:xfrm>
            </p:grpSpPr>
            <p:sp>
              <p:nvSpPr>
                <p:cNvPr id="13837" name="Google Shape;1383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38" name="Google Shape;1383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39" name="Google Shape;13839;p130"/>
              <p:cNvGrpSpPr/>
              <p:nvPr/>
            </p:nvGrpSpPr>
            <p:grpSpPr>
              <a:xfrm>
                <a:off x="4702202" y="1154543"/>
                <a:ext cx="150306" cy="337000"/>
                <a:chOff x="5902160" y="2862262"/>
                <a:chExt cx="394918" cy="885443"/>
              </a:xfrm>
            </p:grpSpPr>
            <p:sp>
              <p:nvSpPr>
                <p:cNvPr id="13840" name="Google Shape;1384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41" name="Google Shape;1384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42" name="Google Shape;13842;p130"/>
              <p:cNvGrpSpPr/>
              <p:nvPr/>
            </p:nvGrpSpPr>
            <p:grpSpPr>
              <a:xfrm>
                <a:off x="4866919" y="1154543"/>
                <a:ext cx="150306" cy="337000"/>
                <a:chOff x="5902160" y="2862262"/>
                <a:chExt cx="394918" cy="885443"/>
              </a:xfrm>
            </p:grpSpPr>
            <p:sp>
              <p:nvSpPr>
                <p:cNvPr id="13843" name="Google Shape;1384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44" name="Google Shape;1384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45" name="Google Shape;13845;p130"/>
              <p:cNvGrpSpPr/>
              <p:nvPr/>
            </p:nvGrpSpPr>
            <p:grpSpPr>
              <a:xfrm>
                <a:off x="5031636" y="1154543"/>
                <a:ext cx="150306" cy="337000"/>
                <a:chOff x="5902160" y="2862262"/>
                <a:chExt cx="394918" cy="885443"/>
              </a:xfrm>
            </p:grpSpPr>
            <p:sp>
              <p:nvSpPr>
                <p:cNvPr id="13846" name="Google Shape;1384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47" name="Google Shape;1384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48" name="Google Shape;13848;p130"/>
              <p:cNvGrpSpPr/>
              <p:nvPr/>
            </p:nvGrpSpPr>
            <p:grpSpPr>
              <a:xfrm>
                <a:off x="5196351" y="1154543"/>
                <a:ext cx="150306" cy="337000"/>
                <a:chOff x="5902160" y="2862262"/>
                <a:chExt cx="394918" cy="885443"/>
              </a:xfrm>
            </p:grpSpPr>
            <p:sp>
              <p:nvSpPr>
                <p:cNvPr id="13849" name="Google Shape;1384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50" name="Google Shape;1385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51" name="Google Shape;13851;p130"/>
              <p:cNvGrpSpPr/>
              <p:nvPr/>
            </p:nvGrpSpPr>
            <p:grpSpPr>
              <a:xfrm>
                <a:off x="3796450" y="1268843"/>
                <a:ext cx="150306" cy="337000"/>
                <a:chOff x="5902160" y="2862262"/>
                <a:chExt cx="394918" cy="885443"/>
              </a:xfrm>
            </p:grpSpPr>
            <p:sp>
              <p:nvSpPr>
                <p:cNvPr id="13852" name="Google Shape;1385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53" name="Google Shape;1385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54" name="Google Shape;13854;p130"/>
              <p:cNvGrpSpPr/>
              <p:nvPr/>
            </p:nvGrpSpPr>
            <p:grpSpPr>
              <a:xfrm>
                <a:off x="3961167" y="1268843"/>
                <a:ext cx="150306" cy="337000"/>
                <a:chOff x="5902160" y="2862262"/>
                <a:chExt cx="394918" cy="885443"/>
              </a:xfrm>
            </p:grpSpPr>
            <p:sp>
              <p:nvSpPr>
                <p:cNvPr id="13855" name="Google Shape;1385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56" name="Google Shape;1385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57" name="Google Shape;13857;p130"/>
              <p:cNvGrpSpPr/>
              <p:nvPr/>
            </p:nvGrpSpPr>
            <p:grpSpPr>
              <a:xfrm>
                <a:off x="4125884" y="1268843"/>
                <a:ext cx="150306" cy="337000"/>
                <a:chOff x="5902160" y="2862262"/>
                <a:chExt cx="394918" cy="885443"/>
              </a:xfrm>
            </p:grpSpPr>
            <p:sp>
              <p:nvSpPr>
                <p:cNvPr id="13858" name="Google Shape;1385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59" name="Google Shape;1385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60" name="Google Shape;13860;p130"/>
              <p:cNvGrpSpPr/>
              <p:nvPr/>
            </p:nvGrpSpPr>
            <p:grpSpPr>
              <a:xfrm>
                <a:off x="4290601" y="1268843"/>
                <a:ext cx="150306" cy="337000"/>
                <a:chOff x="5902160" y="2862262"/>
                <a:chExt cx="394918" cy="885443"/>
              </a:xfrm>
            </p:grpSpPr>
            <p:sp>
              <p:nvSpPr>
                <p:cNvPr id="13861" name="Google Shape;1386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62" name="Google Shape;1386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63" name="Google Shape;13863;p130"/>
              <p:cNvGrpSpPr/>
              <p:nvPr/>
            </p:nvGrpSpPr>
            <p:grpSpPr>
              <a:xfrm>
                <a:off x="4455318" y="1268843"/>
                <a:ext cx="150306" cy="337000"/>
                <a:chOff x="5902160" y="2862262"/>
                <a:chExt cx="394918" cy="885443"/>
              </a:xfrm>
            </p:grpSpPr>
            <p:sp>
              <p:nvSpPr>
                <p:cNvPr id="13864" name="Google Shape;1386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65" name="Google Shape;1386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66" name="Google Shape;13866;p130"/>
              <p:cNvGrpSpPr/>
              <p:nvPr/>
            </p:nvGrpSpPr>
            <p:grpSpPr>
              <a:xfrm>
                <a:off x="4620035" y="1268843"/>
                <a:ext cx="150306" cy="337000"/>
                <a:chOff x="5902160" y="2862262"/>
                <a:chExt cx="394918" cy="885443"/>
              </a:xfrm>
            </p:grpSpPr>
            <p:sp>
              <p:nvSpPr>
                <p:cNvPr id="13867" name="Google Shape;1386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68" name="Google Shape;1386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69" name="Google Shape;13869;p130"/>
              <p:cNvGrpSpPr/>
              <p:nvPr/>
            </p:nvGrpSpPr>
            <p:grpSpPr>
              <a:xfrm>
                <a:off x="4784752" y="1268843"/>
                <a:ext cx="150306" cy="337000"/>
                <a:chOff x="5902160" y="2862262"/>
                <a:chExt cx="394918" cy="885443"/>
              </a:xfrm>
            </p:grpSpPr>
            <p:sp>
              <p:nvSpPr>
                <p:cNvPr id="13870" name="Google Shape;1387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71" name="Google Shape;1387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72" name="Google Shape;13872;p130"/>
              <p:cNvGrpSpPr/>
              <p:nvPr/>
            </p:nvGrpSpPr>
            <p:grpSpPr>
              <a:xfrm>
                <a:off x="4949469" y="1268843"/>
                <a:ext cx="150306" cy="337000"/>
                <a:chOff x="5902160" y="2862262"/>
                <a:chExt cx="394918" cy="885443"/>
              </a:xfrm>
            </p:grpSpPr>
            <p:sp>
              <p:nvSpPr>
                <p:cNvPr id="13873" name="Google Shape;1387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74" name="Google Shape;1387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75" name="Google Shape;13875;p130"/>
              <p:cNvGrpSpPr/>
              <p:nvPr/>
            </p:nvGrpSpPr>
            <p:grpSpPr>
              <a:xfrm>
                <a:off x="5114186" y="1268843"/>
                <a:ext cx="150306" cy="337000"/>
                <a:chOff x="5902160" y="2862262"/>
                <a:chExt cx="394918" cy="885443"/>
              </a:xfrm>
            </p:grpSpPr>
            <p:sp>
              <p:nvSpPr>
                <p:cNvPr id="13876" name="Google Shape;1387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77" name="Google Shape;1387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78" name="Google Shape;13878;p130"/>
              <p:cNvGrpSpPr/>
              <p:nvPr/>
            </p:nvGrpSpPr>
            <p:grpSpPr>
              <a:xfrm>
                <a:off x="5278901" y="1268843"/>
                <a:ext cx="150306" cy="337000"/>
                <a:chOff x="5902160" y="2862262"/>
                <a:chExt cx="394918" cy="885443"/>
              </a:xfrm>
            </p:grpSpPr>
            <p:sp>
              <p:nvSpPr>
                <p:cNvPr id="13879" name="Google Shape;1387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80" name="Google Shape;1388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81" name="Google Shape;13881;p130"/>
              <p:cNvGrpSpPr/>
              <p:nvPr/>
            </p:nvGrpSpPr>
            <p:grpSpPr>
              <a:xfrm>
                <a:off x="3713900" y="1472043"/>
                <a:ext cx="150306" cy="337000"/>
                <a:chOff x="5902160" y="2862262"/>
                <a:chExt cx="394918" cy="885443"/>
              </a:xfrm>
            </p:grpSpPr>
            <p:sp>
              <p:nvSpPr>
                <p:cNvPr id="13882" name="Google Shape;1388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83" name="Google Shape;1388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84" name="Google Shape;13884;p130"/>
              <p:cNvGrpSpPr/>
              <p:nvPr/>
            </p:nvGrpSpPr>
            <p:grpSpPr>
              <a:xfrm>
                <a:off x="3878617" y="1472043"/>
                <a:ext cx="150306" cy="337000"/>
                <a:chOff x="5902160" y="2862262"/>
                <a:chExt cx="394918" cy="885443"/>
              </a:xfrm>
            </p:grpSpPr>
            <p:sp>
              <p:nvSpPr>
                <p:cNvPr id="13885" name="Google Shape;1388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86" name="Google Shape;1388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87" name="Google Shape;13887;p130"/>
              <p:cNvGrpSpPr/>
              <p:nvPr/>
            </p:nvGrpSpPr>
            <p:grpSpPr>
              <a:xfrm>
                <a:off x="4043334" y="1472043"/>
                <a:ext cx="150306" cy="337000"/>
                <a:chOff x="5902160" y="2862262"/>
                <a:chExt cx="394918" cy="885443"/>
              </a:xfrm>
            </p:grpSpPr>
            <p:sp>
              <p:nvSpPr>
                <p:cNvPr id="13888" name="Google Shape;1388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89" name="Google Shape;1388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90" name="Google Shape;13890;p130"/>
              <p:cNvGrpSpPr/>
              <p:nvPr/>
            </p:nvGrpSpPr>
            <p:grpSpPr>
              <a:xfrm>
                <a:off x="4208051" y="1472043"/>
                <a:ext cx="150306" cy="337000"/>
                <a:chOff x="5902160" y="2862262"/>
                <a:chExt cx="394918" cy="885443"/>
              </a:xfrm>
            </p:grpSpPr>
            <p:sp>
              <p:nvSpPr>
                <p:cNvPr id="13891" name="Google Shape;1389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92" name="Google Shape;1389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93" name="Google Shape;13893;p130"/>
              <p:cNvGrpSpPr/>
              <p:nvPr/>
            </p:nvGrpSpPr>
            <p:grpSpPr>
              <a:xfrm>
                <a:off x="4372768" y="1472043"/>
                <a:ext cx="150306" cy="337000"/>
                <a:chOff x="5902160" y="2862262"/>
                <a:chExt cx="394918" cy="885443"/>
              </a:xfrm>
            </p:grpSpPr>
            <p:sp>
              <p:nvSpPr>
                <p:cNvPr id="13894" name="Google Shape;1389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95" name="Google Shape;1389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96" name="Google Shape;13896;p130"/>
              <p:cNvGrpSpPr/>
              <p:nvPr/>
            </p:nvGrpSpPr>
            <p:grpSpPr>
              <a:xfrm>
                <a:off x="4537485" y="1472043"/>
                <a:ext cx="150306" cy="337000"/>
                <a:chOff x="5902160" y="2862262"/>
                <a:chExt cx="394918" cy="885443"/>
              </a:xfrm>
            </p:grpSpPr>
            <p:sp>
              <p:nvSpPr>
                <p:cNvPr id="13897" name="Google Shape;1389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98" name="Google Shape;1389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899" name="Google Shape;13899;p130"/>
              <p:cNvGrpSpPr/>
              <p:nvPr/>
            </p:nvGrpSpPr>
            <p:grpSpPr>
              <a:xfrm>
                <a:off x="4702202" y="1472043"/>
                <a:ext cx="150306" cy="337000"/>
                <a:chOff x="5902160" y="2862262"/>
                <a:chExt cx="394918" cy="885443"/>
              </a:xfrm>
            </p:grpSpPr>
            <p:sp>
              <p:nvSpPr>
                <p:cNvPr id="13900" name="Google Shape;1390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01" name="Google Shape;1390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02" name="Google Shape;13902;p130"/>
              <p:cNvGrpSpPr/>
              <p:nvPr/>
            </p:nvGrpSpPr>
            <p:grpSpPr>
              <a:xfrm>
                <a:off x="4866919" y="1472043"/>
                <a:ext cx="150306" cy="337000"/>
                <a:chOff x="5902160" y="2862262"/>
                <a:chExt cx="394918" cy="885443"/>
              </a:xfrm>
            </p:grpSpPr>
            <p:sp>
              <p:nvSpPr>
                <p:cNvPr id="13903" name="Google Shape;1390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04" name="Google Shape;1390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05" name="Google Shape;13905;p130"/>
              <p:cNvGrpSpPr/>
              <p:nvPr/>
            </p:nvGrpSpPr>
            <p:grpSpPr>
              <a:xfrm>
                <a:off x="5031636" y="1472043"/>
                <a:ext cx="150306" cy="337000"/>
                <a:chOff x="5902160" y="2862262"/>
                <a:chExt cx="394918" cy="885443"/>
              </a:xfrm>
            </p:grpSpPr>
            <p:sp>
              <p:nvSpPr>
                <p:cNvPr id="13906" name="Google Shape;1390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07" name="Google Shape;1390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08" name="Google Shape;13908;p130"/>
              <p:cNvGrpSpPr/>
              <p:nvPr/>
            </p:nvGrpSpPr>
            <p:grpSpPr>
              <a:xfrm>
                <a:off x="5196351" y="1472043"/>
                <a:ext cx="150306" cy="337000"/>
                <a:chOff x="5902160" y="2862262"/>
                <a:chExt cx="394918" cy="885443"/>
              </a:xfrm>
            </p:grpSpPr>
            <p:sp>
              <p:nvSpPr>
                <p:cNvPr id="13909" name="Google Shape;1390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10" name="Google Shape;1391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11" name="Google Shape;13911;p130"/>
              <p:cNvGrpSpPr/>
              <p:nvPr/>
            </p:nvGrpSpPr>
            <p:grpSpPr>
              <a:xfrm>
                <a:off x="3796450" y="1586343"/>
                <a:ext cx="150306" cy="337000"/>
                <a:chOff x="5902160" y="2862262"/>
                <a:chExt cx="394918" cy="885443"/>
              </a:xfrm>
            </p:grpSpPr>
            <p:sp>
              <p:nvSpPr>
                <p:cNvPr id="13912" name="Google Shape;1391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13" name="Google Shape;1391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14" name="Google Shape;13914;p130"/>
              <p:cNvGrpSpPr/>
              <p:nvPr/>
            </p:nvGrpSpPr>
            <p:grpSpPr>
              <a:xfrm>
                <a:off x="3961167" y="1586343"/>
                <a:ext cx="150306" cy="337000"/>
                <a:chOff x="5902160" y="2862262"/>
                <a:chExt cx="394918" cy="885443"/>
              </a:xfrm>
            </p:grpSpPr>
            <p:sp>
              <p:nvSpPr>
                <p:cNvPr id="13915" name="Google Shape;1391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16" name="Google Shape;1391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17" name="Google Shape;13917;p130"/>
              <p:cNvGrpSpPr/>
              <p:nvPr/>
            </p:nvGrpSpPr>
            <p:grpSpPr>
              <a:xfrm>
                <a:off x="4125884" y="1586343"/>
                <a:ext cx="150306" cy="337000"/>
                <a:chOff x="5902160" y="2862262"/>
                <a:chExt cx="394918" cy="885443"/>
              </a:xfrm>
            </p:grpSpPr>
            <p:sp>
              <p:nvSpPr>
                <p:cNvPr id="13918" name="Google Shape;1391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19" name="Google Shape;1391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20" name="Google Shape;13920;p130"/>
              <p:cNvGrpSpPr/>
              <p:nvPr/>
            </p:nvGrpSpPr>
            <p:grpSpPr>
              <a:xfrm>
                <a:off x="4290601" y="1586343"/>
                <a:ext cx="150306" cy="337000"/>
                <a:chOff x="5902160" y="2862262"/>
                <a:chExt cx="394918" cy="885443"/>
              </a:xfrm>
            </p:grpSpPr>
            <p:sp>
              <p:nvSpPr>
                <p:cNvPr id="13921" name="Google Shape;1392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22" name="Google Shape;1392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23" name="Google Shape;13923;p130"/>
              <p:cNvGrpSpPr/>
              <p:nvPr/>
            </p:nvGrpSpPr>
            <p:grpSpPr>
              <a:xfrm>
                <a:off x="4455318" y="1586343"/>
                <a:ext cx="150306" cy="337000"/>
                <a:chOff x="5902160" y="2862262"/>
                <a:chExt cx="394918" cy="885443"/>
              </a:xfrm>
            </p:grpSpPr>
            <p:sp>
              <p:nvSpPr>
                <p:cNvPr id="13924" name="Google Shape;1392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25" name="Google Shape;1392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26" name="Google Shape;13926;p130"/>
              <p:cNvGrpSpPr/>
              <p:nvPr/>
            </p:nvGrpSpPr>
            <p:grpSpPr>
              <a:xfrm>
                <a:off x="4620035" y="1586343"/>
                <a:ext cx="150306" cy="337000"/>
                <a:chOff x="5902160" y="2862262"/>
                <a:chExt cx="394918" cy="885443"/>
              </a:xfrm>
            </p:grpSpPr>
            <p:sp>
              <p:nvSpPr>
                <p:cNvPr id="13927" name="Google Shape;1392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28" name="Google Shape;1392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29" name="Google Shape;13929;p130"/>
              <p:cNvGrpSpPr/>
              <p:nvPr/>
            </p:nvGrpSpPr>
            <p:grpSpPr>
              <a:xfrm>
                <a:off x="4784752" y="1586343"/>
                <a:ext cx="150306" cy="337000"/>
                <a:chOff x="5902160" y="2862262"/>
                <a:chExt cx="394918" cy="885443"/>
              </a:xfrm>
            </p:grpSpPr>
            <p:sp>
              <p:nvSpPr>
                <p:cNvPr id="13930" name="Google Shape;1393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31" name="Google Shape;1393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32" name="Google Shape;13932;p130"/>
              <p:cNvGrpSpPr/>
              <p:nvPr/>
            </p:nvGrpSpPr>
            <p:grpSpPr>
              <a:xfrm>
                <a:off x="4949469" y="1586343"/>
                <a:ext cx="150306" cy="337000"/>
                <a:chOff x="5902160" y="2862262"/>
                <a:chExt cx="394918" cy="885443"/>
              </a:xfrm>
            </p:grpSpPr>
            <p:sp>
              <p:nvSpPr>
                <p:cNvPr id="13933" name="Google Shape;1393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34" name="Google Shape;1393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35" name="Google Shape;13935;p130"/>
              <p:cNvGrpSpPr/>
              <p:nvPr/>
            </p:nvGrpSpPr>
            <p:grpSpPr>
              <a:xfrm>
                <a:off x="5114186" y="1586343"/>
                <a:ext cx="150306" cy="337000"/>
                <a:chOff x="5902160" y="2862262"/>
                <a:chExt cx="394918" cy="885443"/>
              </a:xfrm>
            </p:grpSpPr>
            <p:sp>
              <p:nvSpPr>
                <p:cNvPr id="13936" name="Google Shape;1393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37" name="Google Shape;1393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38" name="Google Shape;13938;p130"/>
              <p:cNvGrpSpPr/>
              <p:nvPr/>
            </p:nvGrpSpPr>
            <p:grpSpPr>
              <a:xfrm>
                <a:off x="5278901" y="1586343"/>
                <a:ext cx="150306" cy="337000"/>
                <a:chOff x="5902160" y="2862262"/>
                <a:chExt cx="394918" cy="885443"/>
              </a:xfrm>
            </p:grpSpPr>
            <p:sp>
              <p:nvSpPr>
                <p:cNvPr id="13939" name="Google Shape;1393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40" name="Google Shape;1394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41" name="Google Shape;13941;p130"/>
              <p:cNvGrpSpPr/>
              <p:nvPr/>
            </p:nvGrpSpPr>
            <p:grpSpPr>
              <a:xfrm>
                <a:off x="3713900" y="1783193"/>
                <a:ext cx="150306" cy="337000"/>
                <a:chOff x="5902160" y="2862262"/>
                <a:chExt cx="394918" cy="885443"/>
              </a:xfrm>
            </p:grpSpPr>
            <p:sp>
              <p:nvSpPr>
                <p:cNvPr id="13942" name="Google Shape;1394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43" name="Google Shape;1394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44" name="Google Shape;13944;p130"/>
              <p:cNvGrpSpPr/>
              <p:nvPr/>
            </p:nvGrpSpPr>
            <p:grpSpPr>
              <a:xfrm>
                <a:off x="3878617" y="1783193"/>
                <a:ext cx="150306" cy="337000"/>
                <a:chOff x="5902160" y="2862262"/>
                <a:chExt cx="394918" cy="885443"/>
              </a:xfrm>
            </p:grpSpPr>
            <p:sp>
              <p:nvSpPr>
                <p:cNvPr id="13945" name="Google Shape;1394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46" name="Google Shape;1394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47" name="Google Shape;13947;p130"/>
              <p:cNvGrpSpPr/>
              <p:nvPr/>
            </p:nvGrpSpPr>
            <p:grpSpPr>
              <a:xfrm>
                <a:off x="4043334" y="1783193"/>
                <a:ext cx="150306" cy="337000"/>
                <a:chOff x="5902160" y="2862262"/>
                <a:chExt cx="394918" cy="885443"/>
              </a:xfrm>
            </p:grpSpPr>
            <p:sp>
              <p:nvSpPr>
                <p:cNvPr id="13948" name="Google Shape;1394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49" name="Google Shape;1394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50" name="Google Shape;13950;p130"/>
              <p:cNvGrpSpPr/>
              <p:nvPr/>
            </p:nvGrpSpPr>
            <p:grpSpPr>
              <a:xfrm>
                <a:off x="4208051" y="1783193"/>
                <a:ext cx="150306" cy="337000"/>
                <a:chOff x="5902160" y="2862262"/>
                <a:chExt cx="394918" cy="885443"/>
              </a:xfrm>
            </p:grpSpPr>
            <p:sp>
              <p:nvSpPr>
                <p:cNvPr id="13951" name="Google Shape;1395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52" name="Google Shape;1395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53" name="Google Shape;13953;p130"/>
              <p:cNvGrpSpPr/>
              <p:nvPr/>
            </p:nvGrpSpPr>
            <p:grpSpPr>
              <a:xfrm>
                <a:off x="4372768" y="1783193"/>
                <a:ext cx="150306" cy="337000"/>
                <a:chOff x="5902160" y="2862262"/>
                <a:chExt cx="394918" cy="885443"/>
              </a:xfrm>
            </p:grpSpPr>
            <p:sp>
              <p:nvSpPr>
                <p:cNvPr id="13954" name="Google Shape;1395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55" name="Google Shape;1395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56" name="Google Shape;13956;p130"/>
              <p:cNvGrpSpPr/>
              <p:nvPr/>
            </p:nvGrpSpPr>
            <p:grpSpPr>
              <a:xfrm>
                <a:off x="4537485" y="1783193"/>
                <a:ext cx="150306" cy="337000"/>
                <a:chOff x="5902160" y="2862262"/>
                <a:chExt cx="394918" cy="885443"/>
              </a:xfrm>
            </p:grpSpPr>
            <p:sp>
              <p:nvSpPr>
                <p:cNvPr id="13957" name="Google Shape;1395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58" name="Google Shape;1395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59" name="Google Shape;13959;p130"/>
              <p:cNvGrpSpPr/>
              <p:nvPr/>
            </p:nvGrpSpPr>
            <p:grpSpPr>
              <a:xfrm>
                <a:off x="4702202" y="1783193"/>
                <a:ext cx="150306" cy="337000"/>
                <a:chOff x="5902160" y="2862262"/>
                <a:chExt cx="394918" cy="885443"/>
              </a:xfrm>
            </p:grpSpPr>
            <p:sp>
              <p:nvSpPr>
                <p:cNvPr id="13960" name="Google Shape;1396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61" name="Google Shape;1396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62" name="Google Shape;13962;p130"/>
              <p:cNvGrpSpPr/>
              <p:nvPr/>
            </p:nvGrpSpPr>
            <p:grpSpPr>
              <a:xfrm>
                <a:off x="4866919" y="1783193"/>
                <a:ext cx="150306" cy="337000"/>
                <a:chOff x="5902160" y="2862262"/>
                <a:chExt cx="394918" cy="885443"/>
              </a:xfrm>
            </p:grpSpPr>
            <p:sp>
              <p:nvSpPr>
                <p:cNvPr id="13963" name="Google Shape;1396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64" name="Google Shape;1396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65" name="Google Shape;13965;p130"/>
              <p:cNvGrpSpPr/>
              <p:nvPr/>
            </p:nvGrpSpPr>
            <p:grpSpPr>
              <a:xfrm>
                <a:off x="5031636" y="1783193"/>
                <a:ext cx="150306" cy="337000"/>
                <a:chOff x="5902160" y="2862262"/>
                <a:chExt cx="394918" cy="885443"/>
              </a:xfrm>
            </p:grpSpPr>
            <p:sp>
              <p:nvSpPr>
                <p:cNvPr id="13966" name="Google Shape;1396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67" name="Google Shape;1396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68" name="Google Shape;13968;p130"/>
              <p:cNvGrpSpPr/>
              <p:nvPr/>
            </p:nvGrpSpPr>
            <p:grpSpPr>
              <a:xfrm>
                <a:off x="5196351" y="1783193"/>
                <a:ext cx="150306" cy="337000"/>
                <a:chOff x="5902160" y="2862262"/>
                <a:chExt cx="394918" cy="885443"/>
              </a:xfrm>
            </p:grpSpPr>
            <p:sp>
              <p:nvSpPr>
                <p:cNvPr id="13969" name="Google Shape;1396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70" name="Google Shape;1397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71" name="Google Shape;13971;p130"/>
              <p:cNvGrpSpPr/>
              <p:nvPr/>
            </p:nvGrpSpPr>
            <p:grpSpPr>
              <a:xfrm>
                <a:off x="3796450" y="1897493"/>
                <a:ext cx="150306" cy="337000"/>
                <a:chOff x="5902160" y="2862262"/>
                <a:chExt cx="394918" cy="885443"/>
              </a:xfrm>
            </p:grpSpPr>
            <p:sp>
              <p:nvSpPr>
                <p:cNvPr id="13972" name="Google Shape;1397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73" name="Google Shape;1397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74" name="Google Shape;13974;p130"/>
              <p:cNvGrpSpPr/>
              <p:nvPr/>
            </p:nvGrpSpPr>
            <p:grpSpPr>
              <a:xfrm>
                <a:off x="3961167" y="1897493"/>
                <a:ext cx="150306" cy="337000"/>
                <a:chOff x="5902160" y="2862262"/>
                <a:chExt cx="394918" cy="885443"/>
              </a:xfrm>
            </p:grpSpPr>
            <p:sp>
              <p:nvSpPr>
                <p:cNvPr id="13975" name="Google Shape;1397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76" name="Google Shape;1397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77" name="Google Shape;13977;p130"/>
              <p:cNvGrpSpPr/>
              <p:nvPr/>
            </p:nvGrpSpPr>
            <p:grpSpPr>
              <a:xfrm>
                <a:off x="4125884" y="1897493"/>
                <a:ext cx="150306" cy="337000"/>
                <a:chOff x="5902160" y="2862262"/>
                <a:chExt cx="394918" cy="885443"/>
              </a:xfrm>
            </p:grpSpPr>
            <p:sp>
              <p:nvSpPr>
                <p:cNvPr id="13978" name="Google Shape;1397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79" name="Google Shape;1397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80" name="Google Shape;13980;p130"/>
              <p:cNvGrpSpPr/>
              <p:nvPr/>
            </p:nvGrpSpPr>
            <p:grpSpPr>
              <a:xfrm>
                <a:off x="4290601" y="1897493"/>
                <a:ext cx="150306" cy="337000"/>
                <a:chOff x="5902160" y="2862262"/>
                <a:chExt cx="394918" cy="885443"/>
              </a:xfrm>
            </p:grpSpPr>
            <p:sp>
              <p:nvSpPr>
                <p:cNvPr id="13981" name="Google Shape;1398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82" name="Google Shape;1398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83" name="Google Shape;13983;p130"/>
              <p:cNvGrpSpPr/>
              <p:nvPr/>
            </p:nvGrpSpPr>
            <p:grpSpPr>
              <a:xfrm>
                <a:off x="4455318" y="1897493"/>
                <a:ext cx="150306" cy="337000"/>
                <a:chOff x="5902160" y="2862262"/>
                <a:chExt cx="394918" cy="885443"/>
              </a:xfrm>
            </p:grpSpPr>
            <p:sp>
              <p:nvSpPr>
                <p:cNvPr id="13984" name="Google Shape;1398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85" name="Google Shape;1398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86" name="Google Shape;13986;p130"/>
              <p:cNvGrpSpPr/>
              <p:nvPr/>
            </p:nvGrpSpPr>
            <p:grpSpPr>
              <a:xfrm>
                <a:off x="4620035" y="1897493"/>
                <a:ext cx="150306" cy="337000"/>
                <a:chOff x="5902160" y="2862262"/>
                <a:chExt cx="394918" cy="885443"/>
              </a:xfrm>
            </p:grpSpPr>
            <p:sp>
              <p:nvSpPr>
                <p:cNvPr id="13987" name="Google Shape;1398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88" name="Google Shape;1398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89" name="Google Shape;13989;p130"/>
              <p:cNvGrpSpPr/>
              <p:nvPr/>
            </p:nvGrpSpPr>
            <p:grpSpPr>
              <a:xfrm>
                <a:off x="4784752" y="1897493"/>
                <a:ext cx="150306" cy="337000"/>
                <a:chOff x="5902160" y="2862262"/>
                <a:chExt cx="394918" cy="885443"/>
              </a:xfrm>
            </p:grpSpPr>
            <p:sp>
              <p:nvSpPr>
                <p:cNvPr id="13990" name="Google Shape;1399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91" name="Google Shape;1399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92" name="Google Shape;13992;p130"/>
              <p:cNvGrpSpPr/>
              <p:nvPr/>
            </p:nvGrpSpPr>
            <p:grpSpPr>
              <a:xfrm>
                <a:off x="4949469" y="1897493"/>
                <a:ext cx="150306" cy="337000"/>
                <a:chOff x="5902160" y="2862262"/>
                <a:chExt cx="394918" cy="885443"/>
              </a:xfrm>
            </p:grpSpPr>
            <p:sp>
              <p:nvSpPr>
                <p:cNvPr id="13993" name="Google Shape;1399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94" name="Google Shape;1399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95" name="Google Shape;13995;p130"/>
              <p:cNvGrpSpPr/>
              <p:nvPr/>
            </p:nvGrpSpPr>
            <p:grpSpPr>
              <a:xfrm>
                <a:off x="5114186" y="1897493"/>
                <a:ext cx="150306" cy="337000"/>
                <a:chOff x="5902160" y="2862262"/>
                <a:chExt cx="394918" cy="885443"/>
              </a:xfrm>
            </p:grpSpPr>
            <p:sp>
              <p:nvSpPr>
                <p:cNvPr id="13996" name="Google Shape;1399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97" name="Google Shape;1399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998" name="Google Shape;13998;p130"/>
              <p:cNvGrpSpPr/>
              <p:nvPr/>
            </p:nvGrpSpPr>
            <p:grpSpPr>
              <a:xfrm>
                <a:off x="5278901" y="1897493"/>
                <a:ext cx="150306" cy="337000"/>
                <a:chOff x="5902160" y="2862262"/>
                <a:chExt cx="394918" cy="885443"/>
              </a:xfrm>
            </p:grpSpPr>
            <p:sp>
              <p:nvSpPr>
                <p:cNvPr id="13999" name="Google Shape;1399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00" name="Google Shape;1400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01" name="Google Shape;14001;p130"/>
              <p:cNvGrpSpPr/>
              <p:nvPr/>
            </p:nvGrpSpPr>
            <p:grpSpPr>
              <a:xfrm>
                <a:off x="3713900" y="2094343"/>
                <a:ext cx="150306" cy="337000"/>
                <a:chOff x="5902160" y="2862262"/>
                <a:chExt cx="394918" cy="885443"/>
              </a:xfrm>
            </p:grpSpPr>
            <p:sp>
              <p:nvSpPr>
                <p:cNvPr id="14002" name="Google Shape;1400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03" name="Google Shape;1400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04" name="Google Shape;14004;p130"/>
              <p:cNvGrpSpPr/>
              <p:nvPr/>
            </p:nvGrpSpPr>
            <p:grpSpPr>
              <a:xfrm>
                <a:off x="3878617" y="2094343"/>
                <a:ext cx="150306" cy="337000"/>
                <a:chOff x="5902160" y="2862262"/>
                <a:chExt cx="394918" cy="885443"/>
              </a:xfrm>
            </p:grpSpPr>
            <p:sp>
              <p:nvSpPr>
                <p:cNvPr id="14005" name="Google Shape;1400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06" name="Google Shape;1400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07" name="Google Shape;14007;p130"/>
              <p:cNvGrpSpPr/>
              <p:nvPr/>
            </p:nvGrpSpPr>
            <p:grpSpPr>
              <a:xfrm>
                <a:off x="4043334" y="2094343"/>
                <a:ext cx="150306" cy="337000"/>
                <a:chOff x="5902160" y="2862262"/>
                <a:chExt cx="394918" cy="885443"/>
              </a:xfrm>
            </p:grpSpPr>
            <p:sp>
              <p:nvSpPr>
                <p:cNvPr id="14008" name="Google Shape;1400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09" name="Google Shape;1400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10" name="Google Shape;14010;p130"/>
              <p:cNvGrpSpPr/>
              <p:nvPr/>
            </p:nvGrpSpPr>
            <p:grpSpPr>
              <a:xfrm>
                <a:off x="4208051" y="2094343"/>
                <a:ext cx="150306" cy="337000"/>
                <a:chOff x="5902160" y="2862262"/>
                <a:chExt cx="394918" cy="885443"/>
              </a:xfrm>
            </p:grpSpPr>
            <p:sp>
              <p:nvSpPr>
                <p:cNvPr id="14011" name="Google Shape;1401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12" name="Google Shape;1401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13" name="Google Shape;14013;p130"/>
              <p:cNvGrpSpPr/>
              <p:nvPr/>
            </p:nvGrpSpPr>
            <p:grpSpPr>
              <a:xfrm>
                <a:off x="4372768" y="2094343"/>
                <a:ext cx="150306" cy="337000"/>
                <a:chOff x="5902160" y="2862262"/>
                <a:chExt cx="394918" cy="885443"/>
              </a:xfrm>
            </p:grpSpPr>
            <p:sp>
              <p:nvSpPr>
                <p:cNvPr id="14014" name="Google Shape;1401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15" name="Google Shape;1401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16" name="Google Shape;14016;p130"/>
              <p:cNvGrpSpPr/>
              <p:nvPr/>
            </p:nvGrpSpPr>
            <p:grpSpPr>
              <a:xfrm>
                <a:off x="4537485" y="2094343"/>
                <a:ext cx="150306" cy="337000"/>
                <a:chOff x="5902160" y="2862262"/>
                <a:chExt cx="394918" cy="885443"/>
              </a:xfrm>
            </p:grpSpPr>
            <p:sp>
              <p:nvSpPr>
                <p:cNvPr id="14017" name="Google Shape;1401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18" name="Google Shape;1401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19" name="Google Shape;14019;p130"/>
              <p:cNvGrpSpPr/>
              <p:nvPr/>
            </p:nvGrpSpPr>
            <p:grpSpPr>
              <a:xfrm>
                <a:off x="4702202" y="2094343"/>
                <a:ext cx="150306" cy="337000"/>
                <a:chOff x="5902160" y="2862262"/>
                <a:chExt cx="394918" cy="885443"/>
              </a:xfrm>
            </p:grpSpPr>
            <p:sp>
              <p:nvSpPr>
                <p:cNvPr id="14020" name="Google Shape;1402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21" name="Google Shape;1402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22" name="Google Shape;14022;p130"/>
              <p:cNvGrpSpPr/>
              <p:nvPr/>
            </p:nvGrpSpPr>
            <p:grpSpPr>
              <a:xfrm>
                <a:off x="4866919" y="2094343"/>
                <a:ext cx="150306" cy="337000"/>
                <a:chOff x="5902160" y="2862262"/>
                <a:chExt cx="394918" cy="885443"/>
              </a:xfrm>
            </p:grpSpPr>
            <p:sp>
              <p:nvSpPr>
                <p:cNvPr id="14023" name="Google Shape;1402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24" name="Google Shape;1402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25" name="Google Shape;14025;p130"/>
              <p:cNvGrpSpPr/>
              <p:nvPr/>
            </p:nvGrpSpPr>
            <p:grpSpPr>
              <a:xfrm>
                <a:off x="5031636" y="2094343"/>
                <a:ext cx="150306" cy="337000"/>
                <a:chOff x="5902160" y="2862262"/>
                <a:chExt cx="394918" cy="885443"/>
              </a:xfrm>
            </p:grpSpPr>
            <p:sp>
              <p:nvSpPr>
                <p:cNvPr id="14026" name="Google Shape;1402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27" name="Google Shape;1402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28" name="Google Shape;14028;p130"/>
              <p:cNvGrpSpPr/>
              <p:nvPr/>
            </p:nvGrpSpPr>
            <p:grpSpPr>
              <a:xfrm>
                <a:off x="5196351" y="2094343"/>
                <a:ext cx="150306" cy="337000"/>
                <a:chOff x="5902160" y="2862262"/>
                <a:chExt cx="394918" cy="885443"/>
              </a:xfrm>
            </p:grpSpPr>
            <p:sp>
              <p:nvSpPr>
                <p:cNvPr id="14029" name="Google Shape;1402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30" name="Google Shape;1403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31" name="Google Shape;14031;p130"/>
              <p:cNvGrpSpPr/>
              <p:nvPr/>
            </p:nvGrpSpPr>
            <p:grpSpPr>
              <a:xfrm>
                <a:off x="3796450" y="2240393"/>
                <a:ext cx="150306" cy="337000"/>
                <a:chOff x="5902160" y="2862262"/>
                <a:chExt cx="394918" cy="885443"/>
              </a:xfrm>
            </p:grpSpPr>
            <p:sp>
              <p:nvSpPr>
                <p:cNvPr id="14032" name="Google Shape;1403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33" name="Google Shape;1403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34" name="Google Shape;14034;p130"/>
              <p:cNvGrpSpPr/>
              <p:nvPr/>
            </p:nvGrpSpPr>
            <p:grpSpPr>
              <a:xfrm>
                <a:off x="3961167" y="2240393"/>
                <a:ext cx="150306" cy="337000"/>
                <a:chOff x="5902160" y="2862262"/>
                <a:chExt cx="394918" cy="885443"/>
              </a:xfrm>
            </p:grpSpPr>
            <p:sp>
              <p:nvSpPr>
                <p:cNvPr id="14035" name="Google Shape;1403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36" name="Google Shape;1403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37" name="Google Shape;14037;p130"/>
              <p:cNvGrpSpPr/>
              <p:nvPr/>
            </p:nvGrpSpPr>
            <p:grpSpPr>
              <a:xfrm>
                <a:off x="4125884" y="2240393"/>
                <a:ext cx="150306" cy="337000"/>
                <a:chOff x="5902160" y="2862262"/>
                <a:chExt cx="394918" cy="885443"/>
              </a:xfrm>
            </p:grpSpPr>
            <p:sp>
              <p:nvSpPr>
                <p:cNvPr id="14038" name="Google Shape;1403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39" name="Google Shape;1403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40" name="Google Shape;14040;p130"/>
              <p:cNvGrpSpPr/>
              <p:nvPr/>
            </p:nvGrpSpPr>
            <p:grpSpPr>
              <a:xfrm>
                <a:off x="4290601" y="2240393"/>
                <a:ext cx="150306" cy="337000"/>
                <a:chOff x="5902160" y="2862262"/>
                <a:chExt cx="394918" cy="885443"/>
              </a:xfrm>
            </p:grpSpPr>
            <p:sp>
              <p:nvSpPr>
                <p:cNvPr id="14041" name="Google Shape;1404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42" name="Google Shape;1404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43" name="Google Shape;14043;p130"/>
              <p:cNvGrpSpPr/>
              <p:nvPr/>
            </p:nvGrpSpPr>
            <p:grpSpPr>
              <a:xfrm>
                <a:off x="4455318" y="2240393"/>
                <a:ext cx="150306" cy="337000"/>
                <a:chOff x="5902160" y="2862262"/>
                <a:chExt cx="394918" cy="885443"/>
              </a:xfrm>
            </p:grpSpPr>
            <p:sp>
              <p:nvSpPr>
                <p:cNvPr id="14044" name="Google Shape;1404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45" name="Google Shape;1404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46" name="Google Shape;14046;p130"/>
              <p:cNvGrpSpPr/>
              <p:nvPr/>
            </p:nvGrpSpPr>
            <p:grpSpPr>
              <a:xfrm>
                <a:off x="4620035" y="2240393"/>
                <a:ext cx="150306" cy="337000"/>
                <a:chOff x="5902160" y="2862262"/>
                <a:chExt cx="394918" cy="885443"/>
              </a:xfrm>
            </p:grpSpPr>
            <p:sp>
              <p:nvSpPr>
                <p:cNvPr id="14047" name="Google Shape;1404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48" name="Google Shape;1404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49" name="Google Shape;14049;p130"/>
              <p:cNvGrpSpPr/>
              <p:nvPr/>
            </p:nvGrpSpPr>
            <p:grpSpPr>
              <a:xfrm>
                <a:off x="4784752" y="2240393"/>
                <a:ext cx="150306" cy="337000"/>
                <a:chOff x="5902160" y="2862262"/>
                <a:chExt cx="394918" cy="885443"/>
              </a:xfrm>
            </p:grpSpPr>
            <p:sp>
              <p:nvSpPr>
                <p:cNvPr id="14050" name="Google Shape;1405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51" name="Google Shape;1405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52" name="Google Shape;14052;p130"/>
              <p:cNvGrpSpPr/>
              <p:nvPr/>
            </p:nvGrpSpPr>
            <p:grpSpPr>
              <a:xfrm>
                <a:off x="4949469" y="2240393"/>
                <a:ext cx="150306" cy="337000"/>
                <a:chOff x="5902160" y="2862262"/>
                <a:chExt cx="394918" cy="885443"/>
              </a:xfrm>
            </p:grpSpPr>
            <p:sp>
              <p:nvSpPr>
                <p:cNvPr id="14053" name="Google Shape;1405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54" name="Google Shape;1405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55" name="Google Shape;14055;p130"/>
              <p:cNvGrpSpPr/>
              <p:nvPr/>
            </p:nvGrpSpPr>
            <p:grpSpPr>
              <a:xfrm>
                <a:off x="5114186" y="2240393"/>
                <a:ext cx="150306" cy="337000"/>
                <a:chOff x="5902160" y="2862262"/>
                <a:chExt cx="394918" cy="885443"/>
              </a:xfrm>
            </p:grpSpPr>
            <p:sp>
              <p:nvSpPr>
                <p:cNvPr id="14056" name="Google Shape;1405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57" name="Google Shape;1405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58" name="Google Shape;14058;p130"/>
              <p:cNvGrpSpPr/>
              <p:nvPr/>
            </p:nvGrpSpPr>
            <p:grpSpPr>
              <a:xfrm>
                <a:off x="5278901" y="2240393"/>
                <a:ext cx="150306" cy="337000"/>
                <a:chOff x="5902160" y="2862262"/>
                <a:chExt cx="394918" cy="885443"/>
              </a:xfrm>
            </p:grpSpPr>
            <p:sp>
              <p:nvSpPr>
                <p:cNvPr id="14059" name="Google Shape;1405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60" name="Google Shape;1406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4061" name="Google Shape;14061;p130"/>
            <p:cNvSpPr/>
            <p:nvPr/>
          </p:nvSpPr>
          <p:spPr>
            <a:xfrm>
              <a:off x="647700" y="367042"/>
              <a:ext cx="3225900" cy="486300"/>
            </a:xfrm>
            <a:prstGeom prst="roundRect">
              <a:avLst>
                <a:gd name="adj" fmla="val 34849"/>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4062" name="Google Shape;14062;p130"/>
            <p:cNvSpPr txBox="1"/>
            <p:nvPr/>
          </p:nvSpPr>
          <p:spPr>
            <a:xfrm>
              <a:off x="1582070" y="467077"/>
              <a:ext cx="1395600" cy="2862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SEM vacinação</a:t>
              </a:r>
              <a:endParaRPr/>
            </a:p>
          </p:txBody>
        </p:sp>
        <p:sp>
          <p:nvSpPr>
            <p:cNvPr id="14063" name="Google Shape;14063;p130"/>
            <p:cNvSpPr/>
            <p:nvPr/>
          </p:nvSpPr>
          <p:spPr>
            <a:xfrm rot="5400000">
              <a:off x="1993850" y="1691594"/>
              <a:ext cx="597000" cy="152400"/>
            </a:xfrm>
            <a:prstGeom prst="triangl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grpSp>
          <p:nvGrpSpPr>
            <p:cNvPr id="14064" name="Google Shape;14064;p130"/>
            <p:cNvGrpSpPr/>
            <p:nvPr/>
          </p:nvGrpSpPr>
          <p:grpSpPr>
            <a:xfrm>
              <a:off x="858477" y="3185260"/>
              <a:ext cx="227721" cy="510882"/>
              <a:chOff x="2540272" y="4314273"/>
              <a:chExt cx="129336" cy="290158"/>
            </a:xfrm>
          </p:grpSpPr>
          <p:sp>
            <p:nvSpPr>
              <p:cNvPr id="14065" name="Google Shape;14065;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66" name="Google Shape;14066;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67" name="Google Shape;14067;p130"/>
            <p:cNvGrpSpPr/>
            <p:nvPr/>
          </p:nvGrpSpPr>
          <p:grpSpPr>
            <a:xfrm>
              <a:off x="1607777" y="3185260"/>
              <a:ext cx="227721" cy="510882"/>
              <a:chOff x="2540272" y="4314273"/>
              <a:chExt cx="129336" cy="290158"/>
            </a:xfrm>
          </p:grpSpPr>
          <p:sp>
            <p:nvSpPr>
              <p:cNvPr id="14068" name="Google Shape;14068;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69" name="Google Shape;14069;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cxnSp>
          <p:nvCxnSpPr>
            <p:cNvPr id="14070" name="Google Shape;14070;p130"/>
            <p:cNvCxnSpPr/>
            <p:nvPr/>
          </p:nvCxnSpPr>
          <p:spPr>
            <a:xfrm>
              <a:off x="1112317" y="3482244"/>
              <a:ext cx="457200" cy="0"/>
            </a:xfrm>
            <a:prstGeom prst="straightConnector1">
              <a:avLst/>
            </a:prstGeom>
            <a:noFill/>
            <a:ln w="12700" cap="rnd" cmpd="sng">
              <a:solidFill>
                <a:srgbClr val="595959"/>
              </a:solidFill>
              <a:prstDash val="solid"/>
              <a:round/>
              <a:headEnd type="none" w="med" len="med"/>
              <a:tailEnd type="triangle" w="med" len="med"/>
            </a:ln>
          </p:spPr>
        </p:cxnSp>
        <p:cxnSp>
          <p:nvCxnSpPr>
            <p:cNvPr id="14071" name="Google Shape;14071;p130"/>
            <p:cNvCxnSpPr/>
            <p:nvPr/>
          </p:nvCxnSpPr>
          <p:spPr>
            <a:xfrm>
              <a:off x="647700" y="4343400"/>
              <a:ext cx="3225900" cy="0"/>
            </a:xfrm>
            <a:prstGeom prst="straightConnector1">
              <a:avLst/>
            </a:prstGeom>
            <a:noFill/>
            <a:ln w="12700" cap="rnd" cmpd="sng">
              <a:solidFill>
                <a:schemeClr val="accent1"/>
              </a:solidFill>
              <a:prstDash val="solid"/>
              <a:round/>
              <a:headEnd type="none" w="med" len="med"/>
              <a:tailEnd type="none" w="med" len="med"/>
            </a:ln>
          </p:spPr>
        </p:cxnSp>
        <p:sp>
          <p:nvSpPr>
            <p:cNvPr id="14072" name="Google Shape;14072;p130"/>
            <p:cNvSpPr txBox="1"/>
            <p:nvPr/>
          </p:nvSpPr>
          <p:spPr>
            <a:xfrm>
              <a:off x="931491" y="4370125"/>
              <a:ext cx="2618100" cy="867900"/>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353B3E"/>
                </a:buClr>
                <a:buSzPts val="1400"/>
                <a:buFont typeface="Arial"/>
                <a:buNone/>
              </a:pPr>
              <a:r>
                <a:rPr lang="en-US" sz="1400" b="0" i="0" u="none" strike="noStrike" cap="none">
                  <a:solidFill>
                    <a:srgbClr val="353B3E"/>
                  </a:solidFill>
                  <a:latin typeface="Arial"/>
                  <a:ea typeface="Arial"/>
                  <a:cs typeface="Arial"/>
                  <a:sym typeface="Arial"/>
                </a:rPr>
                <a:t>A infecção </a:t>
              </a:r>
              <a:r>
                <a:rPr lang="en-US" sz="1400" b="1" i="0" u="none" strike="noStrike" cap="none">
                  <a:solidFill>
                    <a:srgbClr val="353B3E"/>
                  </a:solidFill>
                  <a:latin typeface="Arial"/>
                  <a:ea typeface="Arial"/>
                  <a:cs typeface="Arial"/>
                  <a:sym typeface="Arial"/>
                </a:rPr>
                <a:t>passa de pessoas contaminadas para pessoas suscetíveis</a:t>
              </a:r>
              <a:r>
                <a:rPr lang="en-US" sz="1400" b="0" i="0" u="none" strike="noStrike" cap="none">
                  <a:solidFill>
                    <a:srgbClr val="353B3E"/>
                  </a:solidFill>
                  <a:latin typeface="Arial"/>
                  <a:ea typeface="Arial"/>
                  <a:cs typeface="Arial"/>
                  <a:sym typeface="Arial"/>
                </a:rPr>
                <a:t> e se espalha por toda a população</a:t>
              </a:r>
              <a:endParaRPr/>
            </a:p>
          </p:txBody>
        </p:sp>
      </p:grpSp>
      <p:grpSp>
        <p:nvGrpSpPr>
          <p:cNvPr id="14073" name="Google Shape;14073;p130"/>
          <p:cNvGrpSpPr/>
          <p:nvPr/>
        </p:nvGrpSpPr>
        <p:grpSpPr>
          <a:xfrm>
            <a:off x="4470293" y="367042"/>
            <a:ext cx="3337553" cy="4870983"/>
            <a:chOff x="4470293" y="367042"/>
            <a:chExt cx="3337553" cy="4870983"/>
          </a:xfrm>
        </p:grpSpPr>
        <p:grpSp>
          <p:nvGrpSpPr>
            <p:cNvPr id="14074" name="Google Shape;14074;p130"/>
            <p:cNvGrpSpPr/>
            <p:nvPr/>
          </p:nvGrpSpPr>
          <p:grpSpPr>
            <a:xfrm>
              <a:off x="4525211" y="1029976"/>
              <a:ext cx="1479967" cy="1512531"/>
              <a:chOff x="5858750" y="824343"/>
              <a:chExt cx="1715307" cy="1753050"/>
            </a:xfrm>
          </p:grpSpPr>
          <p:grpSp>
            <p:nvGrpSpPr>
              <p:cNvPr id="14075" name="Google Shape;14075;p130"/>
              <p:cNvGrpSpPr/>
              <p:nvPr/>
            </p:nvGrpSpPr>
            <p:grpSpPr>
              <a:xfrm>
                <a:off x="5858749" y="824343"/>
                <a:ext cx="150306" cy="337000"/>
                <a:chOff x="5902160" y="2862262"/>
                <a:chExt cx="394918" cy="885443"/>
              </a:xfrm>
            </p:grpSpPr>
            <p:sp>
              <p:nvSpPr>
                <p:cNvPr id="14076" name="Google Shape;1407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77" name="Google Shape;1407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78" name="Google Shape;14078;p130"/>
              <p:cNvGrpSpPr/>
              <p:nvPr/>
            </p:nvGrpSpPr>
            <p:grpSpPr>
              <a:xfrm>
                <a:off x="6023466" y="824343"/>
                <a:ext cx="150306" cy="337000"/>
                <a:chOff x="5902160" y="2862262"/>
                <a:chExt cx="394918" cy="885443"/>
              </a:xfrm>
            </p:grpSpPr>
            <p:sp>
              <p:nvSpPr>
                <p:cNvPr id="14079" name="Google Shape;1407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80" name="Google Shape;1408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81" name="Google Shape;14081;p130"/>
              <p:cNvGrpSpPr/>
              <p:nvPr/>
            </p:nvGrpSpPr>
            <p:grpSpPr>
              <a:xfrm>
                <a:off x="6188183" y="824343"/>
                <a:ext cx="150306" cy="337000"/>
                <a:chOff x="5902160" y="2862262"/>
                <a:chExt cx="394918" cy="885443"/>
              </a:xfrm>
            </p:grpSpPr>
            <p:sp>
              <p:nvSpPr>
                <p:cNvPr id="14082" name="Google Shape;1408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83" name="Google Shape;1408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84" name="Google Shape;14084;p130"/>
              <p:cNvGrpSpPr/>
              <p:nvPr/>
            </p:nvGrpSpPr>
            <p:grpSpPr>
              <a:xfrm>
                <a:off x="6352900" y="824343"/>
                <a:ext cx="150306" cy="337000"/>
                <a:chOff x="5902160" y="2862262"/>
                <a:chExt cx="394918" cy="885443"/>
              </a:xfrm>
            </p:grpSpPr>
            <p:sp>
              <p:nvSpPr>
                <p:cNvPr id="14085" name="Google Shape;1408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86" name="Google Shape;1408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87" name="Google Shape;14087;p130"/>
              <p:cNvGrpSpPr/>
              <p:nvPr/>
            </p:nvGrpSpPr>
            <p:grpSpPr>
              <a:xfrm>
                <a:off x="6517617" y="824343"/>
                <a:ext cx="150306" cy="337000"/>
                <a:chOff x="5902160" y="2862262"/>
                <a:chExt cx="394918" cy="885443"/>
              </a:xfrm>
            </p:grpSpPr>
            <p:sp>
              <p:nvSpPr>
                <p:cNvPr id="14088" name="Google Shape;1408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89" name="Google Shape;1408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90" name="Google Shape;14090;p130"/>
              <p:cNvGrpSpPr/>
              <p:nvPr/>
            </p:nvGrpSpPr>
            <p:grpSpPr>
              <a:xfrm>
                <a:off x="6682334" y="824343"/>
                <a:ext cx="150306" cy="337000"/>
                <a:chOff x="5902160" y="2862262"/>
                <a:chExt cx="394918" cy="885443"/>
              </a:xfrm>
            </p:grpSpPr>
            <p:sp>
              <p:nvSpPr>
                <p:cNvPr id="14091" name="Google Shape;1409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92" name="Google Shape;1409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93" name="Google Shape;14093;p130"/>
              <p:cNvGrpSpPr/>
              <p:nvPr/>
            </p:nvGrpSpPr>
            <p:grpSpPr>
              <a:xfrm>
                <a:off x="6847051" y="824343"/>
                <a:ext cx="150306" cy="337000"/>
                <a:chOff x="5902160" y="2862262"/>
                <a:chExt cx="394918" cy="885443"/>
              </a:xfrm>
            </p:grpSpPr>
            <p:sp>
              <p:nvSpPr>
                <p:cNvPr id="14094" name="Google Shape;1409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95" name="Google Shape;1409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96" name="Google Shape;14096;p130"/>
              <p:cNvGrpSpPr/>
              <p:nvPr/>
            </p:nvGrpSpPr>
            <p:grpSpPr>
              <a:xfrm>
                <a:off x="7011768" y="824343"/>
                <a:ext cx="150306" cy="337000"/>
                <a:chOff x="5902160" y="2862262"/>
                <a:chExt cx="394918" cy="885443"/>
              </a:xfrm>
            </p:grpSpPr>
            <p:sp>
              <p:nvSpPr>
                <p:cNvPr id="14097" name="Google Shape;1409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98" name="Google Shape;1409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099" name="Google Shape;14099;p130"/>
              <p:cNvGrpSpPr/>
              <p:nvPr/>
            </p:nvGrpSpPr>
            <p:grpSpPr>
              <a:xfrm>
                <a:off x="7176485" y="824343"/>
                <a:ext cx="150306" cy="337000"/>
                <a:chOff x="5902160" y="2862262"/>
                <a:chExt cx="394918" cy="885443"/>
              </a:xfrm>
            </p:grpSpPr>
            <p:sp>
              <p:nvSpPr>
                <p:cNvPr id="14100" name="Google Shape;1410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01" name="Google Shape;1410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02" name="Google Shape;14102;p130"/>
              <p:cNvGrpSpPr/>
              <p:nvPr/>
            </p:nvGrpSpPr>
            <p:grpSpPr>
              <a:xfrm>
                <a:off x="7341200" y="824343"/>
                <a:ext cx="150306" cy="337000"/>
                <a:chOff x="5902160" y="2862262"/>
                <a:chExt cx="394918" cy="885443"/>
              </a:xfrm>
            </p:grpSpPr>
            <p:sp>
              <p:nvSpPr>
                <p:cNvPr id="14103" name="Google Shape;1410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04" name="Google Shape;1410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05" name="Google Shape;14105;p130"/>
              <p:cNvGrpSpPr/>
              <p:nvPr/>
            </p:nvGrpSpPr>
            <p:grpSpPr>
              <a:xfrm>
                <a:off x="5941299" y="938643"/>
                <a:ext cx="150306" cy="337000"/>
                <a:chOff x="5902160" y="2862262"/>
                <a:chExt cx="394918" cy="885443"/>
              </a:xfrm>
            </p:grpSpPr>
            <p:sp>
              <p:nvSpPr>
                <p:cNvPr id="14106" name="Google Shape;1410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07" name="Google Shape;1410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08" name="Google Shape;14108;p130"/>
              <p:cNvGrpSpPr/>
              <p:nvPr/>
            </p:nvGrpSpPr>
            <p:grpSpPr>
              <a:xfrm>
                <a:off x="6106016" y="938643"/>
                <a:ext cx="150306" cy="337000"/>
                <a:chOff x="5902160" y="2862262"/>
                <a:chExt cx="394918" cy="885443"/>
              </a:xfrm>
            </p:grpSpPr>
            <p:sp>
              <p:nvSpPr>
                <p:cNvPr id="14109" name="Google Shape;1410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10" name="Google Shape;1411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11" name="Google Shape;14111;p130"/>
              <p:cNvGrpSpPr/>
              <p:nvPr/>
            </p:nvGrpSpPr>
            <p:grpSpPr>
              <a:xfrm>
                <a:off x="6270733" y="938643"/>
                <a:ext cx="150306" cy="337000"/>
                <a:chOff x="5902160" y="2862262"/>
                <a:chExt cx="394918" cy="885443"/>
              </a:xfrm>
            </p:grpSpPr>
            <p:sp>
              <p:nvSpPr>
                <p:cNvPr id="14112" name="Google Shape;1411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13" name="Google Shape;1411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14" name="Google Shape;14114;p130"/>
              <p:cNvGrpSpPr/>
              <p:nvPr/>
            </p:nvGrpSpPr>
            <p:grpSpPr>
              <a:xfrm>
                <a:off x="6435450" y="938643"/>
                <a:ext cx="150306" cy="337000"/>
                <a:chOff x="5902160" y="2862262"/>
                <a:chExt cx="394918" cy="885443"/>
              </a:xfrm>
            </p:grpSpPr>
            <p:sp>
              <p:nvSpPr>
                <p:cNvPr id="14115" name="Google Shape;1411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16" name="Google Shape;1411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17" name="Google Shape;14117;p130"/>
              <p:cNvGrpSpPr/>
              <p:nvPr/>
            </p:nvGrpSpPr>
            <p:grpSpPr>
              <a:xfrm>
                <a:off x="6600167" y="938643"/>
                <a:ext cx="150306" cy="337000"/>
                <a:chOff x="5902160" y="2862262"/>
                <a:chExt cx="394918" cy="885443"/>
              </a:xfrm>
            </p:grpSpPr>
            <p:sp>
              <p:nvSpPr>
                <p:cNvPr id="14118" name="Google Shape;1411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19" name="Google Shape;1411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20" name="Google Shape;14120;p130"/>
              <p:cNvGrpSpPr/>
              <p:nvPr/>
            </p:nvGrpSpPr>
            <p:grpSpPr>
              <a:xfrm>
                <a:off x="6764884" y="938643"/>
                <a:ext cx="150306" cy="337000"/>
                <a:chOff x="5902160" y="2862262"/>
                <a:chExt cx="394918" cy="885443"/>
              </a:xfrm>
            </p:grpSpPr>
            <p:sp>
              <p:nvSpPr>
                <p:cNvPr id="14121" name="Google Shape;1412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22" name="Google Shape;1412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23" name="Google Shape;14123;p130"/>
              <p:cNvGrpSpPr/>
              <p:nvPr/>
            </p:nvGrpSpPr>
            <p:grpSpPr>
              <a:xfrm>
                <a:off x="6929601" y="938643"/>
                <a:ext cx="150306" cy="337000"/>
                <a:chOff x="5902160" y="2862262"/>
                <a:chExt cx="394918" cy="885443"/>
              </a:xfrm>
            </p:grpSpPr>
            <p:sp>
              <p:nvSpPr>
                <p:cNvPr id="14124" name="Google Shape;1412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25" name="Google Shape;1412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26" name="Google Shape;14126;p130"/>
              <p:cNvGrpSpPr/>
              <p:nvPr/>
            </p:nvGrpSpPr>
            <p:grpSpPr>
              <a:xfrm>
                <a:off x="7094318" y="938643"/>
                <a:ext cx="150306" cy="337000"/>
                <a:chOff x="5902160" y="2862262"/>
                <a:chExt cx="394918" cy="885443"/>
              </a:xfrm>
            </p:grpSpPr>
            <p:sp>
              <p:nvSpPr>
                <p:cNvPr id="14127" name="Google Shape;1412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28" name="Google Shape;1412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29" name="Google Shape;14129;p130"/>
              <p:cNvGrpSpPr/>
              <p:nvPr/>
            </p:nvGrpSpPr>
            <p:grpSpPr>
              <a:xfrm>
                <a:off x="7259035" y="938643"/>
                <a:ext cx="150306" cy="337000"/>
                <a:chOff x="5902160" y="2862262"/>
                <a:chExt cx="394918" cy="885443"/>
              </a:xfrm>
            </p:grpSpPr>
            <p:sp>
              <p:nvSpPr>
                <p:cNvPr id="14130" name="Google Shape;1413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31" name="Google Shape;1413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32" name="Google Shape;14132;p130"/>
              <p:cNvGrpSpPr/>
              <p:nvPr/>
            </p:nvGrpSpPr>
            <p:grpSpPr>
              <a:xfrm>
                <a:off x="7423750" y="938643"/>
                <a:ext cx="150306" cy="337000"/>
                <a:chOff x="5902160" y="2862262"/>
                <a:chExt cx="394918" cy="885443"/>
              </a:xfrm>
            </p:grpSpPr>
            <p:sp>
              <p:nvSpPr>
                <p:cNvPr id="14133" name="Google Shape;1413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34" name="Google Shape;1413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35" name="Google Shape;14135;p130"/>
              <p:cNvGrpSpPr/>
              <p:nvPr/>
            </p:nvGrpSpPr>
            <p:grpSpPr>
              <a:xfrm>
                <a:off x="5858749" y="1154543"/>
                <a:ext cx="150306" cy="337000"/>
                <a:chOff x="5902160" y="2862262"/>
                <a:chExt cx="394918" cy="885443"/>
              </a:xfrm>
            </p:grpSpPr>
            <p:sp>
              <p:nvSpPr>
                <p:cNvPr id="14136" name="Google Shape;1413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37" name="Google Shape;1413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38" name="Google Shape;14138;p130"/>
              <p:cNvGrpSpPr/>
              <p:nvPr/>
            </p:nvGrpSpPr>
            <p:grpSpPr>
              <a:xfrm>
                <a:off x="6023466" y="1154543"/>
                <a:ext cx="150306" cy="337000"/>
                <a:chOff x="5902160" y="2862262"/>
                <a:chExt cx="394918" cy="885443"/>
              </a:xfrm>
            </p:grpSpPr>
            <p:sp>
              <p:nvSpPr>
                <p:cNvPr id="14139" name="Google Shape;1413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40" name="Google Shape;1414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41" name="Google Shape;14141;p130"/>
              <p:cNvGrpSpPr/>
              <p:nvPr/>
            </p:nvGrpSpPr>
            <p:grpSpPr>
              <a:xfrm>
                <a:off x="6188183" y="1154543"/>
                <a:ext cx="150306" cy="337000"/>
                <a:chOff x="5902160" y="2862262"/>
                <a:chExt cx="394918" cy="885443"/>
              </a:xfrm>
            </p:grpSpPr>
            <p:sp>
              <p:nvSpPr>
                <p:cNvPr id="14142" name="Google Shape;1414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43" name="Google Shape;1414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44" name="Google Shape;14144;p130"/>
              <p:cNvGrpSpPr/>
              <p:nvPr/>
            </p:nvGrpSpPr>
            <p:grpSpPr>
              <a:xfrm>
                <a:off x="6352900" y="1154543"/>
                <a:ext cx="150306" cy="337000"/>
                <a:chOff x="5902160" y="2862262"/>
                <a:chExt cx="394918" cy="885443"/>
              </a:xfrm>
            </p:grpSpPr>
            <p:sp>
              <p:nvSpPr>
                <p:cNvPr id="14145" name="Google Shape;1414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46" name="Google Shape;1414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47" name="Google Shape;14147;p130"/>
              <p:cNvGrpSpPr/>
              <p:nvPr/>
            </p:nvGrpSpPr>
            <p:grpSpPr>
              <a:xfrm>
                <a:off x="6517617" y="1154543"/>
                <a:ext cx="150306" cy="337000"/>
                <a:chOff x="5902160" y="2862262"/>
                <a:chExt cx="394918" cy="885443"/>
              </a:xfrm>
            </p:grpSpPr>
            <p:sp>
              <p:nvSpPr>
                <p:cNvPr id="14148" name="Google Shape;1414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49" name="Google Shape;1414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50" name="Google Shape;14150;p130"/>
              <p:cNvGrpSpPr/>
              <p:nvPr/>
            </p:nvGrpSpPr>
            <p:grpSpPr>
              <a:xfrm>
                <a:off x="6682334" y="1154543"/>
                <a:ext cx="150306" cy="337000"/>
                <a:chOff x="5902160" y="2862262"/>
                <a:chExt cx="394918" cy="885443"/>
              </a:xfrm>
            </p:grpSpPr>
            <p:sp>
              <p:nvSpPr>
                <p:cNvPr id="14151" name="Google Shape;1415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52" name="Google Shape;1415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53" name="Google Shape;14153;p130"/>
              <p:cNvGrpSpPr/>
              <p:nvPr/>
            </p:nvGrpSpPr>
            <p:grpSpPr>
              <a:xfrm>
                <a:off x="6847051" y="1154543"/>
                <a:ext cx="150306" cy="337000"/>
                <a:chOff x="5902160" y="2862262"/>
                <a:chExt cx="394918" cy="885443"/>
              </a:xfrm>
            </p:grpSpPr>
            <p:sp>
              <p:nvSpPr>
                <p:cNvPr id="14154" name="Google Shape;1415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55" name="Google Shape;1415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56" name="Google Shape;14156;p130"/>
              <p:cNvGrpSpPr/>
              <p:nvPr/>
            </p:nvGrpSpPr>
            <p:grpSpPr>
              <a:xfrm>
                <a:off x="7011768" y="1154543"/>
                <a:ext cx="150306" cy="337000"/>
                <a:chOff x="5902160" y="2862262"/>
                <a:chExt cx="394918" cy="885443"/>
              </a:xfrm>
            </p:grpSpPr>
            <p:sp>
              <p:nvSpPr>
                <p:cNvPr id="14157" name="Google Shape;1415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58" name="Google Shape;1415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59" name="Google Shape;14159;p130"/>
              <p:cNvGrpSpPr/>
              <p:nvPr/>
            </p:nvGrpSpPr>
            <p:grpSpPr>
              <a:xfrm>
                <a:off x="7176485" y="1154543"/>
                <a:ext cx="150306" cy="337000"/>
                <a:chOff x="5902160" y="2862262"/>
                <a:chExt cx="394918" cy="885443"/>
              </a:xfrm>
            </p:grpSpPr>
            <p:sp>
              <p:nvSpPr>
                <p:cNvPr id="14160" name="Google Shape;1416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61" name="Google Shape;1416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62" name="Google Shape;14162;p130"/>
              <p:cNvGrpSpPr/>
              <p:nvPr/>
            </p:nvGrpSpPr>
            <p:grpSpPr>
              <a:xfrm>
                <a:off x="7341200" y="1154543"/>
                <a:ext cx="150306" cy="337000"/>
                <a:chOff x="5902160" y="2862262"/>
                <a:chExt cx="394918" cy="885443"/>
              </a:xfrm>
            </p:grpSpPr>
            <p:sp>
              <p:nvSpPr>
                <p:cNvPr id="14163" name="Google Shape;1416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64" name="Google Shape;1416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65" name="Google Shape;14165;p130"/>
              <p:cNvGrpSpPr/>
              <p:nvPr/>
            </p:nvGrpSpPr>
            <p:grpSpPr>
              <a:xfrm>
                <a:off x="5941299" y="1268843"/>
                <a:ext cx="150306" cy="337000"/>
                <a:chOff x="5902160" y="2862262"/>
                <a:chExt cx="394918" cy="885443"/>
              </a:xfrm>
            </p:grpSpPr>
            <p:sp>
              <p:nvSpPr>
                <p:cNvPr id="14166" name="Google Shape;1416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67" name="Google Shape;1416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68" name="Google Shape;14168;p130"/>
              <p:cNvGrpSpPr/>
              <p:nvPr/>
            </p:nvGrpSpPr>
            <p:grpSpPr>
              <a:xfrm>
                <a:off x="6106016" y="1268843"/>
                <a:ext cx="150306" cy="337000"/>
                <a:chOff x="5902160" y="2862262"/>
                <a:chExt cx="394918" cy="885443"/>
              </a:xfrm>
            </p:grpSpPr>
            <p:sp>
              <p:nvSpPr>
                <p:cNvPr id="14169" name="Google Shape;1416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70" name="Google Shape;1417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71" name="Google Shape;14171;p130"/>
              <p:cNvGrpSpPr/>
              <p:nvPr/>
            </p:nvGrpSpPr>
            <p:grpSpPr>
              <a:xfrm>
                <a:off x="6270733" y="1268843"/>
                <a:ext cx="150306" cy="337000"/>
                <a:chOff x="5902160" y="2862262"/>
                <a:chExt cx="394918" cy="885443"/>
              </a:xfrm>
            </p:grpSpPr>
            <p:sp>
              <p:nvSpPr>
                <p:cNvPr id="14172" name="Google Shape;1417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73" name="Google Shape;1417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74" name="Google Shape;14174;p130"/>
              <p:cNvGrpSpPr/>
              <p:nvPr/>
            </p:nvGrpSpPr>
            <p:grpSpPr>
              <a:xfrm>
                <a:off x="6435450" y="1268843"/>
                <a:ext cx="150306" cy="337000"/>
                <a:chOff x="5902160" y="2862262"/>
                <a:chExt cx="394918" cy="885443"/>
              </a:xfrm>
            </p:grpSpPr>
            <p:sp>
              <p:nvSpPr>
                <p:cNvPr id="14175" name="Google Shape;1417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76" name="Google Shape;1417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77" name="Google Shape;14177;p130"/>
              <p:cNvGrpSpPr/>
              <p:nvPr/>
            </p:nvGrpSpPr>
            <p:grpSpPr>
              <a:xfrm>
                <a:off x="6600167" y="1268843"/>
                <a:ext cx="150306" cy="337000"/>
                <a:chOff x="5902160" y="2862262"/>
                <a:chExt cx="394918" cy="885443"/>
              </a:xfrm>
            </p:grpSpPr>
            <p:sp>
              <p:nvSpPr>
                <p:cNvPr id="14178" name="Google Shape;1417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79" name="Google Shape;1417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80" name="Google Shape;14180;p130"/>
              <p:cNvGrpSpPr/>
              <p:nvPr/>
            </p:nvGrpSpPr>
            <p:grpSpPr>
              <a:xfrm>
                <a:off x="6764884" y="1268843"/>
                <a:ext cx="150306" cy="337000"/>
                <a:chOff x="5902160" y="2862262"/>
                <a:chExt cx="394918" cy="885443"/>
              </a:xfrm>
            </p:grpSpPr>
            <p:sp>
              <p:nvSpPr>
                <p:cNvPr id="14181" name="Google Shape;1418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82" name="Google Shape;1418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83" name="Google Shape;14183;p130"/>
              <p:cNvGrpSpPr/>
              <p:nvPr/>
            </p:nvGrpSpPr>
            <p:grpSpPr>
              <a:xfrm>
                <a:off x="6929601" y="1268843"/>
                <a:ext cx="150306" cy="337000"/>
                <a:chOff x="5902160" y="2862262"/>
                <a:chExt cx="394918" cy="885443"/>
              </a:xfrm>
            </p:grpSpPr>
            <p:sp>
              <p:nvSpPr>
                <p:cNvPr id="14184" name="Google Shape;1418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85" name="Google Shape;1418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86" name="Google Shape;14186;p130"/>
              <p:cNvGrpSpPr/>
              <p:nvPr/>
            </p:nvGrpSpPr>
            <p:grpSpPr>
              <a:xfrm>
                <a:off x="7094318" y="1268843"/>
                <a:ext cx="150306" cy="337000"/>
                <a:chOff x="5902160" y="2862262"/>
                <a:chExt cx="394918" cy="885443"/>
              </a:xfrm>
            </p:grpSpPr>
            <p:sp>
              <p:nvSpPr>
                <p:cNvPr id="14187" name="Google Shape;1418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88" name="Google Shape;1418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89" name="Google Shape;14189;p130"/>
              <p:cNvGrpSpPr/>
              <p:nvPr/>
            </p:nvGrpSpPr>
            <p:grpSpPr>
              <a:xfrm>
                <a:off x="7259035" y="1268843"/>
                <a:ext cx="150306" cy="337000"/>
                <a:chOff x="5902160" y="2862262"/>
                <a:chExt cx="394918" cy="885443"/>
              </a:xfrm>
            </p:grpSpPr>
            <p:sp>
              <p:nvSpPr>
                <p:cNvPr id="14190" name="Google Shape;1419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91" name="Google Shape;1419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92" name="Google Shape;14192;p130"/>
              <p:cNvGrpSpPr/>
              <p:nvPr/>
            </p:nvGrpSpPr>
            <p:grpSpPr>
              <a:xfrm>
                <a:off x="7423750" y="1268843"/>
                <a:ext cx="150306" cy="337000"/>
                <a:chOff x="5902160" y="2862262"/>
                <a:chExt cx="394918" cy="885443"/>
              </a:xfrm>
            </p:grpSpPr>
            <p:sp>
              <p:nvSpPr>
                <p:cNvPr id="14193" name="Google Shape;1419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94" name="Google Shape;1419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95" name="Google Shape;14195;p130"/>
              <p:cNvGrpSpPr/>
              <p:nvPr/>
            </p:nvGrpSpPr>
            <p:grpSpPr>
              <a:xfrm>
                <a:off x="5858749" y="1472043"/>
                <a:ext cx="150306" cy="337000"/>
                <a:chOff x="5902160" y="2862262"/>
                <a:chExt cx="394918" cy="885443"/>
              </a:xfrm>
            </p:grpSpPr>
            <p:sp>
              <p:nvSpPr>
                <p:cNvPr id="14196" name="Google Shape;1419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97" name="Google Shape;1419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98" name="Google Shape;14198;p130"/>
              <p:cNvGrpSpPr/>
              <p:nvPr/>
            </p:nvGrpSpPr>
            <p:grpSpPr>
              <a:xfrm>
                <a:off x="6023466" y="1472043"/>
                <a:ext cx="150306" cy="337000"/>
                <a:chOff x="5902160" y="2862262"/>
                <a:chExt cx="394918" cy="885443"/>
              </a:xfrm>
            </p:grpSpPr>
            <p:sp>
              <p:nvSpPr>
                <p:cNvPr id="14199" name="Google Shape;1419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00" name="Google Shape;1420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01" name="Google Shape;14201;p130"/>
              <p:cNvGrpSpPr/>
              <p:nvPr/>
            </p:nvGrpSpPr>
            <p:grpSpPr>
              <a:xfrm>
                <a:off x="6188183" y="1472043"/>
                <a:ext cx="150306" cy="337000"/>
                <a:chOff x="5902160" y="2862262"/>
                <a:chExt cx="394918" cy="885443"/>
              </a:xfrm>
            </p:grpSpPr>
            <p:sp>
              <p:nvSpPr>
                <p:cNvPr id="14202" name="Google Shape;1420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03" name="Google Shape;1420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04" name="Google Shape;14204;p130"/>
              <p:cNvGrpSpPr/>
              <p:nvPr/>
            </p:nvGrpSpPr>
            <p:grpSpPr>
              <a:xfrm>
                <a:off x="6352900" y="1472043"/>
                <a:ext cx="150306" cy="337000"/>
                <a:chOff x="5902160" y="2862262"/>
                <a:chExt cx="394918" cy="885443"/>
              </a:xfrm>
            </p:grpSpPr>
            <p:sp>
              <p:nvSpPr>
                <p:cNvPr id="14205" name="Google Shape;1420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06" name="Google Shape;1420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07" name="Google Shape;14207;p130"/>
              <p:cNvGrpSpPr/>
              <p:nvPr/>
            </p:nvGrpSpPr>
            <p:grpSpPr>
              <a:xfrm>
                <a:off x="6517617" y="1472043"/>
                <a:ext cx="150306" cy="337000"/>
                <a:chOff x="5902160" y="2862262"/>
                <a:chExt cx="394918" cy="885443"/>
              </a:xfrm>
            </p:grpSpPr>
            <p:sp>
              <p:nvSpPr>
                <p:cNvPr id="14208" name="Google Shape;1420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09" name="Google Shape;1420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10" name="Google Shape;14210;p130"/>
              <p:cNvGrpSpPr/>
              <p:nvPr/>
            </p:nvGrpSpPr>
            <p:grpSpPr>
              <a:xfrm>
                <a:off x="6682334" y="1472043"/>
                <a:ext cx="150306" cy="337000"/>
                <a:chOff x="5902160" y="2862262"/>
                <a:chExt cx="394918" cy="885443"/>
              </a:xfrm>
            </p:grpSpPr>
            <p:sp>
              <p:nvSpPr>
                <p:cNvPr id="14211" name="Google Shape;1421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12" name="Google Shape;1421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13" name="Google Shape;14213;p130"/>
              <p:cNvGrpSpPr/>
              <p:nvPr/>
            </p:nvGrpSpPr>
            <p:grpSpPr>
              <a:xfrm>
                <a:off x="6847051" y="1472043"/>
                <a:ext cx="150306" cy="337000"/>
                <a:chOff x="5902160" y="2862262"/>
                <a:chExt cx="394918" cy="885443"/>
              </a:xfrm>
            </p:grpSpPr>
            <p:sp>
              <p:nvSpPr>
                <p:cNvPr id="14214" name="Google Shape;1421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15" name="Google Shape;1421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16" name="Google Shape;14216;p130"/>
              <p:cNvGrpSpPr/>
              <p:nvPr/>
            </p:nvGrpSpPr>
            <p:grpSpPr>
              <a:xfrm>
                <a:off x="7011768" y="1472043"/>
                <a:ext cx="150306" cy="337000"/>
                <a:chOff x="5902160" y="2862262"/>
                <a:chExt cx="394918" cy="885443"/>
              </a:xfrm>
            </p:grpSpPr>
            <p:sp>
              <p:nvSpPr>
                <p:cNvPr id="14217" name="Google Shape;1421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18" name="Google Shape;1421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19" name="Google Shape;14219;p130"/>
              <p:cNvGrpSpPr/>
              <p:nvPr/>
            </p:nvGrpSpPr>
            <p:grpSpPr>
              <a:xfrm>
                <a:off x="7176485" y="1472043"/>
                <a:ext cx="150306" cy="337000"/>
                <a:chOff x="5902160" y="2862262"/>
                <a:chExt cx="394918" cy="885443"/>
              </a:xfrm>
            </p:grpSpPr>
            <p:sp>
              <p:nvSpPr>
                <p:cNvPr id="14220" name="Google Shape;1422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21" name="Google Shape;1422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22" name="Google Shape;14222;p130"/>
              <p:cNvGrpSpPr/>
              <p:nvPr/>
            </p:nvGrpSpPr>
            <p:grpSpPr>
              <a:xfrm>
                <a:off x="7341200" y="1472043"/>
                <a:ext cx="150306" cy="337000"/>
                <a:chOff x="5902160" y="2862262"/>
                <a:chExt cx="394918" cy="885443"/>
              </a:xfrm>
            </p:grpSpPr>
            <p:sp>
              <p:nvSpPr>
                <p:cNvPr id="14223" name="Google Shape;1422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24" name="Google Shape;1422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25" name="Google Shape;14225;p130"/>
              <p:cNvGrpSpPr/>
              <p:nvPr/>
            </p:nvGrpSpPr>
            <p:grpSpPr>
              <a:xfrm>
                <a:off x="5941299" y="1586343"/>
                <a:ext cx="150306" cy="337000"/>
                <a:chOff x="5902160" y="2862262"/>
                <a:chExt cx="394918" cy="885443"/>
              </a:xfrm>
            </p:grpSpPr>
            <p:sp>
              <p:nvSpPr>
                <p:cNvPr id="14226" name="Google Shape;1422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27" name="Google Shape;1422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28" name="Google Shape;14228;p130"/>
              <p:cNvGrpSpPr/>
              <p:nvPr/>
            </p:nvGrpSpPr>
            <p:grpSpPr>
              <a:xfrm>
                <a:off x="6106016" y="1586343"/>
                <a:ext cx="150306" cy="337000"/>
                <a:chOff x="5902160" y="2862262"/>
                <a:chExt cx="394918" cy="885443"/>
              </a:xfrm>
            </p:grpSpPr>
            <p:sp>
              <p:nvSpPr>
                <p:cNvPr id="14229" name="Google Shape;1422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30" name="Google Shape;1423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31" name="Google Shape;14231;p130"/>
              <p:cNvGrpSpPr/>
              <p:nvPr/>
            </p:nvGrpSpPr>
            <p:grpSpPr>
              <a:xfrm>
                <a:off x="6270733" y="1586343"/>
                <a:ext cx="150306" cy="337000"/>
                <a:chOff x="5902160" y="2862262"/>
                <a:chExt cx="394918" cy="885443"/>
              </a:xfrm>
            </p:grpSpPr>
            <p:sp>
              <p:nvSpPr>
                <p:cNvPr id="14232" name="Google Shape;1423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33" name="Google Shape;1423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34" name="Google Shape;14234;p130"/>
              <p:cNvGrpSpPr/>
              <p:nvPr/>
            </p:nvGrpSpPr>
            <p:grpSpPr>
              <a:xfrm>
                <a:off x="6435450" y="1586343"/>
                <a:ext cx="150306" cy="337000"/>
                <a:chOff x="5902160" y="2862262"/>
                <a:chExt cx="394918" cy="885443"/>
              </a:xfrm>
            </p:grpSpPr>
            <p:sp>
              <p:nvSpPr>
                <p:cNvPr id="14235" name="Google Shape;1423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36" name="Google Shape;1423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37" name="Google Shape;14237;p130"/>
              <p:cNvGrpSpPr/>
              <p:nvPr/>
            </p:nvGrpSpPr>
            <p:grpSpPr>
              <a:xfrm>
                <a:off x="6600167" y="1586343"/>
                <a:ext cx="150306" cy="337000"/>
                <a:chOff x="5902160" y="2862262"/>
                <a:chExt cx="394918" cy="885443"/>
              </a:xfrm>
            </p:grpSpPr>
            <p:sp>
              <p:nvSpPr>
                <p:cNvPr id="14238" name="Google Shape;1423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39" name="Google Shape;1423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40" name="Google Shape;14240;p130"/>
              <p:cNvGrpSpPr/>
              <p:nvPr/>
            </p:nvGrpSpPr>
            <p:grpSpPr>
              <a:xfrm>
                <a:off x="6764884" y="1586343"/>
                <a:ext cx="150306" cy="337000"/>
                <a:chOff x="5902160" y="2862262"/>
                <a:chExt cx="394918" cy="885443"/>
              </a:xfrm>
            </p:grpSpPr>
            <p:sp>
              <p:nvSpPr>
                <p:cNvPr id="14241" name="Google Shape;1424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42" name="Google Shape;1424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43" name="Google Shape;14243;p130"/>
              <p:cNvGrpSpPr/>
              <p:nvPr/>
            </p:nvGrpSpPr>
            <p:grpSpPr>
              <a:xfrm>
                <a:off x="6929601" y="1586343"/>
                <a:ext cx="150306" cy="337000"/>
                <a:chOff x="5902160" y="2862262"/>
                <a:chExt cx="394918" cy="885443"/>
              </a:xfrm>
            </p:grpSpPr>
            <p:sp>
              <p:nvSpPr>
                <p:cNvPr id="14244" name="Google Shape;1424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45" name="Google Shape;1424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46" name="Google Shape;14246;p130"/>
              <p:cNvGrpSpPr/>
              <p:nvPr/>
            </p:nvGrpSpPr>
            <p:grpSpPr>
              <a:xfrm>
                <a:off x="7094318" y="1586343"/>
                <a:ext cx="150306" cy="337000"/>
                <a:chOff x="5902160" y="2862262"/>
                <a:chExt cx="394918" cy="885443"/>
              </a:xfrm>
            </p:grpSpPr>
            <p:sp>
              <p:nvSpPr>
                <p:cNvPr id="14247" name="Google Shape;1424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48" name="Google Shape;1424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49" name="Google Shape;14249;p130"/>
              <p:cNvGrpSpPr/>
              <p:nvPr/>
            </p:nvGrpSpPr>
            <p:grpSpPr>
              <a:xfrm>
                <a:off x="7259035" y="1586343"/>
                <a:ext cx="150306" cy="337000"/>
                <a:chOff x="5902160" y="2862262"/>
                <a:chExt cx="394918" cy="885443"/>
              </a:xfrm>
            </p:grpSpPr>
            <p:sp>
              <p:nvSpPr>
                <p:cNvPr id="14250" name="Google Shape;1425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51" name="Google Shape;1425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52" name="Google Shape;14252;p130"/>
              <p:cNvGrpSpPr/>
              <p:nvPr/>
            </p:nvGrpSpPr>
            <p:grpSpPr>
              <a:xfrm>
                <a:off x="7423750" y="1586343"/>
                <a:ext cx="150306" cy="337000"/>
                <a:chOff x="5902160" y="2862262"/>
                <a:chExt cx="394918" cy="885443"/>
              </a:xfrm>
            </p:grpSpPr>
            <p:sp>
              <p:nvSpPr>
                <p:cNvPr id="14253" name="Google Shape;1425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54" name="Google Shape;1425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55" name="Google Shape;14255;p130"/>
              <p:cNvGrpSpPr/>
              <p:nvPr/>
            </p:nvGrpSpPr>
            <p:grpSpPr>
              <a:xfrm>
                <a:off x="5858749" y="1783193"/>
                <a:ext cx="150306" cy="337000"/>
                <a:chOff x="5902160" y="2862262"/>
                <a:chExt cx="394918" cy="885443"/>
              </a:xfrm>
            </p:grpSpPr>
            <p:sp>
              <p:nvSpPr>
                <p:cNvPr id="14256" name="Google Shape;1425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57" name="Google Shape;1425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58" name="Google Shape;14258;p130"/>
              <p:cNvGrpSpPr/>
              <p:nvPr/>
            </p:nvGrpSpPr>
            <p:grpSpPr>
              <a:xfrm>
                <a:off x="6023466" y="1783193"/>
                <a:ext cx="150306" cy="337000"/>
                <a:chOff x="5902160" y="2862262"/>
                <a:chExt cx="394918" cy="885443"/>
              </a:xfrm>
            </p:grpSpPr>
            <p:sp>
              <p:nvSpPr>
                <p:cNvPr id="14259" name="Google Shape;1425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60" name="Google Shape;1426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61" name="Google Shape;14261;p130"/>
              <p:cNvGrpSpPr/>
              <p:nvPr/>
            </p:nvGrpSpPr>
            <p:grpSpPr>
              <a:xfrm>
                <a:off x="6188183" y="1783193"/>
                <a:ext cx="150306" cy="337000"/>
                <a:chOff x="5902160" y="2862262"/>
                <a:chExt cx="394918" cy="885443"/>
              </a:xfrm>
            </p:grpSpPr>
            <p:sp>
              <p:nvSpPr>
                <p:cNvPr id="14262" name="Google Shape;1426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63" name="Google Shape;1426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64" name="Google Shape;14264;p130"/>
              <p:cNvGrpSpPr/>
              <p:nvPr/>
            </p:nvGrpSpPr>
            <p:grpSpPr>
              <a:xfrm>
                <a:off x="6352900" y="1783193"/>
                <a:ext cx="150306" cy="337000"/>
                <a:chOff x="5902160" y="2862262"/>
                <a:chExt cx="394918" cy="885443"/>
              </a:xfrm>
            </p:grpSpPr>
            <p:sp>
              <p:nvSpPr>
                <p:cNvPr id="14265" name="Google Shape;1426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66" name="Google Shape;1426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67" name="Google Shape;14267;p130"/>
              <p:cNvGrpSpPr/>
              <p:nvPr/>
            </p:nvGrpSpPr>
            <p:grpSpPr>
              <a:xfrm>
                <a:off x="6517617" y="1783193"/>
                <a:ext cx="150306" cy="337000"/>
                <a:chOff x="5902160" y="2862262"/>
                <a:chExt cx="394918" cy="885443"/>
              </a:xfrm>
            </p:grpSpPr>
            <p:sp>
              <p:nvSpPr>
                <p:cNvPr id="14268" name="Google Shape;1426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69" name="Google Shape;1426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70" name="Google Shape;14270;p130"/>
              <p:cNvGrpSpPr/>
              <p:nvPr/>
            </p:nvGrpSpPr>
            <p:grpSpPr>
              <a:xfrm>
                <a:off x="6682334" y="1783193"/>
                <a:ext cx="150306" cy="337000"/>
                <a:chOff x="5902160" y="2862262"/>
                <a:chExt cx="394918" cy="885443"/>
              </a:xfrm>
            </p:grpSpPr>
            <p:sp>
              <p:nvSpPr>
                <p:cNvPr id="14271" name="Google Shape;1427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72" name="Google Shape;1427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73" name="Google Shape;14273;p130"/>
              <p:cNvGrpSpPr/>
              <p:nvPr/>
            </p:nvGrpSpPr>
            <p:grpSpPr>
              <a:xfrm>
                <a:off x="6847051" y="1783193"/>
                <a:ext cx="150306" cy="337000"/>
                <a:chOff x="5902160" y="2862262"/>
                <a:chExt cx="394918" cy="885443"/>
              </a:xfrm>
            </p:grpSpPr>
            <p:sp>
              <p:nvSpPr>
                <p:cNvPr id="14274" name="Google Shape;1427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75" name="Google Shape;1427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76" name="Google Shape;14276;p130"/>
              <p:cNvGrpSpPr/>
              <p:nvPr/>
            </p:nvGrpSpPr>
            <p:grpSpPr>
              <a:xfrm>
                <a:off x="7011768" y="1783193"/>
                <a:ext cx="150306" cy="337000"/>
                <a:chOff x="5902160" y="2862262"/>
                <a:chExt cx="394918" cy="885443"/>
              </a:xfrm>
            </p:grpSpPr>
            <p:sp>
              <p:nvSpPr>
                <p:cNvPr id="14277" name="Google Shape;1427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78" name="Google Shape;1427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79" name="Google Shape;14279;p130"/>
              <p:cNvGrpSpPr/>
              <p:nvPr/>
            </p:nvGrpSpPr>
            <p:grpSpPr>
              <a:xfrm>
                <a:off x="7176485" y="1783193"/>
                <a:ext cx="150306" cy="337000"/>
                <a:chOff x="5902160" y="2862262"/>
                <a:chExt cx="394918" cy="885443"/>
              </a:xfrm>
            </p:grpSpPr>
            <p:sp>
              <p:nvSpPr>
                <p:cNvPr id="14280" name="Google Shape;1428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81" name="Google Shape;1428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82" name="Google Shape;14282;p130"/>
              <p:cNvGrpSpPr/>
              <p:nvPr/>
            </p:nvGrpSpPr>
            <p:grpSpPr>
              <a:xfrm>
                <a:off x="7341200" y="1783193"/>
                <a:ext cx="150306" cy="337000"/>
                <a:chOff x="5902160" y="2862262"/>
                <a:chExt cx="394918" cy="885443"/>
              </a:xfrm>
            </p:grpSpPr>
            <p:sp>
              <p:nvSpPr>
                <p:cNvPr id="14283" name="Google Shape;1428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84" name="Google Shape;1428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85" name="Google Shape;14285;p130"/>
              <p:cNvGrpSpPr/>
              <p:nvPr/>
            </p:nvGrpSpPr>
            <p:grpSpPr>
              <a:xfrm>
                <a:off x="5941299" y="1897493"/>
                <a:ext cx="150306" cy="337000"/>
                <a:chOff x="5902160" y="2862262"/>
                <a:chExt cx="394918" cy="885443"/>
              </a:xfrm>
            </p:grpSpPr>
            <p:sp>
              <p:nvSpPr>
                <p:cNvPr id="14286" name="Google Shape;1428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87" name="Google Shape;1428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88" name="Google Shape;14288;p130"/>
              <p:cNvGrpSpPr/>
              <p:nvPr/>
            </p:nvGrpSpPr>
            <p:grpSpPr>
              <a:xfrm>
                <a:off x="6106016" y="1897493"/>
                <a:ext cx="150306" cy="337000"/>
                <a:chOff x="5902160" y="2862262"/>
                <a:chExt cx="394918" cy="885443"/>
              </a:xfrm>
            </p:grpSpPr>
            <p:sp>
              <p:nvSpPr>
                <p:cNvPr id="14289" name="Google Shape;1428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90" name="Google Shape;1429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91" name="Google Shape;14291;p130"/>
              <p:cNvGrpSpPr/>
              <p:nvPr/>
            </p:nvGrpSpPr>
            <p:grpSpPr>
              <a:xfrm>
                <a:off x="6270733" y="1897493"/>
                <a:ext cx="150306" cy="337000"/>
                <a:chOff x="5902160" y="2862262"/>
                <a:chExt cx="394918" cy="885443"/>
              </a:xfrm>
            </p:grpSpPr>
            <p:sp>
              <p:nvSpPr>
                <p:cNvPr id="14292" name="Google Shape;1429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93" name="Google Shape;1429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94" name="Google Shape;14294;p130"/>
              <p:cNvGrpSpPr/>
              <p:nvPr/>
            </p:nvGrpSpPr>
            <p:grpSpPr>
              <a:xfrm>
                <a:off x="6435450" y="1897493"/>
                <a:ext cx="150306" cy="337000"/>
                <a:chOff x="5902160" y="2862262"/>
                <a:chExt cx="394918" cy="885443"/>
              </a:xfrm>
            </p:grpSpPr>
            <p:sp>
              <p:nvSpPr>
                <p:cNvPr id="14295" name="Google Shape;1429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96" name="Google Shape;1429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297" name="Google Shape;14297;p130"/>
              <p:cNvGrpSpPr/>
              <p:nvPr/>
            </p:nvGrpSpPr>
            <p:grpSpPr>
              <a:xfrm>
                <a:off x="6600167" y="1897493"/>
                <a:ext cx="150306" cy="337000"/>
                <a:chOff x="5902160" y="2862262"/>
                <a:chExt cx="394918" cy="885443"/>
              </a:xfrm>
            </p:grpSpPr>
            <p:sp>
              <p:nvSpPr>
                <p:cNvPr id="14298" name="Google Shape;1429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99" name="Google Shape;1429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00" name="Google Shape;14300;p130"/>
              <p:cNvGrpSpPr/>
              <p:nvPr/>
            </p:nvGrpSpPr>
            <p:grpSpPr>
              <a:xfrm>
                <a:off x="6764884" y="1897493"/>
                <a:ext cx="150306" cy="337000"/>
                <a:chOff x="5902160" y="2862262"/>
                <a:chExt cx="394918" cy="885443"/>
              </a:xfrm>
            </p:grpSpPr>
            <p:sp>
              <p:nvSpPr>
                <p:cNvPr id="14301" name="Google Shape;1430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02" name="Google Shape;1430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03" name="Google Shape;14303;p130"/>
              <p:cNvGrpSpPr/>
              <p:nvPr/>
            </p:nvGrpSpPr>
            <p:grpSpPr>
              <a:xfrm>
                <a:off x="6929601" y="1897493"/>
                <a:ext cx="150306" cy="337000"/>
                <a:chOff x="5902160" y="2862262"/>
                <a:chExt cx="394918" cy="885443"/>
              </a:xfrm>
            </p:grpSpPr>
            <p:sp>
              <p:nvSpPr>
                <p:cNvPr id="14304" name="Google Shape;1430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05" name="Google Shape;1430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06" name="Google Shape;14306;p130"/>
              <p:cNvGrpSpPr/>
              <p:nvPr/>
            </p:nvGrpSpPr>
            <p:grpSpPr>
              <a:xfrm>
                <a:off x="7094318" y="1897493"/>
                <a:ext cx="150306" cy="337000"/>
                <a:chOff x="5902160" y="2862262"/>
                <a:chExt cx="394918" cy="885443"/>
              </a:xfrm>
            </p:grpSpPr>
            <p:sp>
              <p:nvSpPr>
                <p:cNvPr id="14307" name="Google Shape;1430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08" name="Google Shape;1430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09" name="Google Shape;14309;p130"/>
              <p:cNvGrpSpPr/>
              <p:nvPr/>
            </p:nvGrpSpPr>
            <p:grpSpPr>
              <a:xfrm>
                <a:off x="7259035" y="1897493"/>
                <a:ext cx="150306" cy="337000"/>
                <a:chOff x="5902160" y="2862262"/>
                <a:chExt cx="394918" cy="885443"/>
              </a:xfrm>
            </p:grpSpPr>
            <p:sp>
              <p:nvSpPr>
                <p:cNvPr id="14310" name="Google Shape;1431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11" name="Google Shape;1431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12" name="Google Shape;14312;p130"/>
              <p:cNvGrpSpPr/>
              <p:nvPr/>
            </p:nvGrpSpPr>
            <p:grpSpPr>
              <a:xfrm>
                <a:off x="7423750" y="1897493"/>
                <a:ext cx="150306" cy="337000"/>
                <a:chOff x="5902160" y="2862262"/>
                <a:chExt cx="394918" cy="885443"/>
              </a:xfrm>
            </p:grpSpPr>
            <p:sp>
              <p:nvSpPr>
                <p:cNvPr id="14313" name="Google Shape;1431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14" name="Google Shape;1431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15" name="Google Shape;14315;p130"/>
              <p:cNvGrpSpPr/>
              <p:nvPr/>
            </p:nvGrpSpPr>
            <p:grpSpPr>
              <a:xfrm>
                <a:off x="5858749" y="2094343"/>
                <a:ext cx="150306" cy="337000"/>
                <a:chOff x="5902160" y="2862262"/>
                <a:chExt cx="394918" cy="885443"/>
              </a:xfrm>
            </p:grpSpPr>
            <p:sp>
              <p:nvSpPr>
                <p:cNvPr id="14316" name="Google Shape;1431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17" name="Google Shape;1431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18" name="Google Shape;14318;p130"/>
              <p:cNvGrpSpPr/>
              <p:nvPr/>
            </p:nvGrpSpPr>
            <p:grpSpPr>
              <a:xfrm>
                <a:off x="6023466" y="2094343"/>
                <a:ext cx="150306" cy="337000"/>
                <a:chOff x="5902160" y="2862262"/>
                <a:chExt cx="394918" cy="885443"/>
              </a:xfrm>
            </p:grpSpPr>
            <p:sp>
              <p:nvSpPr>
                <p:cNvPr id="14319" name="Google Shape;1431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20" name="Google Shape;1432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21" name="Google Shape;14321;p130"/>
              <p:cNvGrpSpPr/>
              <p:nvPr/>
            </p:nvGrpSpPr>
            <p:grpSpPr>
              <a:xfrm>
                <a:off x="6188183" y="2094343"/>
                <a:ext cx="150306" cy="337000"/>
                <a:chOff x="5902160" y="2862262"/>
                <a:chExt cx="394918" cy="885443"/>
              </a:xfrm>
            </p:grpSpPr>
            <p:sp>
              <p:nvSpPr>
                <p:cNvPr id="14322" name="Google Shape;1432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23" name="Google Shape;1432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24" name="Google Shape;14324;p130"/>
              <p:cNvGrpSpPr/>
              <p:nvPr/>
            </p:nvGrpSpPr>
            <p:grpSpPr>
              <a:xfrm>
                <a:off x="6352900" y="2094343"/>
                <a:ext cx="150306" cy="337000"/>
                <a:chOff x="5902160" y="2862262"/>
                <a:chExt cx="394918" cy="885443"/>
              </a:xfrm>
            </p:grpSpPr>
            <p:sp>
              <p:nvSpPr>
                <p:cNvPr id="14325" name="Google Shape;1432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26" name="Google Shape;1432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27" name="Google Shape;14327;p130"/>
              <p:cNvGrpSpPr/>
              <p:nvPr/>
            </p:nvGrpSpPr>
            <p:grpSpPr>
              <a:xfrm>
                <a:off x="6517617" y="2094343"/>
                <a:ext cx="150306" cy="337000"/>
                <a:chOff x="5902160" y="2862262"/>
                <a:chExt cx="394918" cy="885443"/>
              </a:xfrm>
            </p:grpSpPr>
            <p:sp>
              <p:nvSpPr>
                <p:cNvPr id="14328" name="Google Shape;1432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29" name="Google Shape;1432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30" name="Google Shape;14330;p130"/>
              <p:cNvGrpSpPr/>
              <p:nvPr/>
            </p:nvGrpSpPr>
            <p:grpSpPr>
              <a:xfrm>
                <a:off x="6682334" y="2094343"/>
                <a:ext cx="150306" cy="337000"/>
                <a:chOff x="5902160" y="2862262"/>
                <a:chExt cx="394918" cy="885443"/>
              </a:xfrm>
            </p:grpSpPr>
            <p:sp>
              <p:nvSpPr>
                <p:cNvPr id="14331" name="Google Shape;1433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32" name="Google Shape;1433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33" name="Google Shape;14333;p130"/>
              <p:cNvGrpSpPr/>
              <p:nvPr/>
            </p:nvGrpSpPr>
            <p:grpSpPr>
              <a:xfrm>
                <a:off x="6847051" y="2094343"/>
                <a:ext cx="150306" cy="337000"/>
                <a:chOff x="5902160" y="2862262"/>
                <a:chExt cx="394918" cy="885443"/>
              </a:xfrm>
            </p:grpSpPr>
            <p:sp>
              <p:nvSpPr>
                <p:cNvPr id="14334" name="Google Shape;1433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35" name="Google Shape;1433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36" name="Google Shape;14336;p130"/>
              <p:cNvGrpSpPr/>
              <p:nvPr/>
            </p:nvGrpSpPr>
            <p:grpSpPr>
              <a:xfrm>
                <a:off x="7011768" y="2094343"/>
                <a:ext cx="150306" cy="337000"/>
                <a:chOff x="5902160" y="2862262"/>
                <a:chExt cx="394918" cy="885443"/>
              </a:xfrm>
            </p:grpSpPr>
            <p:sp>
              <p:nvSpPr>
                <p:cNvPr id="14337" name="Google Shape;1433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38" name="Google Shape;1433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39" name="Google Shape;14339;p130"/>
              <p:cNvGrpSpPr/>
              <p:nvPr/>
            </p:nvGrpSpPr>
            <p:grpSpPr>
              <a:xfrm>
                <a:off x="7176485" y="2094343"/>
                <a:ext cx="150306" cy="337000"/>
                <a:chOff x="5902160" y="2862262"/>
                <a:chExt cx="394918" cy="885443"/>
              </a:xfrm>
            </p:grpSpPr>
            <p:sp>
              <p:nvSpPr>
                <p:cNvPr id="14340" name="Google Shape;1434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41" name="Google Shape;1434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42" name="Google Shape;14342;p130"/>
              <p:cNvGrpSpPr/>
              <p:nvPr/>
            </p:nvGrpSpPr>
            <p:grpSpPr>
              <a:xfrm>
                <a:off x="7341200" y="2094343"/>
                <a:ext cx="150306" cy="337000"/>
                <a:chOff x="5902160" y="2862262"/>
                <a:chExt cx="394918" cy="885443"/>
              </a:xfrm>
            </p:grpSpPr>
            <p:sp>
              <p:nvSpPr>
                <p:cNvPr id="14343" name="Google Shape;1434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44" name="Google Shape;1434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45" name="Google Shape;14345;p130"/>
              <p:cNvGrpSpPr/>
              <p:nvPr/>
            </p:nvGrpSpPr>
            <p:grpSpPr>
              <a:xfrm>
                <a:off x="5941299" y="2240393"/>
                <a:ext cx="150306" cy="337000"/>
                <a:chOff x="5902160" y="2862262"/>
                <a:chExt cx="394918" cy="885443"/>
              </a:xfrm>
            </p:grpSpPr>
            <p:sp>
              <p:nvSpPr>
                <p:cNvPr id="14346" name="Google Shape;1434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47" name="Google Shape;1434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48" name="Google Shape;14348;p130"/>
              <p:cNvGrpSpPr/>
              <p:nvPr/>
            </p:nvGrpSpPr>
            <p:grpSpPr>
              <a:xfrm>
                <a:off x="6106016" y="2240393"/>
                <a:ext cx="150306" cy="337000"/>
                <a:chOff x="5902160" y="2862262"/>
                <a:chExt cx="394918" cy="885443"/>
              </a:xfrm>
            </p:grpSpPr>
            <p:sp>
              <p:nvSpPr>
                <p:cNvPr id="14349" name="Google Shape;1434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50" name="Google Shape;1435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51" name="Google Shape;14351;p130"/>
              <p:cNvGrpSpPr/>
              <p:nvPr/>
            </p:nvGrpSpPr>
            <p:grpSpPr>
              <a:xfrm>
                <a:off x="6270733" y="2240393"/>
                <a:ext cx="150306" cy="337000"/>
                <a:chOff x="5902160" y="2862262"/>
                <a:chExt cx="394918" cy="885443"/>
              </a:xfrm>
            </p:grpSpPr>
            <p:sp>
              <p:nvSpPr>
                <p:cNvPr id="14352" name="Google Shape;1435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53" name="Google Shape;1435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54" name="Google Shape;14354;p130"/>
              <p:cNvGrpSpPr/>
              <p:nvPr/>
            </p:nvGrpSpPr>
            <p:grpSpPr>
              <a:xfrm>
                <a:off x="6435450" y="2240393"/>
                <a:ext cx="150306" cy="337000"/>
                <a:chOff x="5902160" y="2862262"/>
                <a:chExt cx="394918" cy="885443"/>
              </a:xfrm>
            </p:grpSpPr>
            <p:sp>
              <p:nvSpPr>
                <p:cNvPr id="14355" name="Google Shape;1435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56" name="Google Shape;1435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57" name="Google Shape;14357;p130"/>
              <p:cNvGrpSpPr/>
              <p:nvPr/>
            </p:nvGrpSpPr>
            <p:grpSpPr>
              <a:xfrm>
                <a:off x="6600167" y="2240393"/>
                <a:ext cx="150306" cy="337000"/>
                <a:chOff x="5902160" y="2862262"/>
                <a:chExt cx="394918" cy="885443"/>
              </a:xfrm>
            </p:grpSpPr>
            <p:sp>
              <p:nvSpPr>
                <p:cNvPr id="14358" name="Google Shape;1435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59" name="Google Shape;1435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60" name="Google Shape;14360;p130"/>
              <p:cNvGrpSpPr/>
              <p:nvPr/>
            </p:nvGrpSpPr>
            <p:grpSpPr>
              <a:xfrm>
                <a:off x="6764884" y="2240393"/>
                <a:ext cx="150306" cy="337000"/>
                <a:chOff x="5902160" y="2862262"/>
                <a:chExt cx="394918" cy="885443"/>
              </a:xfrm>
            </p:grpSpPr>
            <p:sp>
              <p:nvSpPr>
                <p:cNvPr id="14361" name="Google Shape;1436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62" name="Google Shape;1436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63" name="Google Shape;14363;p130"/>
              <p:cNvGrpSpPr/>
              <p:nvPr/>
            </p:nvGrpSpPr>
            <p:grpSpPr>
              <a:xfrm>
                <a:off x="6929601" y="2240393"/>
                <a:ext cx="150306" cy="337000"/>
                <a:chOff x="5902160" y="2862262"/>
                <a:chExt cx="394918" cy="885443"/>
              </a:xfrm>
            </p:grpSpPr>
            <p:sp>
              <p:nvSpPr>
                <p:cNvPr id="14364" name="Google Shape;1436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65" name="Google Shape;1436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66" name="Google Shape;14366;p130"/>
              <p:cNvGrpSpPr/>
              <p:nvPr/>
            </p:nvGrpSpPr>
            <p:grpSpPr>
              <a:xfrm>
                <a:off x="7094318" y="2240393"/>
                <a:ext cx="150306" cy="337000"/>
                <a:chOff x="5902160" y="2862262"/>
                <a:chExt cx="394918" cy="885443"/>
              </a:xfrm>
            </p:grpSpPr>
            <p:sp>
              <p:nvSpPr>
                <p:cNvPr id="14367" name="Google Shape;1436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68" name="Google Shape;1436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69" name="Google Shape;14369;p130"/>
              <p:cNvGrpSpPr/>
              <p:nvPr/>
            </p:nvGrpSpPr>
            <p:grpSpPr>
              <a:xfrm>
                <a:off x="7259035" y="2240393"/>
                <a:ext cx="150306" cy="337000"/>
                <a:chOff x="5902160" y="2862262"/>
                <a:chExt cx="394918" cy="885443"/>
              </a:xfrm>
            </p:grpSpPr>
            <p:sp>
              <p:nvSpPr>
                <p:cNvPr id="14370" name="Google Shape;1437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71" name="Google Shape;1437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72" name="Google Shape;14372;p130"/>
              <p:cNvGrpSpPr/>
              <p:nvPr/>
            </p:nvGrpSpPr>
            <p:grpSpPr>
              <a:xfrm>
                <a:off x="7423750" y="2240393"/>
                <a:ext cx="150306" cy="337000"/>
                <a:chOff x="5902160" y="2862262"/>
                <a:chExt cx="394918" cy="885443"/>
              </a:xfrm>
            </p:grpSpPr>
            <p:sp>
              <p:nvSpPr>
                <p:cNvPr id="14373" name="Google Shape;1437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74" name="Google Shape;1437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14375" name="Google Shape;14375;p130"/>
            <p:cNvGrpSpPr/>
            <p:nvPr/>
          </p:nvGrpSpPr>
          <p:grpSpPr>
            <a:xfrm>
              <a:off x="6327879" y="1029976"/>
              <a:ext cx="1479967" cy="1512531"/>
              <a:chOff x="7902724" y="824343"/>
              <a:chExt cx="1715307" cy="1753050"/>
            </a:xfrm>
          </p:grpSpPr>
          <p:grpSp>
            <p:nvGrpSpPr>
              <p:cNvPr id="14376" name="Google Shape;14376;p130"/>
              <p:cNvGrpSpPr/>
              <p:nvPr/>
            </p:nvGrpSpPr>
            <p:grpSpPr>
              <a:xfrm>
                <a:off x="7902724" y="824343"/>
                <a:ext cx="150306" cy="337000"/>
                <a:chOff x="5902160" y="2862262"/>
                <a:chExt cx="394918" cy="885443"/>
              </a:xfrm>
            </p:grpSpPr>
            <p:sp>
              <p:nvSpPr>
                <p:cNvPr id="14377" name="Google Shape;1437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78" name="Google Shape;1437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79" name="Google Shape;14379;p130"/>
              <p:cNvGrpSpPr/>
              <p:nvPr/>
            </p:nvGrpSpPr>
            <p:grpSpPr>
              <a:xfrm>
                <a:off x="8067441" y="824343"/>
                <a:ext cx="150306" cy="337000"/>
                <a:chOff x="5902160" y="2862262"/>
                <a:chExt cx="394918" cy="885443"/>
              </a:xfrm>
            </p:grpSpPr>
            <p:sp>
              <p:nvSpPr>
                <p:cNvPr id="14380" name="Google Shape;1438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81" name="Google Shape;1438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82" name="Google Shape;14382;p130"/>
              <p:cNvGrpSpPr/>
              <p:nvPr/>
            </p:nvGrpSpPr>
            <p:grpSpPr>
              <a:xfrm>
                <a:off x="8232158" y="824343"/>
                <a:ext cx="150306" cy="337000"/>
                <a:chOff x="5902160" y="2862262"/>
                <a:chExt cx="394918" cy="885443"/>
              </a:xfrm>
            </p:grpSpPr>
            <p:sp>
              <p:nvSpPr>
                <p:cNvPr id="14383" name="Google Shape;1438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84" name="Google Shape;1438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85" name="Google Shape;14385;p130"/>
              <p:cNvGrpSpPr/>
              <p:nvPr/>
            </p:nvGrpSpPr>
            <p:grpSpPr>
              <a:xfrm>
                <a:off x="8396875" y="824343"/>
                <a:ext cx="150306" cy="337000"/>
                <a:chOff x="5902160" y="2862262"/>
                <a:chExt cx="394918" cy="885443"/>
              </a:xfrm>
            </p:grpSpPr>
            <p:sp>
              <p:nvSpPr>
                <p:cNvPr id="14386" name="Google Shape;1438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87" name="Google Shape;1438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88" name="Google Shape;14388;p130"/>
              <p:cNvGrpSpPr/>
              <p:nvPr/>
            </p:nvGrpSpPr>
            <p:grpSpPr>
              <a:xfrm>
                <a:off x="8561592" y="824343"/>
                <a:ext cx="150306" cy="337000"/>
                <a:chOff x="5902160" y="2862262"/>
                <a:chExt cx="394918" cy="885443"/>
              </a:xfrm>
            </p:grpSpPr>
            <p:sp>
              <p:nvSpPr>
                <p:cNvPr id="14389" name="Google Shape;1438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90" name="Google Shape;1439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91" name="Google Shape;14391;p130"/>
              <p:cNvGrpSpPr/>
              <p:nvPr/>
            </p:nvGrpSpPr>
            <p:grpSpPr>
              <a:xfrm>
                <a:off x="8726309" y="824343"/>
                <a:ext cx="150306" cy="337000"/>
                <a:chOff x="5902160" y="2862262"/>
                <a:chExt cx="394918" cy="885443"/>
              </a:xfrm>
            </p:grpSpPr>
            <p:sp>
              <p:nvSpPr>
                <p:cNvPr id="14392" name="Google Shape;1439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93" name="Google Shape;1439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94" name="Google Shape;14394;p130"/>
              <p:cNvGrpSpPr/>
              <p:nvPr/>
            </p:nvGrpSpPr>
            <p:grpSpPr>
              <a:xfrm>
                <a:off x="8891026" y="824343"/>
                <a:ext cx="150306" cy="337000"/>
                <a:chOff x="5902160" y="2862262"/>
                <a:chExt cx="394918" cy="885443"/>
              </a:xfrm>
            </p:grpSpPr>
            <p:sp>
              <p:nvSpPr>
                <p:cNvPr id="14395" name="Google Shape;1439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96" name="Google Shape;1439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397" name="Google Shape;14397;p130"/>
              <p:cNvGrpSpPr/>
              <p:nvPr/>
            </p:nvGrpSpPr>
            <p:grpSpPr>
              <a:xfrm>
                <a:off x="9055743" y="824343"/>
                <a:ext cx="150306" cy="337000"/>
                <a:chOff x="5902160" y="2862262"/>
                <a:chExt cx="394918" cy="885443"/>
              </a:xfrm>
            </p:grpSpPr>
            <p:sp>
              <p:nvSpPr>
                <p:cNvPr id="14398" name="Google Shape;1439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99" name="Google Shape;1439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00" name="Google Shape;14400;p130"/>
              <p:cNvGrpSpPr/>
              <p:nvPr/>
            </p:nvGrpSpPr>
            <p:grpSpPr>
              <a:xfrm>
                <a:off x="9220460" y="824343"/>
                <a:ext cx="150306" cy="337000"/>
                <a:chOff x="5902160" y="2862262"/>
                <a:chExt cx="394918" cy="885443"/>
              </a:xfrm>
            </p:grpSpPr>
            <p:sp>
              <p:nvSpPr>
                <p:cNvPr id="14401" name="Google Shape;1440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02" name="Google Shape;1440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03" name="Google Shape;14403;p130"/>
              <p:cNvGrpSpPr/>
              <p:nvPr/>
            </p:nvGrpSpPr>
            <p:grpSpPr>
              <a:xfrm>
                <a:off x="9385175" y="824343"/>
                <a:ext cx="150306" cy="337000"/>
                <a:chOff x="5902160" y="2862262"/>
                <a:chExt cx="394918" cy="885443"/>
              </a:xfrm>
            </p:grpSpPr>
            <p:sp>
              <p:nvSpPr>
                <p:cNvPr id="14404" name="Google Shape;1440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05" name="Google Shape;1440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06" name="Google Shape;14406;p130"/>
              <p:cNvGrpSpPr/>
              <p:nvPr/>
            </p:nvGrpSpPr>
            <p:grpSpPr>
              <a:xfrm>
                <a:off x="7985274" y="938643"/>
                <a:ext cx="150306" cy="337000"/>
                <a:chOff x="5902160" y="2862262"/>
                <a:chExt cx="394918" cy="885443"/>
              </a:xfrm>
            </p:grpSpPr>
            <p:sp>
              <p:nvSpPr>
                <p:cNvPr id="14407" name="Google Shape;1440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08" name="Google Shape;1440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09" name="Google Shape;14409;p130"/>
              <p:cNvGrpSpPr/>
              <p:nvPr/>
            </p:nvGrpSpPr>
            <p:grpSpPr>
              <a:xfrm>
                <a:off x="8149991" y="938643"/>
                <a:ext cx="150306" cy="337000"/>
                <a:chOff x="5902160" y="2862262"/>
                <a:chExt cx="394918" cy="885443"/>
              </a:xfrm>
            </p:grpSpPr>
            <p:sp>
              <p:nvSpPr>
                <p:cNvPr id="14410" name="Google Shape;1441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11" name="Google Shape;1441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12" name="Google Shape;14412;p130"/>
              <p:cNvGrpSpPr/>
              <p:nvPr/>
            </p:nvGrpSpPr>
            <p:grpSpPr>
              <a:xfrm>
                <a:off x="8314708" y="938643"/>
                <a:ext cx="150306" cy="337000"/>
                <a:chOff x="5902160" y="2862262"/>
                <a:chExt cx="394918" cy="885443"/>
              </a:xfrm>
            </p:grpSpPr>
            <p:sp>
              <p:nvSpPr>
                <p:cNvPr id="14413" name="Google Shape;1441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14" name="Google Shape;1441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15" name="Google Shape;14415;p130"/>
              <p:cNvGrpSpPr/>
              <p:nvPr/>
            </p:nvGrpSpPr>
            <p:grpSpPr>
              <a:xfrm>
                <a:off x="8479425" y="938643"/>
                <a:ext cx="150306" cy="337000"/>
                <a:chOff x="5902160" y="2862262"/>
                <a:chExt cx="394918" cy="885443"/>
              </a:xfrm>
            </p:grpSpPr>
            <p:sp>
              <p:nvSpPr>
                <p:cNvPr id="14416" name="Google Shape;1441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17" name="Google Shape;1441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18" name="Google Shape;14418;p130"/>
              <p:cNvGrpSpPr/>
              <p:nvPr/>
            </p:nvGrpSpPr>
            <p:grpSpPr>
              <a:xfrm>
                <a:off x="8644142" y="938643"/>
                <a:ext cx="150306" cy="337000"/>
                <a:chOff x="5902160" y="2862262"/>
                <a:chExt cx="394918" cy="885443"/>
              </a:xfrm>
            </p:grpSpPr>
            <p:sp>
              <p:nvSpPr>
                <p:cNvPr id="14419" name="Google Shape;1441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20" name="Google Shape;1442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21" name="Google Shape;14421;p130"/>
              <p:cNvGrpSpPr/>
              <p:nvPr/>
            </p:nvGrpSpPr>
            <p:grpSpPr>
              <a:xfrm>
                <a:off x="8808859" y="938643"/>
                <a:ext cx="150306" cy="337000"/>
                <a:chOff x="5902160" y="2862262"/>
                <a:chExt cx="394918" cy="885443"/>
              </a:xfrm>
            </p:grpSpPr>
            <p:sp>
              <p:nvSpPr>
                <p:cNvPr id="14422" name="Google Shape;1442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23" name="Google Shape;1442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24" name="Google Shape;14424;p130"/>
              <p:cNvGrpSpPr/>
              <p:nvPr/>
            </p:nvGrpSpPr>
            <p:grpSpPr>
              <a:xfrm>
                <a:off x="8973576" y="938643"/>
                <a:ext cx="150306" cy="337000"/>
                <a:chOff x="5902160" y="2862262"/>
                <a:chExt cx="394918" cy="885443"/>
              </a:xfrm>
            </p:grpSpPr>
            <p:sp>
              <p:nvSpPr>
                <p:cNvPr id="14425" name="Google Shape;1442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26" name="Google Shape;1442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27" name="Google Shape;14427;p130"/>
              <p:cNvGrpSpPr/>
              <p:nvPr/>
            </p:nvGrpSpPr>
            <p:grpSpPr>
              <a:xfrm>
                <a:off x="9138293" y="938643"/>
                <a:ext cx="150306" cy="337000"/>
                <a:chOff x="5902160" y="2862262"/>
                <a:chExt cx="394918" cy="885443"/>
              </a:xfrm>
            </p:grpSpPr>
            <p:sp>
              <p:nvSpPr>
                <p:cNvPr id="14428" name="Google Shape;1442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29" name="Google Shape;1442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30" name="Google Shape;14430;p130"/>
              <p:cNvGrpSpPr/>
              <p:nvPr/>
            </p:nvGrpSpPr>
            <p:grpSpPr>
              <a:xfrm>
                <a:off x="9303010" y="938643"/>
                <a:ext cx="150306" cy="337000"/>
                <a:chOff x="5902160" y="2862262"/>
                <a:chExt cx="394918" cy="885443"/>
              </a:xfrm>
            </p:grpSpPr>
            <p:sp>
              <p:nvSpPr>
                <p:cNvPr id="14431" name="Google Shape;1443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32" name="Google Shape;1443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33" name="Google Shape;14433;p130"/>
              <p:cNvGrpSpPr/>
              <p:nvPr/>
            </p:nvGrpSpPr>
            <p:grpSpPr>
              <a:xfrm>
                <a:off x="9467725" y="938643"/>
                <a:ext cx="150306" cy="337000"/>
                <a:chOff x="5902160" y="2862262"/>
                <a:chExt cx="394918" cy="885443"/>
              </a:xfrm>
            </p:grpSpPr>
            <p:sp>
              <p:nvSpPr>
                <p:cNvPr id="14434" name="Google Shape;1443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35" name="Google Shape;1443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36" name="Google Shape;14436;p130"/>
              <p:cNvGrpSpPr/>
              <p:nvPr/>
            </p:nvGrpSpPr>
            <p:grpSpPr>
              <a:xfrm>
                <a:off x="7902724" y="1154543"/>
                <a:ext cx="150306" cy="337000"/>
                <a:chOff x="5902160" y="2862262"/>
                <a:chExt cx="394918" cy="885443"/>
              </a:xfrm>
            </p:grpSpPr>
            <p:sp>
              <p:nvSpPr>
                <p:cNvPr id="14437" name="Google Shape;1443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38" name="Google Shape;1443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39" name="Google Shape;14439;p130"/>
              <p:cNvGrpSpPr/>
              <p:nvPr/>
            </p:nvGrpSpPr>
            <p:grpSpPr>
              <a:xfrm>
                <a:off x="8067441" y="1154543"/>
                <a:ext cx="150306" cy="337000"/>
                <a:chOff x="5902160" y="2862262"/>
                <a:chExt cx="394918" cy="885443"/>
              </a:xfrm>
            </p:grpSpPr>
            <p:sp>
              <p:nvSpPr>
                <p:cNvPr id="14440" name="Google Shape;1444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41" name="Google Shape;1444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42" name="Google Shape;14442;p130"/>
              <p:cNvGrpSpPr/>
              <p:nvPr/>
            </p:nvGrpSpPr>
            <p:grpSpPr>
              <a:xfrm>
                <a:off x="8232158" y="1154543"/>
                <a:ext cx="150306" cy="337000"/>
                <a:chOff x="5902160" y="2862262"/>
                <a:chExt cx="394918" cy="885443"/>
              </a:xfrm>
            </p:grpSpPr>
            <p:sp>
              <p:nvSpPr>
                <p:cNvPr id="14443" name="Google Shape;1444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44" name="Google Shape;1444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45" name="Google Shape;14445;p130"/>
              <p:cNvGrpSpPr/>
              <p:nvPr/>
            </p:nvGrpSpPr>
            <p:grpSpPr>
              <a:xfrm>
                <a:off x="8396875" y="1154543"/>
                <a:ext cx="150306" cy="337000"/>
                <a:chOff x="5902160" y="2862262"/>
                <a:chExt cx="394918" cy="885443"/>
              </a:xfrm>
            </p:grpSpPr>
            <p:sp>
              <p:nvSpPr>
                <p:cNvPr id="14446" name="Google Shape;1444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47" name="Google Shape;1444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48" name="Google Shape;14448;p130"/>
              <p:cNvGrpSpPr/>
              <p:nvPr/>
            </p:nvGrpSpPr>
            <p:grpSpPr>
              <a:xfrm>
                <a:off x="8561592" y="1154543"/>
                <a:ext cx="150306" cy="337000"/>
                <a:chOff x="5902160" y="2862262"/>
                <a:chExt cx="394918" cy="885443"/>
              </a:xfrm>
            </p:grpSpPr>
            <p:sp>
              <p:nvSpPr>
                <p:cNvPr id="14449" name="Google Shape;1444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50" name="Google Shape;1445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51" name="Google Shape;14451;p130"/>
              <p:cNvGrpSpPr/>
              <p:nvPr/>
            </p:nvGrpSpPr>
            <p:grpSpPr>
              <a:xfrm>
                <a:off x="8726309" y="1154543"/>
                <a:ext cx="150306" cy="337000"/>
                <a:chOff x="5902160" y="2862262"/>
                <a:chExt cx="394918" cy="885443"/>
              </a:xfrm>
            </p:grpSpPr>
            <p:sp>
              <p:nvSpPr>
                <p:cNvPr id="14452" name="Google Shape;1445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53" name="Google Shape;1445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54" name="Google Shape;14454;p130"/>
              <p:cNvGrpSpPr/>
              <p:nvPr/>
            </p:nvGrpSpPr>
            <p:grpSpPr>
              <a:xfrm>
                <a:off x="8891026" y="1154543"/>
                <a:ext cx="150306" cy="337000"/>
                <a:chOff x="5902160" y="2862262"/>
                <a:chExt cx="394918" cy="885443"/>
              </a:xfrm>
            </p:grpSpPr>
            <p:sp>
              <p:nvSpPr>
                <p:cNvPr id="14455" name="Google Shape;1445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56" name="Google Shape;1445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57" name="Google Shape;14457;p130"/>
              <p:cNvGrpSpPr/>
              <p:nvPr/>
            </p:nvGrpSpPr>
            <p:grpSpPr>
              <a:xfrm>
                <a:off x="9055743" y="1154543"/>
                <a:ext cx="150306" cy="337000"/>
                <a:chOff x="5902160" y="2862262"/>
                <a:chExt cx="394918" cy="885443"/>
              </a:xfrm>
            </p:grpSpPr>
            <p:sp>
              <p:nvSpPr>
                <p:cNvPr id="14458" name="Google Shape;1445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59" name="Google Shape;1445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60" name="Google Shape;14460;p130"/>
              <p:cNvGrpSpPr/>
              <p:nvPr/>
            </p:nvGrpSpPr>
            <p:grpSpPr>
              <a:xfrm>
                <a:off x="9220460" y="1154543"/>
                <a:ext cx="150306" cy="337000"/>
                <a:chOff x="5902160" y="2862262"/>
                <a:chExt cx="394918" cy="885443"/>
              </a:xfrm>
            </p:grpSpPr>
            <p:sp>
              <p:nvSpPr>
                <p:cNvPr id="14461" name="Google Shape;1446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62" name="Google Shape;1446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63" name="Google Shape;14463;p130"/>
              <p:cNvGrpSpPr/>
              <p:nvPr/>
            </p:nvGrpSpPr>
            <p:grpSpPr>
              <a:xfrm>
                <a:off x="9385175" y="1154543"/>
                <a:ext cx="150306" cy="337000"/>
                <a:chOff x="5902160" y="2862262"/>
                <a:chExt cx="394918" cy="885443"/>
              </a:xfrm>
            </p:grpSpPr>
            <p:sp>
              <p:nvSpPr>
                <p:cNvPr id="14464" name="Google Shape;1446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65" name="Google Shape;1446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66" name="Google Shape;14466;p130"/>
              <p:cNvGrpSpPr/>
              <p:nvPr/>
            </p:nvGrpSpPr>
            <p:grpSpPr>
              <a:xfrm>
                <a:off x="7985274" y="1268843"/>
                <a:ext cx="150306" cy="337000"/>
                <a:chOff x="5902160" y="2862262"/>
                <a:chExt cx="394918" cy="885443"/>
              </a:xfrm>
            </p:grpSpPr>
            <p:sp>
              <p:nvSpPr>
                <p:cNvPr id="14467" name="Google Shape;1446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68" name="Google Shape;1446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69" name="Google Shape;14469;p130"/>
              <p:cNvGrpSpPr/>
              <p:nvPr/>
            </p:nvGrpSpPr>
            <p:grpSpPr>
              <a:xfrm>
                <a:off x="8149991" y="1268843"/>
                <a:ext cx="150306" cy="337000"/>
                <a:chOff x="5902160" y="2862262"/>
                <a:chExt cx="394918" cy="885443"/>
              </a:xfrm>
            </p:grpSpPr>
            <p:sp>
              <p:nvSpPr>
                <p:cNvPr id="14470" name="Google Shape;1447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71" name="Google Shape;1447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72" name="Google Shape;14472;p130"/>
              <p:cNvGrpSpPr/>
              <p:nvPr/>
            </p:nvGrpSpPr>
            <p:grpSpPr>
              <a:xfrm>
                <a:off x="8314708" y="1268843"/>
                <a:ext cx="150306" cy="337000"/>
                <a:chOff x="5902160" y="2862262"/>
                <a:chExt cx="394918" cy="885443"/>
              </a:xfrm>
            </p:grpSpPr>
            <p:sp>
              <p:nvSpPr>
                <p:cNvPr id="14473" name="Google Shape;1447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74" name="Google Shape;1447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75" name="Google Shape;14475;p130"/>
              <p:cNvGrpSpPr/>
              <p:nvPr/>
            </p:nvGrpSpPr>
            <p:grpSpPr>
              <a:xfrm>
                <a:off x="8479425" y="1268843"/>
                <a:ext cx="150306" cy="337000"/>
                <a:chOff x="5902160" y="2862262"/>
                <a:chExt cx="394918" cy="885443"/>
              </a:xfrm>
            </p:grpSpPr>
            <p:sp>
              <p:nvSpPr>
                <p:cNvPr id="14476" name="Google Shape;1447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77" name="Google Shape;1447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78" name="Google Shape;14478;p130"/>
              <p:cNvGrpSpPr/>
              <p:nvPr/>
            </p:nvGrpSpPr>
            <p:grpSpPr>
              <a:xfrm>
                <a:off x="8644142" y="1268843"/>
                <a:ext cx="150306" cy="337000"/>
                <a:chOff x="5902160" y="2862262"/>
                <a:chExt cx="394918" cy="885443"/>
              </a:xfrm>
            </p:grpSpPr>
            <p:sp>
              <p:nvSpPr>
                <p:cNvPr id="14479" name="Google Shape;1447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80" name="Google Shape;1448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81" name="Google Shape;14481;p130"/>
              <p:cNvGrpSpPr/>
              <p:nvPr/>
            </p:nvGrpSpPr>
            <p:grpSpPr>
              <a:xfrm>
                <a:off x="8808859" y="1268843"/>
                <a:ext cx="150306" cy="337000"/>
                <a:chOff x="5902160" y="2862262"/>
                <a:chExt cx="394918" cy="885443"/>
              </a:xfrm>
            </p:grpSpPr>
            <p:sp>
              <p:nvSpPr>
                <p:cNvPr id="14482" name="Google Shape;1448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83" name="Google Shape;1448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84" name="Google Shape;14484;p130"/>
              <p:cNvGrpSpPr/>
              <p:nvPr/>
            </p:nvGrpSpPr>
            <p:grpSpPr>
              <a:xfrm>
                <a:off x="8973576" y="1268843"/>
                <a:ext cx="150306" cy="337000"/>
                <a:chOff x="5902160" y="2862262"/>
                <a:chExt cx="394918" cy="885443"/>
              </a:xfrm>
            </p:grpSpPr>
            <p:sp>
              <p:nvSpPr>
                <p:cNvPr id="14485" name="Google Shape;1448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86" name="Google Shape;1448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87" name="Google Shape;14487;p130"/>
              <p:cNvGrpSpPr/>
              <p:nvPr/>
            </p:nvGrpSpPr>
            <p:grpSpPr>
              <a:xfrm>
                <a:off x="9138293" y="1268843"/>
                <a:ext cx="150306" cy="337000"/>
                <a:chOff x="5902160" y="2862262"/>
                <a:chExt cx="394918" cy="885443"/>
              </a:xfrm>
            </p:grpSpPr>
            <p:sp>
              <p:nvSpPr>
                <p:cNvPr id="14488" name="Google Shape;1448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89" name="Google Shape;1448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90" name="Google Shape;14490;p130"/>
              <p:cNvGrpSpPr/>
              <p:nvPr/>
            </p:nvGrpSpPr>
            <p:grpSpPr>
              <a:xfrm>
                <a:off x="9303010" y="1268843"/>
                <a:ext cx="150306" cy="337000"/>
                <a:chOff x="5902160" y="2862262"/>
                <a:chExt cx="394918" cy="885443"/>
              </a:xfrm>
            </p:grpSpPr>
            <p:sp>
              <p:nvSpPr>
                <p:cNvPr id="14491" name="Google Shape;1449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92" name="Google Shape;1449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93" name="Google Shape;14493;p130"/>
              <p:cNvGrpSpPr/>
              <p:nvPr/>
            </p:nvGrpSpPr>
            <p:grpSpPr>
              <a:xfrm>
                <a:off x="9467725" y="1268843"/>
                <a:ext cx="150306" cy="337000"/>
                <a:chOff x="5902160" y="2862262"/>
                <a:chExt cx="394918" cy="885443"/>
              </a:xfrm>
            </p:grpSpPr>
            <p:sp>
              <p:nvSpPr>
                <p:cNvPr id="14494" name="Google Shape;1449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95" name="Google Shape;1449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96" name="Google Shape;14496;p130"/>
              <p:cNvGrpSpPr/>
              <p:nvPr/>
            </p:nvGrpSpPr>
            <p:grpSpPr>
              <a:xfrm>
                <a:off x="7902724" y="1472043"/>
                <a:ext cx="150306" cy="337000"/>
                <a:chOff x="5902160" y="2862262"/>
                <a:chExt cx="394918" cy="885443"/>
              </a:xfrm>
            </p:grpSpPr>
            <p:sp>
              <p:nvSpPr>
                <p:cNvPr id="14497" name="Google Shape;1449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98" name="Google Shape;1449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499" name="Google Shape;14499;p130"/>
              <p:cNvGrpSpPr/>
              <p:nvPr/>
            </p:nvGrpSpPr>
            <p:grpSpPr>
              <a:xfrm>
                <a:off x="8067441" y="1472043"/>
                <a:ext cx="150306" cy="337000"/>
                <a:chOff x="5902160" y="2862262"/>
                <a:chExt cx="394918" cy="885443"/>
              </a:xfrm>
            </p:grpSpPr>
            <p:sp>
              <p:nvSpPr>
                <p:cNvPr id="14500" name="Google Shape;1450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01" name="Google Shape;1450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02" name="Google Shape;14502;p130"/>
              <p:cNvGrpSpPr/>
              <p:nvPr/>
            </p:nvGrpSpPr>
            <p:grpSpPr>
              <a:xfrm>
                <a:off x="8232158" y="1472043"/>
                <a:ext cx="150306" cy="337000"/>
                <a:chOff x="5902160" y="2862262"/>
                <a:chExt cx="394918" cy="885443"/>
              </a:xfrm>
            </p:grpSpPr>
            <p:sp>
              <p:nvSpPr>
                <p:cNvPr id="14503" name="Google Shape;1450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04" name="Google Shape;1450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05" name="Google Shape;14505;p130"/>
              <p:cNvGrpSpPr/>
              <p:nvPr/>
            </p:nvGrpSpPr>
            <p:grpSpPr>
              <a:xfrm>
                <a:off x="8396875" y="1472043"/>
                <a:ext cx="150306" cy="337000"/>
                <a:chOff x="5902160" y="2862262"/>
                <a:chExt cx="394918" cy="885443"/>
              </a:xfrm>
            </p:grpSpPr>
            <p:sp>
              <p:nvSpPr>
                <p:cNvPr id="14506" name="Google Shape;1450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07" name="Google Shape;1450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08" name="Google Shape;14508;p130"/>
              <p:cNvGrpSpPr/>
              <p:nvPr/>
            </p:nvGrpSpPr>
            <p:grpSpPr>
              <a:xfrm>
                <a:off x="8561592" y="1472043"/>
                <a:ext cx="150306" cy="337000"/>
                <a:chOff x="5902160" y="2862262"/>
                <a:chExt cx="394918" cy="885443"/>
              </a:xfrm>
            </p:grpSpPr>
            <p:sp>
              <p:nvSpPr>
                <p:cNvPr id="14509" name="Google Shape;1450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10" name="Google Shape;1451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11" name="Google Shape;14511;p130"/>
              <p:cNvGrpSpPr/>
              <p:nvPr/>
            </p:nvGrpSpPr>
            <p:grpSpPr>
              <a:xfrm>
                <a:off x="8726309" y="1472043"/>
                <a:ext cx="150306" cy="337000"/>
                <a:chOff x="5902160" y="2862262"/>
                <a:chExt cx="394918" cy="885443"/>
              </a:xfrm>
            </p:grpSpPr>
            <p:sp>
              <p:nvSpPr>
                <p:cNvPr id="14512" name="Google Shape;1451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13" name="Google Shape;1451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14" name="Google Shape;14514;p130"/>
              <p:cNvGrpSpPr/>
              <p:nvPr/>
            </p:nvGrpSpPr>
            <p:grpSpPr>
              <a:xfrm>
                <a:off x="8891026" y="1472043"/>
                <a:ext cx="150306" cy="337000"/>
                <a:chOff x="5902160" y="2862262"/>
                <a:chExt cx="394918" cy="885443"/>
              </a:xfrm>
            </p:grpSpPr>
            <p:sp>
              <p:nvSpPr>
                <p:cNvPr id="14515" name="Google Shape;1451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16" name="Google Shape;1451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17" name="Google Shape;14517;p130"/>
              <p:cNvGrpSpPr/>
              <p:nvPr/>
            </p:nvGrpSpPr>
            <p:grpSpPr>
              <a:xfrm>
                <a:off x="9055743" y="1472043"/>
                <a:ext cx="150306" cy="337000"/>
                <a:chOff x="5902160" y="2862262"/>
                <a:chExt cx="394918" cy="885443"/>
              </a:xfrm>
            </p:grpSpPr>
            <p:sp>
              <p:nvSpPr>
                <p:cNvPr id="14518" name="Google Shape;1451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19" name="Google Shape;1451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20" name="Google Shape;14520;p130"/>
              <p:cNvGrpSpPr/>
              <p:nvPr/>
            </p:nvGrpSpPr>
            <p:grpSpPr>
              <a:xfrm>
                <a:off x="9220460" y="1472043"/>
                <a:ext cx="150306" cy="337000"/>
                <a:chOff x="5902160" y="2862262"/>
                <a:chExt cx="394918" cy="885443"/>
              </a:xfrm>
            </p:grpSpPr>
            <p:sp>
              <p:nvSpPr>
                <p:cNvPr id="14521" name="Google Shape;1452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22" name="Google Shape;1452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23" name="Google Shape;14523;p130"/>
              <p:cNvGrpSpPr/>
              <p:nvPr/>
            </p:nvGrpSpPr>
            <p:grpSpPr>
              <a:xfrm>
                <a:off x="9385175" y="1472043"/>
                <a:ext cx="150306" cy="337000"/>
                <a:chOff x="5902160" y="2862262"/>
                <a:chExt cx="394918" cy="885443"/>
              </a:xfrm>
            </p:grpSpPr>
            <p:sp>
              <p:nvSpPr>
                <p:cNvPr id="14524" name="Google Shape;1452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25" name="Google Shape;1452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26" name="Google Shape;14526;p130"/>
              <p:cNvGrpSpPr/>
              <p:nvPr/>
            </p:nvGrpSpPr>
            <p:grpSpPr>
              <a:xfrm>
                <a:off x="7985274" y="1586343"/>
                <a:ext cx="150306" cy="337000"/>
                <a:chOff x="5902160" y="2862262"/>
                <a:chExt cx="394918" cy="885443"/>
              </a:xfrm>
            </p:grpSpPr>
            <p:sp>
              <p:nvSpPr>
                <p:cNvPr id="14527" name="Google Shape;1452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28" name="Google Shape;1452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29" name="Google Shape;14529;p130"/>
              <p:cNvGrpSpPr/>
              <p:nvPr/>
            </p:nvGrpSpPr>
            <p:grpSpPr>
              <a:xfrm>
                <a:off x="8149991" y="1586343"/>
                <a:ext cx="150306" cy="337000"/>
                <a:chOff x="5902160" y="2862262"/>
                <a:chExt cx="394918" cy="885443"/>
              </a:xfrm>
            </p:grpSpPr>
            <p:sp>
              <p:nvSpPr>
                <p:cNvPr id="14530" name="Google Shape;1453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31" name="Google Shape;1453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32" name="Google Shape;14532;p130"/>
              <p:cNvGrpSpPr/>
              <p:nvPr/>
            </p:nvGrpSpPr>
            <p:grpSpPr>
              <a:xfrm>
                <a:off x="8314708" y="1586343"/>
                <a:ext cx="150306" cy="337000"/>
                <a:chOff x="5902160" y="2862262"/>
                <a:chExt cx="394918" cy="885443"/>
              </a:xfrm>
            </p:grpSpPr>
            <p:sp>
              <p:nvSpPr>
                <p:cNvPr id="14533" name="Google Shape;1453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34" name="Google Shape;1453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35" name="Google Shape;14535;p130"/>
              <p:cNvGrpSpPr/>
              <p:nvPr/>
            </p:nvGrpSpPr>
            <p:grpSpPr>
              <a:xfrm>
                <a:off x="8479425" y="1586343"/>
                <a:ext cx="150306" cy="337000"/>
                <a:chOff x="5902160" y="2862262"/>
                <a:chExt cx="394918" cy="885443"/>
              </a:xfrm>
            </p:grpSpPr>
            <p:sp>
              <p:nvSpPr>
                <p:cNvPr id="14536" name="Google Shape;1453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37" name="Google Shape;1453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38" name="Google Shape;14538;p130"/>
              <p:cNvGrpSpPr/>
              <p:nvPr/>
            </p:nvGrpSpPr>
            <p:grpSpPr>
              <a:xfrm>
                <a:off x="8644142" y="1586343"/>
                <a:ext cx="150306" cy="337000"/>
                <a:chOff x="5902160" y="2862262"/>
                <a:chExt cx="394918" cy="885443"/>
              </a:xfrm>
            </p:grpSpPr>
            <p:sp>
              <p:nvSpPr>
                <p:cNvPr id="14539" name="Google Shape;1453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40" name="Google Shape;1454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41" name="Google Shape;14541;p130"/>
              <p:cNvGrpSpPr/>
              <p:nvPr/>
            </p:nvGrpSpPr>
            <p:grpSpPr>
              <a:xfrm>
                <a:off x="8808859" y="1586343"/>
                <a:ext cx="150306" cy="337000"/>
                <a:chOff x="5902160" y="2862262"/>
                <a:chExt cx="394918" cy="885443"/>
              </a:xfrm>
            </p:grpSpPr>
            <p:sp>
              <p:nvSpPr>
                <p:cNvPr id="14542" name="Google Shape;1454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43" name="Google Shape;1454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44" name="Google Shape;14544;p130"/>
              <p:cNvGrpSpPr/>
              <p:nvPr/>
            </p:nvGrpSpPr>
            <p:grpSpPr>
              <a:xfrm>
                <a:off x="8973576" y="1586343"/>
                <a:ext cx="150306" cy="337000"/>
                <a:chOff x="5902160" y="2862262"/>
                <a:chExt cx="394918" cy="885443"/>
              </a:xfrm>
            </p:grpSpPr>
            <p:sp>
              <p:nvSpPr>
                <p:cNvPr id="14545" name="Google Shape;1454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46" name="Google Shape;1454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47" name="Google Shape;14547;p130"/>
              <p:cNvGrpSpPr/>
              <p:nvPr/>
            </p:nvGrpSpPr>
            <p:grpSpPr>
              <a:xfrm>
                <a:off x="9138293" y="1586343"/>
                <a:ext cx="150306" cy="337000"/>
                <a:chOff x="5902160" y="2862262"/>
                <a:chExt cx="394918" cy="885443"/>
              </a:xfrm>
            </p:grpSpPr>
            <p:sp>
              <p:nvSpPr>
                <p:cNvPr id="14548" name="Google Shape;1454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49" name="Google Shape;1454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50" name="Google Shape;14550;p130"/>
              <p:cNvGrpSpPr/>
              <p:nvPr/>
            </p:nvGrpSpPr>
            <p:grpSpPr>
              <a:xfrm>
                <a:off x="9303010" y="1586343"/>
                <a:ext cx="150306" cy="337000"/>
                <a:chOff x="5902160" y="2862262"/>
                <a:chExt cx="394918" cy="885443"/>
              </a:xfrm>
            </p:grpSpPr>
            <p:sp>
              <p:nvSpPr>
                <p:cNvPr id="14551" name="Google Shape;1455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52" name="Google Shape;1455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53" name="Google Shape;14553;p130"/>
              <p:cNvGrpSpPr/>
              <p:nvPr/>
            </p:nvGrpSpPr>
            <p:grpSpPr>
              <a:xfrm>
                <a:off x="9467725" y="1586343"/>
                <a:ext cx="150306" cy="337000"/>
                <a:chOff x="5902160" y="2862262"/>
                <a:chExt cx="394918" cy="885443"/>
              </a:xfrm>
            </p:grpSpPr>
            <p:sp>
              <p:nvSpPr>
                <p:cNvPr id="14554" name="Google Shape;1455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55" name="Google Shape;1455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56" name="Google Shape;14556;p130"/>
              <p:cNvGrpSpPr/>
              <p:nvPr/>
            </p:nvGrpSpPr>
            <p:grpSpPr>
              <a:xfrm>
                <a:off x="7902724" y="1783193"/>
                <a:ext cx="150306" cy="337000"/>
                <a:chOff x="5902160" y="2862262"/>
                <a:chExt cx="394918" cy="885443"/>
              </a:xfrm>
            </p:grpSpPr>
            <p:sp>
              <p:nvSpPr>
                <p:cNvPr id="14557" name="Google Shape;1455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58" name="Google Shape;1455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59" name="Google Shape;14559;p130"/>
              <p:cNvGrpSpPr/>
              <p:nvPr/>
            </p:nvGrpSpPr>
            <p:grpSpPr>
              <a:xfrm>
                <a:off x="8067441" y="1783193"/>
                <a:ext cx="150306" cy="337000"/>
                <a:chOff x="5902160" y="2862262"/>
                <a:chExt cx="394918" cy="885443"/>
              </a:xfrm>
            </p:grpSpPr>
            <p:sp>
              <p:nvSpPr>
                <p:cNvPr id="14560" name="Google Shape;1456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61" name="Google Shape;1456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62" name="Google Shape;14562;p130"/>
              <p:cNvGrpSpPr/>
              <p:nvPr/>
            </p:nvGrpSpPr>
            <p:grpSpPr>
              <a:xfrm>
                <a:off x="8232158" y="1783193"/>
                <a:ext cx="150306" cy="337000"/>
                <a:chOff x="5902160" y="2862262"/>
                <a:chExt cx="394918" cy="885443"/>
              </a:xfrm>
            </p:grpSpPr>
            <p:sp>
              <p:nvSpPr>
                <p:cNvPr id="14563" name="Google Shape;1456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64" name="Google Shape;1456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65" name="Google Shape;14565;p130"/>
              <p:cNvGrpSpPr/>
              <p:nvPr/>
            </p:nvGrpSpPr>
            <p:grpSpPr>
              <a:xfrm>
                <a:off x="8396875" y="1783193"/>
                <a:ext cx="150306" cy="337000"/>
                <a:chOff x="5902160" y="2862262"/>
                <a:chExt cx="394918" cy="885443"/>
              </a:xfrm>
            </p:grpSpPr>
            <p:sp>
              <p:nvSpPr>
                <p:cNvPr id="14566" name="Google Shape;1456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67" name="Google Shape;1456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68" name="Google Shape;14568;p130"/>
              <p:cNvGrpSpPr/>
              <p:nvPr/>
            </p:nvGrpSpPr>
            <p:grpSpPr>
              <a:xfrm>
                <a:off x="8561592" y="1783193"/>
                <a:ext cx="150306" cy="337000"/>
                <a:chOff x="5902160" y="2862262"/>
                <a:chExt cx="394918" cy="885443"/>
              </a:xfrm>
            </p:grpSpPr>
            <p:sp>
              <p:nvSpPr>
                <p:cNvPr id="14569" name="Google Shape;1456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70" name="Google Shape;1457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71" name="Google Shape;14571;p130"/>
              <p:cNvGrpSpPr/>
              <p:nvPr/>
            </p:nvGrpSpPr>
            <p:grpSpPr>
              <a:xfrm>
                <a:off x="8726309" y="1783193"/>
                <a:ext cx="150306" cy="337000"/>
                <a:chOff x="5902160" y="2862262"/>
                <a:chExt cx="394918" cy="885443"/>
              </a:xfrm>
            </p:grpSpPr>
            <p:sp>
              <p:nvSpPr>
                <p:cNvPr id="14572" name="Google Shape;1457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73" name="Google Shape;1457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74" name="Google Shape;14574;p130"/>
              <p:cNvGrpSpPr/>
              <p:nvPr/>
            </p:nvGrpSpPr>
            <p:grpSpPr>
              <a:xfrm>
                <a:off x="8891026" y="1783193"/>
                <a:ext cx="150306" cy="337000"/>
                <a:chOff x="5902160" y="2862262"/>
                <a:chExt cx="394918" cy="885443"/>
              </a:xfrm>
            </p:grpSpPr>
            <p:sp>
              <p:nvSpPr>
                <p:cNvPr id="14575" name="Google Shape;1457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76" name="Google Shape;1457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77" name="Google Shape;14577;p130"/>
              <p:cNvGrpSpPr/>
              <p:nvPr/>
            </p:nvGrpSpPr>
            <p:grpSpPr>
              <a:xfrm>
                <a:off x="9055743" y="1783193"/>
                <a:ext cx="150306" cy="337000"/>
                <a:chOff x="5902160" y="2862262"/>
                <a:chExt cx="394918" cy="885443"/>
              </a:xfrm>
            </p:grpSpPr>
            <p:sp>
              <p:nvSpPr>
                <p:cNvPr id="14578" name="Google Shape;1457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79" name="Google Shape;1457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80" name="Google Shape;14580;p130"/>
              <p:cNvGrpSpPr/>
              <p:nvPr/>
            </p:nvGrpSpPr>
            <p:grpSpPr>
              <a:xfrm>
                <a:off x="9220460" y="1783193"/>
                <a:ext cx="150306" cy="337000"/>
                <a:chOff x="5902160" y="2862262"/>
                <a:chExt cx="394918" cy="885443"/>
              </a:xfrm>
            </p:grpSpPr>
            <p:sp>
              <p:nvSpPr>
                <p:cNvPr id="14581" name="Google Shape;1458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82" name="Google Shape;1458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83" name="Google Shape;14583;p130"/>
              <p:cNvGrpSpPr/>
              <p:nvPr/>
            </p:nvGrpSpPr>
            <p:grpSpPr>
              <a:xfrm>
                <a:off x="9385175" y="1783193"/>
                <a:ext cx="150306" cy="337000"/>
                <a:chOff x="5902160" y="2862262"/>
                <a:chExt cx="394918" cy="885443"/>
              </a:xfrm>
            </p:grpSpPr>
            <p:sp>
              <p:nvSpPr>
                <p:cNvPr id="14584" name="Google Shape;1458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85" name="Google Shape;1458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86" name="Google Shape;14586;p130"/>
              <p:cNvGrpSpPr/>
              <p:nvPr/>
            </p:nvGrpSpPr>
            <p:grpSpPr>
              <a:xfrm>
                <a:off x="7985274" y="1897493"/>
                <a:ext cx="150306" cy="337000"/>
                <a:chOff x="5902160" y="2862262"/>
                <a:chExt cx="394918" cy="885443"/>
              </a:xfrm>
            </p:grpSpPr>
            <p:sp>
              <p:nvSpPr>
                <p:cNvPr id="14587" name="Google Shape;1458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88" name="Google Shape;1458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89" name="Google Shape;14589;p130"/>
              <p:cNvGrpSpPr/>
              <p:nvPr/>
            </p:nvGrpSpPr>
            <p:grpSpPr>
              <a:xfrm>
                <a:off x="8149991" y="1897493"/>
                <a:ext cx="150306" cy="337000"/>
                <a:chOff x="5902160" y="2862262"/>
                <a:chExt cx="394918" cy="885443"/>
              </a:xfrm>
            </p:grpSpPr>
            <p:sp>
              <p:nvSpPr>
                <p:cNvPr id="14590" name="Google Shape;1459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91" name="Google Shape;1459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92" name="Google Shape;14592;p130"/>
              <p:cNvGrpSpPr/>
              <p:nvPr/>
            </p:nvGrpSpPr>
            <p:grpSpPr>
              <a:xfrm>
                <a:off x="8314708" y="1897493"/>
                <a:ext cx="150306" cy="337000"/>
                <a:chOff x="5902160" y="2862262"/>
                <a:chExt cx="394918" cy="885443"/>
              </a:xfrm>
            </p:grpSpPr>
            <p:sp>
              <p:nvSpPr>
                <p:cNvPr id="14593" name="Google Shape;1459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94" name="Google Shape;1459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95" name="Google Shape;14595;p130"/>
              <p:cNvGrpSpPr/>
              <p:nvPr/>
            </p:nvGrpSpPr>
            <p:grpSpPr>
              <a:xfrm>
                <a:off x="8479425" y="1897493"/>
                <a:ext cx="150306" cy="337000"/>
                <a:chOff x="5902160" y="2862262"/>
                <a:chExt cx="394918" cy="885443"/>
              </a:xfrm>
            </p:grpSpPr>
            <p:sp>
              <p:nvSpPr>
                <p:cNvPr id="14596" name="Google Shape;1459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97" name="Google Shape;1459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598" name="Google Shape;14598;p130"/>
              <p:cNvGrpSpPr/>
              <p:nvPr/>
            </p:nvGrpSpPr>
            <p:grpSpPr>
              <a:xfrm>
                <a:off x="8644142" y="1897493"/>
                <a:ext cx="150306" cy="337000"/>
                <a:chOff x="5902160" y="2862262"/>
                <a:chExt cx="394918" cy="885443"/>
              </a:xfrm>
            </p:grpSpPr>
            <p:sp>
              <p:nvSpPr>
                <p:cNvPr id="14599" name="Google Shape;1459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00" name="Google Shape;1460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01" name="Google Shape;14601;p130"/>
              <p:cNvGrpSpPr/>
              <p:nvPr/>
            </p:nvGrpSpPr>
            <p:grpSpPr>
              <a:xfrm>
                <a:off x="8808859" y="1897493"/>
                <a:ext cx="150306" cy="337000"/>
                <a:chOff x="5902160" y="2862262"/>
                <a:chExt cx="394918" cy="885443"/>
              </a:xfrm>
            </p:grpSpPr>
            <p:sp>
              <p:nvSpPr>
                <p:cNvPr id="14602" name="Google Shape;1460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03" name="Google Shape;1460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04" name="Google Shape;14604;p130"/>
              <p:cNvGrpSpPr/>
              <p:nvPr/>
            </p:nvGrpSpPr>
            <p:grpSpPr>
              <a:xfrm>
                <a:off x="8973576" y="1897493"/>
                <a:ext cx="150306" cy="337000"/>
                <a:chOff x="5902160" y="2862262"/>
                <a:chExt cx="394918" cy="885443"/>
              </a:xfrm>
            </p:grpSpPr>
            <p:sp>
              <p:nvSpPr>
                <p:cNvPr id="14605" name="Google Shape;1460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06" name="Google Shape;1460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07" name="Google Shape;14607;p130"/>
              <p:cNvGrpSpPr/>
              <p:nvPr/>
            </p:nvGrpSpPr>
            <p:grpSpPr>
              <a:xfrm>
                <a:off x="9138293" y="1897493"/>
                <a:ext cx="150306" cy="337000"/>
                <a:chOff x="5902160" y="2862262"/>
                <a:chExt cx="394918" cy="885443"/>
              </a:xfrm>
            </p:grpSpPr>
            <p:sp>
              <p:nvSpPr>
                <p:cNvPr id="14608" name="Google Shape;1460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09" name="Google Shape;1460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10" name="Google Shape;14610;p130"/>
              <p:cNvGrpSpPr/>
              <p:nvPr/>
            </p:nvGrpSpPr>
            <p:grpSpPr>
              <a:xfrm>
                <a:off x="9303010" y="1897493"/>
                <a:ext cx="150306" cy="337000"/>
                <a:chOff x="5902160" y="2862262"/>
                <a:chExt cx="394918" cy="885443"/>
              </a:xfrm>
            </p:grpSpPr>
            <p:sp>
              <p:nvSpPr>
                <p:cNvPr id="14611" name="Google Shape;1461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12" name="Google Shape;1461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13" name="Google Shape;14613;p130"/>
              <p:cNvGrpSpPr/>
              <p:nvPr/>
            </p:nvGrpSpPr>
            <p:grpSpPr>
              <a:xfrm>
                <a:off x="9467725" y="1897493"/>
                <a:ext cx="150306" cy="337000"/>
                <a:chOff x="5902160" y="2862262"/>
                <a:chExt cx="394918" cy="885443"/>
              </a:xfrm>
            </p:grpSpPr>
            <p:sp>
              <p:nvSpPr>
                <p:cNvPr id="14614" name="Google Shape;1461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15" name="Google Shape;1461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16" name="Google Shape;14616;p130"/>
              <p:cNvGrpSpPr/>
              <p:nvPr/>
            </p:nvGrpSpPr>
            <p:grpSpPr>
              <a:xfrm>
                <a:off x="7902724" y="2094343"/>
                <a:ext cx="150306" cy="337000"/>
                <a:chOff x="5902160" y="2862262"/>
                <a:chExt cx="394918" cy="885443"/>
              </a:xfrm>
            </p:grpSpPr>
            <p:sp>
              <p:nvSpPr>
                <p:cNvPr id="14617" name="Google Shape;1461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18" name="Google Shape;1461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19" name="Google Shape;14619;p130"/>
              <p:cNvGrpSpPr/>
              <p:nvPr/>
            </p:nvGrpSpPr>
            <p:grpSpPr>
              <a:xfrm>
                <a:off x="8067441" y="2094343"/>
                <a:ext cx="150306" cy="337000"/>
                <a:chOff x="5902160" y="2862262"/>
                <a:chExt cx="394918" cy="885443"/>
              </a:xfrm>
            </p:grpSpPr>
            <p:sp>
              <p:nvSpPr>
                <p:cNvPr id="14620" name="Google Shape;1462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21" name="Google Shape;1462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22" name="Google Shape;14622;p130"/>
              <p:cNvGrpSpPr/>
              <p:nvPr/>
            </p:nvGrpSpPr>
            <p:grpSpPr>
              <a:xfrm>
                <a:off x="8232158" y="2094343"/>
                <a:ext cx="150306" cy="337000"/>
                <a:chOff x="5902160" y="2862262"/>
                <a:chExt cx="394918" cy="885443"/>
              </a:xfrm>
            </p:grpSpPr>
            <p:sp>
              <p:nvSpPr>
                <p:cNvPr id="14623" name="Google Shape;1462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24" name="Google Shape;1462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25" name="Google Shape;14625;p130"/>
              <p:cNvGrpSpPr/>
              <p:nvPr/>
            </p:nvGrpSpPr>
            <p:grpSpPr>
              <a:xfrm>
                <a:off x="8396875" y="2094343"/>
                <a:ext cx="150306" cy="337000"/>
                <a:chOff x="5902160" y="2862262"/>
                <a:chExt cx="394918" cy="885443"/>
              </a:xfrm>
            </p:grpSpPr>
            <p:sp>
              <p:nvSpPr>
                <p:cNvPr id="14626" name="Google Shape;1462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27" name="Google Shape;1462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28" name="Google Shape;14628;p130"/>
              <p:cNvGrpSpPr/>
              <p:nvPr/>
            </p:nvGrpSpPr>
            <p:grpSpPr>
              <a:xfrm>
                <a:off x="8561592" y="2094343"/>
                <a:ext cx="150306" cy="337000"/>
                <a:chOff x="5902160" y="2862262"/>
                <a:chExt cx="394918" cy="885443"/>
              </a:xfrm>
            </p:grpSpPr>
            <p:sp>
              <p:nvSpPr>
                <p:cNvPr id="14629" name="Google Shape;1462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30" name="Google Shape;1463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31" name="Google Shape;14631;p130"/>
              <p:cNvGrpSpPr/>
              <p:nvPr/>
            </p:nvGrpSpPr>
            <p:grpSpPr>
              <a:xfrm>
                <a:off x="8726309" y="2094343"/>
                <a:ext cx="150306" cy="337000"/>
                <a:chOff x="5902160" y="2862262"/>
                <a:chExt cx="394918" cy="885443"/>
              </a:xfrm>
            </p:grpSpPr>
            <p:sp>
              <p:nvSpPr>
                <p:cNvPr id="14632" name="Google Shape;1463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33" name="Google Shape;1463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34" name="Google Shape;14634;p130"/>
              <p:cNvGrpSpPr/>
              <p:nvPr/>
            </p:nvGrpSpPr>
            <p:grpSpPr>
              <a:xfrm>
                <a:off x="8891026" y="2094343"/>
                <a:ext cx="150306" cy="337000"/>
                <a:chOff x="5902160" y="2862262"/>
                <a:chExt cx="394918" cy="885443"/>
              </a:xfrm>
            </p:grpSpPr>
            <p:sp>
              <p:nvSpPr>
                <p:cNvPr id="14635" name="Google Shape;1463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36" name="Google Shape;1463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37" name="Google Shape;14637;p130"/>
              <p:cNvGrpSpPr/>
              <p:nvPr/>
            </p:nvGrpSpPr>
            <p:grpSpPr>
              <a:xfrm>
                <a:off x="9055743" y="2094343"/>
                <a:ext cx="150306" cy="337000"/>
                <a:chOff x="5902160" y="2862262"/>
                <a:chExt cx="394918" cy="885443"/>
              </a:xfrm>
            </p:grpSpPr>
            <p:sp>
              <p:nvSpPr>
                <p:cNvPr id="14638" name="Google Shape;1463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39" name="Google Shape;1463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40" name="Google Shape;14640;p130"/>
              <p:cNvGrpSpPr/>
              <p:nvPr/>
            </p:nvGrpSpPr>
            <p:grpSpPr>
              <a:xfrm>
                <a:off x="9220460" y="2094343"/>
                <a:ext cx="150306" cy="337000"/>
                <a:chOff x="5902160" y="2862262"/>
                <a:chExt cx="394918" cy="885443"/>
              </a:xfrm>
            </p:grpSpPr>
            <p:sp>
              <p:nvSpPr>
                <p:cNvPr id="14641" name="Google Shape;1464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42" name="Google Shape;1464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43" name="Google Shape;14643;p130"/>
              <p:cNvGrpSpPr/>
              <p:nvPr/>
            </p:nvGrpSpPr>
            <p:grpSpPr>
              <a:xfrm>
                <a:off x="9385175" y="2094343"/>
                <a:ext cx="150306" cy="337000"/>
                <a:chOff x="5902160" y="2862262"/>
                <a:chExt cx="394918" cy="885443"/>
              </a:xfrm>
            </p:grpSpPr>
            <p:sp>
              <p:nvSpPr>
                <p:cNvPr id="14644" name="Google Shape;1464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45" name="Google Shape;1464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46" name="Google Shape;14646;p130"/>
              <p:cNvGrpSpPr/>
              <p:nvPr/>
            </p:nvGrpSpPr>
            <p:grpSpPr>
              <a:xfrm>
                <a:off x="7985274" y="2240393"/>
                <a:ext cx="150306" cy="337000"/>
                <a:chOff x="5902160" y="2862262"/>
                <a:chExt cx="394918" cy="885443"/>
              </a:xfrm>
            </p:grpSpPr>
            <p:sp>
              <p:nvSpPr>
                <p:cNvPr id="14647" name="Google Shape;1464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48" name="Google Shape;1464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49" name="Google Shape;14649;p130"/>
              <p:cNvGrpSpPr/>
              <p:nvPr/>
            </p:nvGrpSpPr>
            <p:grpSpPr>
              <a:xfrm>
                <a:off x="8149991" y="2240393"/>
                <a:ext cx="150306" cy="337000"/>
                <a:chOff x="5902160" y="2862262"/>
                <a:chExt cx="394918" cy="885443"/>
              </a:xfrm>
            </p:grpSpPr>
            <p:sp>
              <p:nvSpPr>
                <p:cNvPr id="14650" name="Google Shape;1465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51" name="Google Shape;1465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52" name="Google Shape;14652;p130"/>
              <p:cNvGrpSpPr/>
              <p:nvPr/>
            </p:nvGrpSpPr>
            <p:grpSpPr>
              <a:xfrm>
                <a:off x="8314708" y="2240393"/>
                <a:ext cx="150306" cy="337000"/>
                <a:chOff x="5902160" y="2862262"/>
                <a:chExt cx="394918" cy="885443"/>
              </a:xfrm>
            </p:grpSpPr>
            <p:sp>
              <p:nvSpPr>
                <p:cNvPr id="14653" name="Google Shape;1465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54" name="Google Shape;1465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55" name="Google Shape;14655;p130"/>
              <p:cNvGrpSpPr/>
              <p:nvPr/>
            </p:nvGrpSpPr>
            <p:grpSpPr>
              <a:xfrm>
                <a:off x="8479425" y="2240393"/>
                <a:ext cx="150306" cy="337000"/>
                <a:chOff x="5902160" y="2862262"/>
                <a:chExt cx="394918" cy="885443"/>
              </a:xfrm>
            </p:grpSpPr>
            <p:sp>
              <p:nvSpPr>
                <p:cNvPr id="14656" name="Google Shape;1465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57" name="Google Shape;1465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58" name="Google Shape;14658;p130"/>
              <p:cNvGrpSpPr/>
              <p:nvPr/>
            </p:nvGrpSpPr>
            <p:grpSpPr>
              <a:xfrm>
                <a:off x="8644142" y="2240393"/>
                <a:ext cx="150306" cy="337000"/>
                <a:chOff x="5902160" y="2862262"/>
                <a:chExt cx="394918" cy="885443"/>
              </a:xfrm>
            </p:grpSpPr>
            <p:sp>
              <p:nvSpPr>
                <p:cNvPr id="14659" name="Google Shape;1465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60" name="Google Shape;1466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61" name="Google Shape;14661;p130"/>
              <p:cNvGrpSpPr/>
              <p:nvPr/>
            </p:nvGrpSpPr>
            <p:grpSpPr>
              <a:xfrm>
                <a:off x="8808859" y="2240393"/>
                <a:ext cx="150306" cy="337000"/>
                <a:chOff x="5902160" y="2862262"/>
                <a:chExt cx="394918" cy="885443"/>
              </a:xfrm>
            </p:grpSpPr>
            <p:sp>
              <p:nvSpPr>
                <p:cNvPr id="14662" name="Google Shape;1466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63" name="Google Shape;1466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64" name="Google Shape;14664;p130"/>
              <p:cNvGrpSpPr/>
              <p:nvPr/>
            </p:nvGrpSpPr>
            <p:grpSpPr>
              <a:xfrm>
                <a:off x="8973576" y="2240393"/>
                <a:ext cx="150306" cy="337000"/>
                <a:chOff x="5902160" y="2862262"/>
                <a:chExt cx="394918" cy="885443"/>
              </a:xfrm>
            </p:grpSpPr>
            <p:sp>
              <p:nvSpPr>
                <p:cNvPr id="14665" name="Google Shape;1466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66" name="Google Shape;1466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67" name="Google Shape;14667;p130"/>
              <p:cNvGrpSpPr/>
              <p:nvPr/>
            </p:nvGrpSpPr>
            <p:grpSpPr>
              <a:xfrm>
                <a:off x="9138293" y="2240393"/>
                <a:ext cx="150306" cy="337000"/>
                <a:chOff x="5902160" y="2862262"/>
                <a:chExt cx="394918" cy="885443"/>
              </a:xfrm>
            </p:grpSpPr>
            <p:sp>
              <p:nvSpPr>
                <p:cNvPr id="14668" name="Google Shape;1466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69" name="Google Shape;1466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70" name="Google Shape;14670;p130"/>
              <p:cNvGrpSpPr/>
              <p:nvPr/>
            </p:nvGrpSpPr>
            <p:grpSpPr>
              <a:xfrm>
                <a:off x="9303010" y="2240393"/>
                <a:ext cx="150306" cy="337000"/>
                <a:chOff x="5902160" y="2862262"/>
                <a:chExt cx="394918" cy="885443"/>
              </a:xfrm>
            </p:grpSpPr>
            <p:sp>
              <p:nvSpPr>
                <p:cNvPr id="14671" name="Google Shape;1467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72" name="Google Shape;1467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73" name="Google Shape;14673;p130"/>
              <p:cNvGrpSpPr/>
              <p:nvPr/>
            </p:nvGrpSpPr>
            <p:grpSpPr>
              <a:xfrm>
                <a:off x="9467725" y="2240393"/>
                <a:ext cx="150306" cy="337000"/>
                <a:chOff x="5902160" y="2862262"/>
                <a:chExt cx="394918" cy="885443"/>
              </a:xfrm>
            </p:grpSpPr>
            <p:sp>
              <p:nvSpPr>
                <p:cNvPr id="14674" name="Google Shape;1467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75" name="Google Shape;1467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4676" name="Google Shape;14676;p130"/>
            <p:cNvSpPr/>
            <p:nvPr/>
          </p:nvSpPr>
          <p:spPr>
            <a:xfrm>
              <a:off x="4521200" y="367042"/>
              <a:ext cx="3225900" cy="486300"/>
            </a:xfrm>
            <a:prstGeom prst="roundRect">
              <a:avLst>
                <a:gd name="adj" fmla="val 34849"/>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4677" name="Google Shape;14677;p130"/>
            <p:cNvSpPr txBox="1"/>
            <p:nvPr/>
          </p:nvSpPr>
          <p:spPr>
            <a:xfrm>
              <a:off x="4521200" y="369862"/>
              <a:ext cx="3225900" cy="480000"/>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Cobertura de vacinas ABAIXO do limite para a proteção em massa</a:t>
              </a:r>
              <a:endParaRPr/>
            </a:p>
          </p:txBody>
        </p:sp>
        <p:sp>
          <p:nvSpPr>
            <p:cNvPr id="14678" name="Google Shape;14678;p130"/>
            <p:cNvSpPr/>
            <p:nvPr/>
          </p:nvSpPr>
          <p:spPr>
            <a:xfrm rot="5400000">
              <a:off x="5867350" y="1691594"/>
              <a:ext cx="597000" cy="152400"/>
            </a:xfrm>
            <a:prstGeom prst="triangl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grpSp>
          <p:nvGrpSpPr>
            <p:cNvPr id="14679" name="Google Shape;14679;p130"/>
            <p:cNvGrpSpPr/>
            <p:nvPr/>
          </p:nvGrpSpPr>
          <p:grpSpPr>
            <a:xfrm>
              <a:off x="4974643" y="3185260"/>
              <a:ext cx="227721" cy="510882"/>
              <a:chOff x="2540272" y="4314273"/>
              <a:chExt cx="129336" cy="290158"/>
            </a:xfrm>
          </p:grpSpPr>
          <p:sp>
            <p:nvSpPr>
              <p:cNvPr id="14680" name="Google Shape;14680;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81" name="Google Shape;14681;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82" name="Google Shape;14682;p130"/>
            <p:cNvGrpSpPr/>
            <p:nvPr/>
          </p:nvGrpSpPr>
          <p:grpSpPr>
            <a:xfrm>
              <a:off x="5723943" y="3554528"/>
              <a:ext cx="227721" cy="510882"/>
              <a:chOff x="2540272" y="4314273"/>
              <a:chExt cx="129336" cy="290158"/>
            </a:xfrm>
          </p:grpSpPr>
          <p:sp>
            <p:nvSpPr>
              <p:cNvPr id="14683" name="Google Shape;14683;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84" name="Google Shape;14684;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85" name="Google Shape;14685;p130"/>
            <p:cNvGrpSpPr/>
            <p:nvPr/>
          </p:nvGrpSpPr>
          <p:grpSpPr>
            <a:xfrm>
              <a:off x="5723943" y="2703628"/>
              <a:ext cx="227721" cy="510882"/>
              <a:chOff x="2540272" y="4314273"/>
              <a:chExt cx="129336" cy="290158"/>
            </a:xfrm>
          </p:grpSpPr>
          <p:sp>
            <p:nvSpPr>
              <p:cNvPr id="14686" name="Google Shape;14686;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87" name="Google Shape;14687;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88" name="Google Shape;14688;p130"/>
            <p:cNvGrpSpPr/>
            <p:nvPr/>
          </p:nvGrpSpPr>
          <p:grpSpPr>
            <a:xfrm>
              <a:off x="6473243" y="3567228"/>
              <a:ext cx="227721" cy="510882"/>
              <a:chOff x="2540272" y="4314273"/>
              <a:chExt cx="129336" cy="290158"/>
            </a:xfrm>
          </p:grpSpPr>
          <p:sp>
            <p:nvSpPr>
              <p:cNvPr id="14689" name="Google Shape;14689;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90" name="Google Shape;14690;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91" name="Google Shape;14691;p130"/>
            <p:cNvGrpSpPr/>
            <p:nvPr/>
          </p:nvGrpSpPr>
          <p:grpSpPr>
            <a:xfrm>
              <a:off x="6930443" y="2729028"/>
              <a:ext cx="227721" cy="510882"/>
              <a:chOff x="2540272" y="4314273"/>
              <a:chExt cx="129336" cy="290158"/>
            </a:xfrm>
          </p:grpSpPr>
          <p:sp>
            <p:nvSpPr>
              <p:cNvPr id="14692" name="Google Shape;14692;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93" name="Google Shape;14693;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cxnSp>
          <p:nvCxnSpPr>
            <p:cNvPr id="14694" name="Google Shape;14694;p130"/>
            <p:cNvCxnSpPr/>
            <p:nvPr/>
          </p:nvCxnSpPr>
          <p:spPr>
            <a:xfrm>
              <a:off x="5380883" y="2974244"/>
              <a:ext cx="292200" cy="0"/>
            </a:xfrm>
            <a:prstGeom prst="straightConnector1">
              <a:avLst/>
            </a:prstGeom>
            <a:noFill/>
            <a:ln w="12700" cap="rnd" cmpd="sng">
              <a:solidFill>
                <a:srgbClr val="595959"/>
              </a:solidFill>
              <a:prstDash val="solid"/>
              <a:round/>
              <a:headEnd type="none" w="med" len="med"/>
              <a:tailEnd type="triangle" w="med" len="med"/>
            </a:ln>
          </p:spPr>
        </p:cxnSp>
        <p:cxnSp>
          <p:nvCxnSpPr>
            <p:cNvPr id="14695" name="Google Shape;14695;p130"/>
            <p:cNvCxnSpPr/>
            <p:nvPr/>
          </p:nvCxnSpPr>
          <p:spPr>
            <a:xfrm>
              <a:off x="5380883" y="3850544"/>
              <a:ext cx="292200" cy="0"/>
            </a:xfrm>
            <a:prstGeom prst="straightConnector1">
              <a:avLst/>
            </a:prstGeom>
            <a:noFill/>
            <a:ln w="12700" cap="rnd" cmpd="sng">
              <a:solidFill>
                <a:srgbClr val="595959"/>
              </a:solidFill>
              <a:prstDash val="solid"/>
              <a:round/>
              <a:headEnd type="none" w="med" len="med"/>
              <a:tailEnd type="triangle" w="med" len="med"/>
            </a:ln>
          </p:spPr>
        </p:cxnSp>
        <p:cxnSp>
          <p:nvCxnSpPr>
            <p:cNvPr id="14696" name="Google Shape;14696;p130"/>
            <p:cNvCxnSpPr/>
            <p:nvPr/>
          </p:nvCxnSpPr>
          <p:spPr>
            <a:xfrm>
              <a:off x="6003183" y="2974244"/>
              <a:ext cx="863700" cy="0"/>
            </a:xfrm>
            <a:prstGeom prst="straightConnector1">
              <a:avLst/>
            </a:prstGeom>
            <a:noFill/>
            <a:ln w="12700" cap="rnd" cmpd="sng">
              <a:solidFill>
                <a:srgbClr val="595959"/>
              </a:solidFill>
              <a:prstDash val="solid"/>
              <a:round/>
              <a:headEnd type="none" w="med" len="med"/>
              <a:tailEnd type="triangle" w="med" len="med"/>
            </a:ln>
          </p:spPr>
        </p:cxnSp>
        <p:cxnSp>
          <p:nvCxnSpPr>
            <p:cNvPr id="14697" name="Google Shape;14697;p130"/>
            <p:cNvCxnSpPr/>
            <p:nvPr/>
          </p:nvCxnSpPr>
          <p:spPr>
            <a:xfrm>
              <a:off x="6003183" y="3850544"/>
              <a:ext cx="406500" cy="0"/>
            </a:xfrm>
            <a:prstGeom prst="straightConnector1">
              <a:avLst/>
            </a:prstGeom>
            <a:noFill/>
            <a:ln w="12700" cap="rnd" cmpd="sng">
              <a:solidFill>
                <a:srgbClr val="595959"/>
              </a:solidFill>
              <a:prstDash val="solid"/>
              <a:round/>
              <a:headEnd type="none" w="med" len="med"/>
              <a:tailEnd type="triangle" w="med" len="med"/>
            </a:ln>
          </p:spPr>
        </p:cxnSp>
        <p:cxnSp>
          <p:nvCxnSpPr>
            <p:cNvPr id="14698" name="Google Shape;14698;p130"/>
            <p:cNvCxnSpPr/>
            <p:nvPr/>
          </p:nvCxnSpPr>
          <p:spPr>
            <a:xfrm>
              <a:off x="7044583" y="3380744"/>
              <a:ext cx="0" cy="469800"/>
            </a:xfrm>
            <a:prstGeom prst="straightConnector1">
              <a:avLst/>
            </a:prstGeom>
            <a:noFill/>
            <a:ln w="12700" cap="rnd" cmpd="sng">
              <a:solidFill>
                <a:srgbClr val="595959"/>
              </a:solidFill>
              <a:prstDash val="solid"/>
              <a:round/>
              <a:headEnd type="none" w="med" len="med"/>
              <a:tailEnd type="triangle" w="med" len="med"/>
            </a:ln>
          </p:spPr>
        </p:cxnSp>
        <p:cxnSp>
          <p:nvCxnSpPr>
            <p:cNvPr id="14699" name="Google Shape;14699;p130"/>
            <p:cNvCxnSpPr/>
            <p:nvPr/>
          </p:nvCxnSpPr>
          <p:spPr>
            <a:xfrm>
              <a:off x="5380883" y="2974244"/>
              <a:ext cx="0" cy="876300"/>
            </a:xfrm>
            <a:prstGeom prst="straightConnector1">
              <a:avLst/>
            </a:prstGeom>
            <a:noFill/>
            <a:ln w="12700" cap="rnd" cmpd="sng">
              <a:solidFill>
                <a:srgbClr val="595959"/>
              </a:solidFill>
              <a:prstDash val="solid"/>
              <a:round/>
              <a:headEnd type="none" w="med" len="med"/>
              <a:tailEnd type="none" w="med" len="med"/>
            </a:ln>
          </p:spPr>
        </p:cxnSp>
        <p:cxnSp>
          <p:nvCxnSpPr>
            <p:cNvPr id="14700" name="Google Shape;14700;p130"/>
            <p:cNvCxnSpPr/>
            <p:nvPr/>
          </p:nvCxnSpPr>
          <p:spPr>
            <a:xfrm rot="10800000">
              <a:off x="6744883" y="3850546"/>
              <a:ext cx="299700" cy="0"/>
            </a:xfrm>
            <a:prstGeom prst="straightConnector1">
              <a:avLst/>
            </a:prstGeom>
            <a:noFill/>
            <a:ln w="12700" cap="rnd" cmpd="sng">
              <a:solidFill>
                <a:srgbClr val="595959"/>
              </a:solidFill>
              <a:prstDash val="solid"/>
              <a:round/>
              <a:headEnd type="none" w="med" len="med"/>
              <a:tailEnd type="none" w="med" len="med"/>
            </a:ln>
          </p:spPr>
        </p:cxnSp>
        <p:sp>
          <p:nvSpPr>
            <p:cNvPr id="14701" name="Google Shape;14701;p130"/>
            <p:cNvSpPr txBox="1"/>
            <p:nvPr/>
          </p:nvSpPr>
          <p:spPr>
            <a:xfrm>
              <a:off x="6269776" y="2803428"/>
              <a:ext cx="220500" cy="3417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C00000"/>
                </a:buClr>
                <a:buSzPts val="1800"/>
                <a:buFont typeface="Arial"/>
                <a:buNone/>
              </a:pPr>
              <a:r>
                <a:rPr lang="en-US" sz="1800" b="1" i="0" u="none" strike="noStrike" cap="none">
                  <a:solidFill>
                    <a:srgbClr val="C00000"/>
                  </a:solidFill>
                  <a:latin typeface="Arial"/>
                  <a:ea typeface="Arial"/>
                  <a:cs typeface="Arial"/>
                  <a:sym typeface="Arial"/>
                </a:rPr>
                <a:t>x</a:t>
              </a:r>
              <a:endParaRPr/>
            </a:p>
          </p:txBody>
        </p:sp>
        <p:cxnSp>
          <p:nvCxnSpPr>
            <p:cNvPr id="14702" name="Google Shape;14702;p130"/>
            <p:cNvCxnSpPr/>
            <p:nvPr/>
          </p:nvCxnSpPr>
          <p:spPr>
            <a:xfrm>
              <a:off x="4470293" y="4343400"/>
              <a:ext cx="3225900" cy="0"/>
            </a:xfrm>
            <a:prstGeom prst="straightConnector1">
              <a:avLst/>
            </a:prstGeom>
            <a:noFill/>
            <a:ln w="12700" cap="rnd" cmpd="sng">
              <a:solidFill>
                <a:schemeClr val="accent1"/>
              </a:solidFill>
              <a:prstDash val="solid"/>
              <a:round/>
              <a:headEnd type="none" w="med" len="med"/>
              <a:tailEnd type="none" w="med" len="med"/>
            </a:ln>
          </p:spPr>
        </p:cxnSp>
        <p:sp>
          <p:nvSpPr>
            <p:cNvPr id="14703" name="Google Shape;14703;p130"/>
            <p:cNvSpPr txBox="1"/>
            <p:nvPr/>
          </p:nvSpPr>
          <p:spPr>
            <a:xfrm>
              <a:off x="4480402" y="4370125"/>
              <a:ext cx="3177900" cy="867900"/>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353B3E"/>
                </a:buClr>
                <a:buSzPts val="1400"/>
                <a:buFont typeface="Arial"/>
                <a:buNone/>
              </a:pPr>
              <a:r>
                <a:rPr lang="en-US" sz="1400" b="0" i="0" u="none" strike="noStrike" cap="none">
                  <a:solidFill>
                    <a:srgbClr val="353B3E"/>
                  </a:solidFill>
                  <a:latin typeface="Arial"/>
                  <a:ea typeface="Arial"/>
                  <a:cs typeface="Arial"/>
                  <a:sym typeface="Arial"/>
                </a:rPr>
                <a:t>A infecção </a:t>
              </a:r>
              <a:r>
                <a:rPr lang="en-US" sz="1400" b="1" i="0" u="none" strike="noStrike" cap="none">
                  <a:solidFill>
                    <a:srgbClr val="353B3E"/>
                  </a:solidFill>
                  <a:latin typeface="Arial"/>
                  <a:ea typeface="Arial"/>
                  <a:cs typeface="Arial"/>
                  <a:sym typeface="Arial"/>
                </a:rPr>
                <a:t>ainda pode passar para pessoas suscetíveis</a:t>
              </a:r>
              <a:r>
                <a:rPr lang="en-US" sz="1400" b="0" i="0" u="none" strike="noStrike" cap="none">
                  <a:solidFill>
                    <a:srgbClr val="353B3E"/>
                  </a:solidFill>
                  <a:latin typeface="Arial"/>
                  <a:ea typeface="Arial"/>
                  <a:cs typeface="Arial"/>
                  <a:sym typeface="Arial"/>
                </a:rPr>
                <a:t> e se espalhar por toda a população, exceto para aqueles que são vacinados</a:t>
              </a:r>
              <a:endParaRPr/>
            </a:p>
          </p:txBody>
        </p:sp>
      </p:grpSp>
      <p:grpSp>
        <p:nvGrpSpPr>
          <p:cNvPr id="14704" name="Google Shape;14704;p130"/>
          <p:cNvGrpSpPr/>
          <p:nvPr/>
        </p:nvGrpSpPr>
        <p:grpSpPr>
          <a:xfrm>
            <a:off x="8324743" y="367042"/>
            <a:ext cx="3387437" cy="4870983"/>
            <a:chOff x="8324743" y="367042"/>
            <a:chExt cx="3387437" cy="4870983"/>
          </a:xfrm>
        </p:grpSpPr>
        <p:grpSp>
          <p:nvGrpSpPr>
            <p:cNvPr id="14705" name="Google Shape;14705;p130"/>
            <p:cNvGrpSpPr/>
            <p:nvPr/>
          </p:nvGrpSpPr>
          <p:grpSpPr>
            <a:xfrm>
              <a:off x="8400873" y="1029976"/>
              <a:ext cx="1479966" cy="1512531"/>
              <a:chOff x="10026526" y="824343"/>
              <a:chExt cx="1715306" cy="1753050"/>
            </a:xfrm>
          </p:grpSpPr>
          <p:grpSp>
            <p:nvGrpSpPr>
              <p:cNvPr id="14706" name="Google Shape;14706;p130"/>
              <p:cNvGrpSpPr/>
              <p:nvPr/>
            </p:nvGrpSpPr>
            <p:grpSpPr>
              <a:xfrm>
                <a:off x="10026525" y="824343"/>
                <a:ext cx="150306" cy="337000"/>
                <a:chOff x="5902160" y="2862262"/>
                <a:chExt cx="394918" cy="885443"/>
              </a:xfrm>
            </p:grpSpPr>
            <p:sp>
              <p:nvSpPr>
                <p:cNvPr id="14707" name="Google Shape;1470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08" name="Google Shape;1470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09" name="Google Shape;14709;p130"/>
              <p:cNvGrpSpPr/>
              <p:nvPr/>
            </p:nvGrpSpPr>
            <p:grpSpPr>
              <a:xfrm>
                <a:off x="10191242" y="824343"/>
                <a:ext cx="150306" cy="337000"/>
                <a:chOff x="5902160" y="2862262"/>
                <a:chExt cx="394918" cy="885443"/>
              </a:xfrm>
            </p:grpSpPr>
            <p:sp>
              <p:nvSpPr>
                <p:cNvPr id="14710" name="Google Shape;1471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11" name="Google Shape;1471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12" name="Google Shape;14712;p130"/>
              <p:cNvGrpSpPr/>
              <p:nvPr/>
            </p:nvGrpSpPr>
            <p:grpSpPr>
              <a:xfrm>
                <a:off x="10355959" y="824343"/>
                <a:ext cx="150306" cy="337000"/>
                <a:chOff x="5902160" y="2862262"/>
                <a:chExt cx="394918" cy="885443"/>
              </a:xfrm>
            </p:grpSpPr>
            <p:sp>
              <p:nvSpPr>
                <p:cNvPr id="14713" name="Google Shape;1471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14" name="Google Shape;1471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15" name="Google Shape;14715;p130"/>
              <p:cNvGrpSpPr/>
              <p:nvPr/>
            </p:nvGrpSpPr>
            <p:grpSpPr>
              <a:xfrm>
                <a:off x="10520676" y="824343"/>
                <a:ext cx="150306" cy="337000"/>
                <a:chOff x="5902160" y="2862262"/>
                <a:chExt cx="394918" cy="885443"/>
              </a:xfrm>
            </p:grpSpPr>
            <p:sp>
              <p:nvSpPr>
                <p:cNvPr id="14716" name="Google Shape;1471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17" name="Google Shape;1471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18" name="Google Shape;14718;p130"/>
              <p:cNvGrpSpPr/>
              <p:nvPr/>
            </p:nvGrpSpPr>
            <p:grpSpPr>
              <a:xfrm>
                <a:off x="10685393" y="824343"/>
                <a:ext cx="150306" cy="337000"/>
                <a:chOff x="5902160" y="2862262"/>
                <a:chExt cx="394918" cy="885443"/>
              </a:xfrm>
            </p:grpSpPr>
            <p:sp>
              <p:nvSpPr>
                <p:cNvPr id="14719" name="Google Shape;1471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20" name="Google Shape;1472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21" name="Google Shape;14721;p130"/>
              <p:cNvGrpSpPr/>
              <p:nvPr/>
            </p:nvGrpSpPr>
            <p:grpSpPr>
              <a:xfrm>
                <a:off x="10850110" y="824343"/>
                <a:ext cx="150306" cy="337000"/>
                <a:chOff x="5902160" y="2862262"/>
                <a:chExt cx="394918" cy="885443"/>
              </a:xfrm>
            </p:grpSpPr>
            <p:sp>
              <p:nvSpPr>
                <p:cNvPr id="14722" name="Google Shape;1472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23" name="Google Shape;1472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24" name="Google Shape;14724;p130"/>
              <p:cNvGrpSpPr/>
              <p:nvPr/>
            </p:nvGrpSpPr>
            <p:grpSpPr>
              <a:xfrm>
                <a:off x="11014827" y="824343"/>
                <a:ext cx="150306" cy="337000"/>
                <a:chOff x="5902160" y="2862262"/>
                <a:chExt cx="394918" cy="885443"/>
              </a:xfrm>
            </p:grpSpPr>
            <p:sp>
              <p:nvSpPr>
                <p:cNvPr id="14725" name="Google Shape;1472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26" name="Google Shape;1472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27" name="Google Shape;14727;p130"/>
              <p:cNvGrpSpPr/>
              <p:nvPr/>
            </p:nvGrpSpPr>
            <p:grpSpPr>
              <a:xfrm>
                <a:off x="11179544" y="824343"/>
                <a:ext cx="150306" cy="337000"/>
                <a:chOff x="5902160" y="2862262"/>
                <a:chExt cx="394918" cy="885443"/>
              </a:xfrm>
            </p:grpSpPr>
            <p:sp>
              <p:nvSpPr>
                <p:cNvPr id="14728" name="Google Shape;1472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29" name="Google Shape;1472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30" name="Google Shape;14730;p130"/>
              <p:cNvGrpSpPr/>
              <p:nvPr/>
            </p:nvGrpSpPr>
            <p:grpSpPr>
              <a:xfrm>
                <a:off x="11344261" y="824343"/>
                <a:ext cx="150306" cy="337000"/>
                <a:chOff x="5902160" y="2862262"/>
                <a:chExt cx="394918" cy="885443"/>
              </a:xfrm>
            </p:grpSpPr>
            <p:sp>
              <p:nvSpPr>
                <p:cNvPr id="14731" name="Google Shape;1473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32" name="Google Shape;1473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33" name="Google Shape;14733;p130"/>
              <p:cNvGrpSpPr/>
              <p:nvPr/>
            </p:nvGrpSpPr>
            <p:grpSpPr>
              <a:xfrm>
                <a:off x="11508976" y="824343"/>
                <a:ext cx="150306" cy="337000"/>
                <a:chOff x="5902160" y="2862262"/>
                <a:chExt cx="394918" cy="885443"/>
              </a:xfrm>
            </p:grpSpPr>
            <p:sp>
              <p:nvSpPr>
                <p:cNvPr id="14734" name="Google Shape;1473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35" name="Google Shape;1473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36" name="Google Shape;14736;p130"/>
              <p:cNvGrpSpPr/>
              <p:nvPr/>
            </p:nvGrpSpPr>
            <p:grpSpPr>
              <a:xfrm>
                <a:off x="10109075" y="938643"/>
                <a:ext cx="150306" cy="337000"/>
                <a:chOff x="5902160" y="2862262"/>
                <a:chExt cx="394918" cy="885443"/>
              </a:xfrm>
            </p:grpSpPr>
            <p:sp>
              <p:nvSpPr>
                <p:cNvPr id="14737" name="Google Shape;1473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38" name="Google Shape;1473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39" name="Google Shape;14739;p130"/>
              <p:cNvGrpSpPr/>
              <p:nvPr/>
            </p:nvGrpSpPr>
            <p:grpSpPr>
              <a:xfrm>
                <a:off x="10273792" y="938643"/>
                <a:ext cx="150306" cy="337000"/>
                <a:chOff x="5902160" y="2862262"/>
                <a:chExt cx="394918" cy="885443"/>
              </a:xfrm>
            </p:grpSpPr>
            <p:sp>
              <p:nvSpPr>
                <p:cNvPr id="14740" name="Google Shape;1474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41" name="Google Shape;1474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42" name="Google Shape;14742;p130"/>
              <p:cNvGrpSpPr/>
              <p:nvPr/>
            </p:nvGrpSpPr>
            <p:grpSpPr>
              <a:xfrm>
                <a:off x="10438509" y="938643"/>
                <a:ext cx="150306" cy="337000"/>
                <a:chOff x="5902160" y="2862262"/>
                <a:chExt cx="394918" cy="885443"/>
              </a:xfrm>
            </p:grpSpPr>
            <p:sp>
              <p:nvSpPr>
                <p:cNvPr id="14743" name="Google Shape;1474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44" name="Google Shape;1474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45" name="Google Shape;14745;p130"/>
              <p:cNvGrpSpPr/>
              <p:nvPr/>
            </p:nvGrpSpPr>
            <p:grpSpPr>
              <a:xfrm>
                <a:off x="10603226" y="938643"/>
                <a:ext cx="150306" cy="337000"/>
                <a:chOff x="5902160" y="2862262"/>
                <a:chExt cx="394918" cy="885443"/>
              </a:xfrm>
            </p:grpSpPr>
            <p:sp>
              <p:nvSpPr>
                <p:cNvPr id="14746" name="Google Shape;1474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47" name="Google Shape;1474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48" name="Google Shape;14748;p130"/>
              <p:cNvGrpSpPr/>
              <p:nvPr/>
            </p:nvGrpSpPr>
            <p:grpSpPr>
              <a:xfrm>
                <a:off x="10767943" y="938643"/>
                <a:ext cx="150306" cy="337000"/>
                <a:chOff x="5902160" y="2862262"/>
                <a:chExt cx="394918" cy="885443"/>
              </a:xfrm>
            </p:grpSpPr>
            <p:sp>
              <p:nvSpPr>
                <p:cNvPr id="14749" name="Google Shape;1474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50" name="Google Shape;1475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51" name="Google Shape;14751;p130"/>
              <p:cNvGrpSpPr/>
              <p:nvPr/>
            </p:nvGrpSpPr>
            <p:grpSpPr>
              <a:xfrm>
                <a:off x="10932660" y="938643"/>
                <a:ext cx="150306" cy="337000"/>
                <a:chOff x="5902160" y="2862262"/>
                <a:chExt cx="394918" cy="885443"/>
              </a:xfrm>
            </p:grpSpPr>
            <p:sp>
              <p:nvSpPr>
                <p:cNvPr id="14752" name="Google Shape;1475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53" name="Google Shape;1475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54" name="Google Shape;14754;p130"/>
              <p:cNvGrpSpPr/>
              <p:nvPr/>
            </p:nvGrpSpPr>
            <p:grpSpPr>
              <a:xfrm>
                <a:off x="11097377" y="938643"/>
                <a:ext cx="150306" cy="337000"/>
                <a:chOff x="5902160" y="2862262"/>
                <a:chExt cx="394918" cy="885443"/>
              </a:xfrm>
            </p:grpSpPr>
            <p:sp>
              <p:nvSpPr>
                <p:cNvPr id="14755" name="Google Shape;1475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56" name="Google Shape;1475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57" name="Google Shape;14757;p130"/>
              <p:cNvGrpSpPr/>
              <p:nvPr/>
            </p:nvGrpSpPr>
            <p:grpSpPr>
              <a:xfrm>
                <a:off x="11262094" y="938643"/>
                <a:ext cx="150306" cy="337000"/>
                <a:chOff x="5902160" y="2862262"/>
                <a:chExt cx="394918" cy="885443"/>
              </a:xfrm>
            </p:grpSpPr>
            <p:sp>
              <p:nvSpPr>
                <p:cNvPr id="14758" name="Google Shape;1475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59" name="Google Shape;1475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60" name="Google Shape;14760;p130"/>
              <p:cNvGrpSpPr/>
              <p:nvPr/>
            </p:nvGrpSpPr>
            <p:grpSpPr>
              <a:xfrm>
                <a:off x="11426811" y="938643"/>
                <a:ext cx="150306" cy="337000"/>
                <a:chOff x="5902160" y="2862262"/>
                <a:chExt cx="394918" cy="885443"/>
              </a:xfrm>
            </p:grpSpPr>
            <p:sp>
              <p:nvSpPr>
                <p:cNvPr id="14761" name="Google Shape;1476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62" name="Google Shape;1476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63" name="Google Shape;14763;p130"/>
              <p:cNvGrpSpPr/>
              <p:nvPr/>
            </p:nvGrpSpPr>
            <p:grpSpPr>
              <a:xfrm>
                <a:off x="11591526" y="938643"/>
                <a:ext cx="150306" cy="337000"/>
                <a:chOff x="5902160" y="2862262"/>
                <a:chExt cx="394918" cy="885443"/>
              </a:xfrm>
            </p:grpSpPr>
            <p:sp>
              <p:nvSpPr>
                <p:cNvPr id="14764" name="Google Shape;1476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65" name="Google Shape;1476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66" name="Google Shape;14766;p130"/>
              <p:cNvGrpSpPr/>
              <p:nvPr/>
            </p:nvGrpSpPr>
            <p:grpSpPr>
              <a:xfrm>
                <a:off x="10026525" y="1154543"/>
                <a:ext cx="150306" cy="337000"/>
                <a:chOff x="5902160" y="2862262"/>
                <a:chExt cx="394918" cy="885443"/>
              </a:xfrm>
            </p:grpSpPr>
            <p:sp>
              <p:nvSpPr>
                <p:cNvPr id="14767" name="Google Shape;1476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68" name="Google Shape;1476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69" name="Google Shape;14769;p130"/>
              <p:cNvGrpSpPr/>
              <p:nvPr/>
            </p:nvGrpSpPr>
            <p:grpSpPr>
              <a:xfrm>
                <a:off x="10191242" y="1154543"/>
                <a:ext cx="150306" cy="337000"/>
                <a:chOff x="5902160" y="2862262"/>
                <a:chExt cx="394918" cy="885443"/>
              </a:xfrm>
            </p:grpSpPr>
            <p:sp>
              <p:nvSpPr>
                <p:cNvPr id="14770" name="Google Shape;1477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71" name="Google Shape;1477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72" name="Google Shape;14772;p130"/>
              <p:cNvGrpSpPr/>
              <p:nvPr/>
            </p:nvGrpSpPr>
            <p:grpSpPr>
              <a:xfrm>
                <a:off x="10355959" y="1154543"/>
                <a:ext cx="150306" cy="337000"/>
                <a:chOff x="5902160" y="2862262"/>
                <a:chExt cx="394918" cy="885443"/>
              </a:xfrm>
            </p:grpSpPr>
            <p:sp>
              <p:nvSpPr>
                <p:cNvPr id="14773" name="Google Shape;1477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74" name="Google Shape;1477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75" name="Google Shape;14775;p130"/>
              <p:cNvGrpSpPr/>
              <p:nvPr/>
            </p:nvGrpSpPr>
            <p:grpSpPr>
              <a:xfrm>
                <a:off x="10520676" y="1154543"/>
                <a:ext cx="150306" cy="337000"/>
                <a:chOff x="5902160" y="2862262"/>
                <a:chExt cx="394918" cy="885443"/>
              </a:xfrm>
            </p:grpSpPr>
            <p:sp>
              <p:nvSpPr>
                <p:cNvPr id="14776" name="Google Shape;1477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77" name="Google Shape;1477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78" name="Google Shape;14778;p130"/>
              <p:cNvGrpSpPr/>
              <p:nvPr/>
            </p:nvGrpSpPr>
            <p:grpSpPr>
              <a:xfrm>
                <a:off x="10685393" y="1154543"/>
                <a:ext cx="150306" cy="337000"/>
                <a:chOff x="5902160" y="2862262"/>
                <a:chExt cx="394918" cy="885443"/>
              </a:xfrm>
            </p:grpSpPr>
            <p:sp>
              <p:nvSpPr>
                <p:cNvPr id="14779" name="Google Shape;1477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80" name="Google Shape;1478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81" name="Google Shape;14781;p130"/>
              <p:cNvGrpSpPr/>
              <p:nvPr/>
            </p:nvGrpSpPr>
            <p:grpSpPr>
              <a:xfrm>
                <a:off x="10850110" y="1154543"/>
                <a:ext cx="150306" cy="337000"/>
                <a:chOff x="5902160" y="2862262"/>
                <a:chExt cx="394918" cy="885443"/>
              </a:xfrm>
            </p:grpSpPr>
            <p:sp>
              <p:nvSpPr>
                <p:cNvPr id="14782" name="Google Shape;1478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83" name="Google Shape;1478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84" name="Google Shape;14784;p130"/>
              <p:cNvGrpSpPr/>
              <p:nvPr/>
            </p:nvGrpSpPr>
            <p:grpSpPr>
              <a:xfrm>
                <a:off x="11014827" y="1154543"/>
                <a:ext cx="150306" cy="337000"/>
                <a:chOff x="5902160" y="2862262"/>
                <a:chExt cx="394918" cy="885443"/>
              </a:xfrm>
            </p:grpSpPr>
            <p:sp>
              <p:nvSpPr>
                <p:cNvPr id="14785" name="Google Shape;1478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86" name="Google Shape;1478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87" name="Google Shape;14787;p130"/>
              <p:cNvGrpSpPr/>
              <p:nvPr/>
            </p:nvGrpSpPr>
            <p:grpSpPr>
              <a:xfrm>
                <a:off x="11179544" y="1154543"/>
                <a:ext cx="150306" cy="337000"/>
                <a:chOff x="5902160" y="2862262"/>
                <a:chExt cx="394918" cy="885443"/>
              </a:xfrm>
            </p:grpSpPr>
            <p:sp>
              <p:nvSpPr>
                <p:cNvPr id="14788" name="Google Shape;1478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89" name="Google Shape;1478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90" name="Google Shape;14790;p130"/>
              <p:cNvGrpSpPr/>
              <p:nvPr/>
            </p:nvGrpSpPr>
            <p:grpSpPr>
              <a:xfrm>
                <a:off x="11344261" y="1154543"/>
                <a:ext cx="150306" cy="337000"/>
                <a:chOff x="5902160" y="2862262"/>
                <a:chExt cx="394918" cy="885443"/>
              </a:xfrm>
            </p:grpSpPr>
            <p:sp>
              <p:nvSpPr>
                <p:cNvPr id="14791" name="Google Shape;1479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92" name="Google Shape;1479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93" name="Google Shape;14793;p130"/>
              <p:cNvGrpSpPr/>
              <p:nvPr/>
            </p:nvGrpSpPr>
            <p:grpSpPr>
              <a:xfrm>
                <a:off x="11508976" y="1154543"/>
                <a:ext cx="150306" cy="337000"/>
                <a:chOff x="5902160" y="2862262"/>
                <a:chExt cx="394918" cy="885443"/>
              </a:xfrm>
            </p:grpSpPr>
            <p:sp>
              <p:nvSpPr>
                <p:cNvPr id="14794" name="Google Shape;1479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95" name="Google Shape;1479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96" name="Google Shape;14796;p130"/>
              <p:cNvGrpSpPr/>
              <p:nvPr/>
            </p:nvGrpSpPr>
            <p:grpSpPr>
              <a:xfrm>
                <a:off x="10109075" y="1268843"/>
                <a:ext cx="150306" cy="337000"/>
                <a:chOff x="5902160" y="2862262"/>
                <a:chExt cx="394918" cy="885443"/>
              </a:xfrm>
            </p:grpSpPr>
            <p:sp>
              <p:nvSpPr>
                <p:cNvPr id="14797" name="Google Shape;1479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98" name="Google Shape;1479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799" name="Google Shape;14799;p130"/>
              <p:cNvGrpSpPr/>
              <p:nvPr/>
            </p:nvGrpSpPr>
            <p:grpSpPr>
              <a:xfrm>
                <a:off x="10273792" y="1268843"/>
                <a:ext cx="150306" cy="337000"/>
                <a:chOff x="5902160" y="2862262"/>
                <a:chExt cx="394918" cy="885443"/>
              </a:xfrm>
            </p:grpSpPr>
            <p:sp>
              <p:nvSpPr>
                <p:cNvPr id="14800" name="Google Shape;1480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01" name="Google Shape;1480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02" name="Google Shape;14802;p130"/>
              <p:cNvGrpSpPr/>
              <p:nvPr/>
            </p:nvGrpSpPr>
            <p:grpSpPr>
              <a:xfrm>
                <a:off x="10438509" y="1268843"/>
                <a:ext cx="150306" cy="337000"/>
                <a:chOff x="5902160" y="2862262"/>
                <a:chExt cx="394918" cy="885443"/>
              </a:xfrm>
            </p:grpSpPr>
            <p:sp>
              <p:nvSpPr>
                <p:cNvPr id="14803" name="Google Shape;1480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04" name="Google Shape;1480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05" name="Google Shape;14805;p130"/>
              <p:cNvGrpSpPr/>
              <p:nvPr/>
            </p:nvGrpSpPr>
            <p:grpSpPr>
              <a:xfrm>
                <a:off x="10603226" y="1268843"/>
                <a:ext cx="150306" cy="337000"/>
                <a:chOff x="5902160" y="2862262"/>
                <a:chExt cx="394918" cy="885443"/>
              </a:xfrm>
            </p:grpSpPr>
            <p:sp>
              <p:nvSpPr>
                <p:cNvPr id="14806" name="Google Shape;1480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07" name="Google Shape;1480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08" name="Google Shape;14808;p130"/>
              <p:cNvGrpSpPr/>
              <p:nvPr/>
            </p:nvGrpSpPr>
            <p:grpSpPr>
              <a:xfrm>
                <a:off x="10767943" y="1268843"/>
                <a:ext cx="150306" cy="337000"/>
                <a:chOff x="5902160" y="2862262"/>
                <a:chExt cx="394918" cy="885443"/>
              </a:xfrm>
            </p:grpSpPr>
            <p:sp>
              <p:nvSpPr>
                <p:cNvPr id="14809" name="Google Shape;1480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10" name="Google Shape;1481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11" name="Google Shape;14811;p130"/>
              <p:cNvGrpSpPr/>
              <p:nvPr/>
            </p:nvGrpSpPr>
            <p:grpSpPr>
              <a:xfrm>
                <a:off x="10932660" y="1268843"/>
                <a:ext cx="150306" cy="337000"/>
                <a:chOff x="5902160" y="2862262"/>
                <a:chExt cx="394918" cy="885443"/>
              </a:xfrm>
            </p:grpSpPr>
            <p:sp>
              <p:nvSpPr>
                <p:cNvPr id="14812" name="Google Shape;1481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13" name="Google Shape;1481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14" name="Google Shape;14814;p130"/>
              <p:cNvGrpSpPr/>
              <p:nvPr/>
            </p:nvGrpSpPr>
            <p:grpSpPr>
              <a:xfrm>
                <a:off x="11097377" y="1268843"/>
                <a:ext cx="150306" cy="337000"/>
                <a:chOff x="5902160" y="2862262"/>
                <a:chExt cx="394918" cy="885443"/>
              </a:xfrm>
            </p:grpSpPr>
            <p:sp>
              <p:nvSpPr>
                <p:cNvPr id="14815" name="Google Shape;1481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16" name="Google Shape;1481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17" name="Google Shape;14817;p130"/>
              <p:cNvGrpSpPr/>
              <p:nvPr/>
            </p:nvGrpSpPr>
            <p:grpSpPr>
              <a:xfrm>
                <a:off x="11262094" y="1268843"/>
                <a:ext cx="150306" cy="337000"/>
                <a:chOff x="5902160" y="2862262"/>
                <a:chExt cx="394918" cy="885443"/>
              </a:xfrm>
            </p:grpSpPr>
            <p:sp>
              <p:nvSpPr>
                <p:cNvPr id="14818" name="Google Shape;1481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19" name="Google Shape;1481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20" name="Google Shape;14820;p130"/>
              <p:cNvGrpSpPr/>
              <p:nvPr/>
            </p:nvGrpSpPr>
            <p:grpSpPr>
              <a:xfrm>
                <a:off x="11426811" y="1268843"/>
                <a:ext cx="150306" cy="337000"/>
                <a:chOff x="5902160" y="2862262"/>
                <a:chExt cx="394918" cy="885443"/>
              </a:xfrm>
            </p:grpSpPr>
            <p:sp>
              <p:nvSpPr>
                <p:cNvPr id="14821" name="Google Shape;1482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22" name="Google Shape;1482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23" name="Google Shape;14823;p130"/>
              <p:cNvGrpSpPr/>
              <p:nvPr/>
            </p:nvGrpSpPr>
            <p:grpSpPr>
              <a:xfrm>
                <a:off x="11591526" y="1268843"/>
                <a:ext cx="150306" cy="337000"/>
                <a:chOff x="5902160" y="2862262"/>
                <a:chExt cx="394918" cy="885443"/>
              </a:xfrm>
            </p:grpSpPr>
            <p:sp>
              <p:nvSpPr>
                <p:cNvPr id="14824" name="Google Shape;1482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25" name="Google Shape;1482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26" name="Google Shape;14826;p130"/>
              <p:cNvGrpSpPr/>
              <p:nvPr/>
            </p:nvGrpSpPr>
            <p:grpSpPr>
              <a:xfrm>
                <a:off x="10026525" y="1472043"/>
                <a:ext cx="150306" cy="337000"/>
                <a:chOff x="5902160" y="2862262"/>
                <a:chExt cx="394918" cy="885443"/>
              </a:xfrm>
            </p:grpSpPr>
            <p:sp>
              <p:nvSpPr>
                <p:cNvPr id="14827" name="Google Shape;1482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28" name="Google Shape;1482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29" name="Google Shape;14829;p130"/>
              <p:cNvGrpSpPr/>
              <p:nvPr/>
            </p:nvGrpSpPr>
            <p:grpSpPr>
              <a:xfrm>
                <a:off x="10191242" y="1472043"/>
                <a:ext cx="150306" cy="337000"/>
                <a:chOff x="5902160" y="2862262"/>
                <a:chExt cx="394918" cy="885443"/>
              </a:xfrm>
            </p:grpSpPr>
            <p:sp>
              <p:nvSpPr>
                <p:cNvPr id="14830" name="Google Shape;1483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31" name="Google Shape;1483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32" name="Google Shape;14832;p130"/>
              <p:cNvGrpSpPr/>
              <p:nvPr/>
            </p:nvGrpSpPr>
            <p:grpSpPr>
              <a:xfrm>
                <a:off x="10355959" y="1472043"/>
                <a:ext cx="150306" cy="337000"/>
                <a:chOff x="5902160" y="2862262"/>
                <a:chExt cx="394918" cy="885443"/>
              </a:xfrm>
            </p:grpSpPr>
            <p:sp>
              <p:nvSpPr>
                <p:cNvPr id="14833" name="Google Shape;1483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34" name="Google Shape;1483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35" name="Google Shape;14835;p130"/>
              <p:cNvGrpSpPr/>
              <p:nvPr/>
            </p:nvGrpSpPr>
            <p:grpSpPr>
              <a:xfrm>
                <a:off x="10520676" y="1472043"/>
                <a:ext cx="150306" cy="337000"/>
                <a:chOff x="5902160" y="2862262"/>
                <a:chExt cx="394918" cy="885443"/>
              </a:xfrm>
            </p:grpSpPr>
            <p:sp>
              <p:nvSpPr>
                <p:cNvPr id="14836" name="Google Shape;1483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37" name="Google Shape;1483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38" name="Google Shape;14838;p130"/>
              <p:cNvGrpSpPr/>
              <p:nvPr/>
            </p:nvGrpSpPr>
            <p:grpSpPr>
              <a:xfrm>
                <a:off x="10685393" y="1472043"/>
                <a:ext cx="150306" cy="337000"/>
                <a:chOff x="5902160" y="2862262"/>
                <a:chExt cx="394918" cy="885443"/>
              </a:xfrm>
            </p:grpSpPr>
            <p:sp>
              <p:nvSpPr>
                <p:cNvPr id="14839" name="Google Shape;1483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40" name="Google Shape;1484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41" name="Google Shape;14841;p130"/>
              <p:cNvGrpSpPr/>
              <p:nvPr/>
            </p:nvGrpSpPr>
            <p:grpSpPr>
              <a:xfrm>
                <a:off x="10850110" y="1472043"/>
                <a:ext cx="150306" cy="337000"/>
                <a:chOff x="5902160" y="2862262"/>
                <a:chExt cx="394918" cy="885443"/>
              </a:xfrm>
            </p:grpSpPr>
            <p:sp>
              <p:nvSpPr>
                <p:cNvPr id="14842" name="Google Shape;1484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43" name="Google Shape;1484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44" name="Google Shape;14844;p130"/>
              <p:cNvGrpSpPr/>
              <p:nvPr/>
            </p:nvGrpSpPr>
            <p:grpSpPr>
              <a:xfrm>
                <a:off x="11014827" y="1472043"/>
                <a:ext cx="150306" cy="337000"/>
                <a:chOff x="5902160" y="2862262"/>
                <a:chExt cx="394918" cy="885443"/>
              </a:xfrm>
            </p:grpSpPr>
            <p:sp>
              <p:nvSpPr>
                <p:cNvPr id="14845" name="Google Shape;1484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46" name="Google Shape;1484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47" name="Google Shape;14847;p130"/>
              <p:cNvGrpSpPr/>
              <p:nvPr/>
            </p:nvGrpSpPr>
            <p:grpSpPr>
              <a:xfrm>
                <a:off x="11179544" y="1472043"/>
                <a:ext cx="150306" cy="337000"/>
                <a:chOff x="5902160" y="2862262"/>
                <a:chExt cx="394918" cy="885443"/>
              </a:xfrm>
            </p:grpSpPr>
            <p:sp>
              <p:nvSpPr>
                <p:cNvPr id="14848" name="Google Shape;1484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49" name="Google Shape;1484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50" name="Google Shape;14850;p130"/>
              <p:cNvGrpSpPr/>
              <p:nvPr/>
            </p:nvGrpSpPr>
            <p:grpSpPr>
              <a:xfrm>
                <a:off x="11344261" y="1472043"/>
                <a:ext cx="150306" cy="337000"/>
                <a:chOff x="5902160" y="2862262"/>
                <a:chExt cx="394918" cy="885443"/>
              </a:xfrm>
            </p:grpSpPr>
            <p:sp>
              <p:nvSpPr>
                <p:cNvPr id="14851" name="Google Shape;1485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52" name="Google Shape;1485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53" name="Google Shape;14853;p130"/>
              <p:cNvGrpSpPr/>
              <p:nvPr/>
            </p:nvGrpSpPr>
            <p:grpSpPr>
              <a:xfrm>
                <a:off x="11508976" y="1472043"/>
                <a:ext cx="150306" cy="337000"/>
                <a:chOff x="5902160" y="2862262"/>
                <a:chExt cx="394918" cy="885443"/>
              </a:xfrm>
            </p:grpSpPr>
            <p:sp>
              <p:nvSpPr>
                <p:cNvPr id="14854" name="Google Shape;1485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55" name="Google Shape;1485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56" name="Google Shape;14856;p130"/>
              <p:cNvGrpSpPr/>
              <p:nvPr/>
            </p:nvGrpSpPr>
            <p:grpSpPr>
              <a:xfrm>
                <a:off x="10109075" y="1586343"/>
                <a:ext cx="150306" cy="337000"/>
                <a:chOff x="5902160" y="2862262"/>
                <a:chExt cx="394918" cy="885443"/>
              </a:xfrm>
            </p:grpSpPr>
            <p:sp>
              <p:nvSpPr>
                <p:cNvPr id="14857" name="Google Shape;1485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58" name="Google Shape;1485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59" name="Google Shape;14859;p130"/>
              <p:cNvGrpSpPr/>
              <p:nvPr/>
            </p:nvGrpSpPr>
            <p:grpSpPr>
              <a:xfrm>
                <a:off x="10273792" y="1586343"/>
                <a:ext cx="150306" cy="337000"/>
                <a:chOff x="5902160" y="2862262"/>
                <a:chExt cx="394918" cy="885443"/>
              </a:xfrm>
            </p:grpSpPr>
            <p:sp>
              <p:nvSpPr>
                <p:cNvPr id="14860" name="Google Shape;1486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61" name="Google Shape;1486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62" name="Google Shape;14862;p130"/>
              <p:cNvGrpSpPr/>
              <p:nvPr/>
            </p:nvGrpSpPr>
            <p:grpSpPr>
              <a:xfrm>
                <a:off x="10438509" y="1586343"/>
                <a:ext cx="150306" cy="337000"/>
                <a:chOff x="5902160" y="2862262"/>
                <a:chExt cx="394918" cy="885443"/>
              </a:xfrm>
            </p:grpSpPr>
            <p:sp>
              <p:nvSpPr>
                <p:cNvPr id="14863" name="Google Shape;1486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64" name="Google Shape;1486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65" name="Google Shape;14865;p130"/>
              <p:cNvGrpSpPr/>
              <p:nvPr/>
            </p:nvGrpSpPr>
            <p:grpSpPr>
              <a:xfrm>
                <a:off x="10603226" y="1586343"/>
                <a:ext cx="150306" cy="337000"/>
                <a:chOff x="5902160" y="2862262"/>
                <a:chExt cx="394918" cy="885443"/>
              </a:xfrm>
            </p:grpSpPr>
            <p:sp>
              <p:nvSpPr>
                <p:cNvPr id="14866" name="Google Shape;1486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67" name="Google Shape;1486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68" name="Google Shape;14868;p130"/>
              <p:cNvGrpSpPr/>
              <p:nvPr/>
            </p:nvGrpSpPr>
            <p:grpSpPr>
              <a:xfrm>
                <a:off x="10767943" y="1586343"/>
                <a:ext cx="150306" cy="337000"/>
                <a:chOff x="5902160" y="2862262"/>
                <a:chExt cx="394918" cy="885443"/>
              </a:xfrm>
            </p:grpSpPr>
            <p:sp>
              <p:nvSpPr>
                <p:cNvPr id="14869" name="Google Shape;1486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70" name="Google Shape;1487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71" name="Google Shape;14871;p130"/>
              <p:cNvGrpSpPr/>
              <p:nvPr/>
            </p:nvGrpSpPr>
            <p:grpSpPr>
              <a:xfrm>
                <a:off x="10932660" y="1586343"/>
                <a:ext cx="150306" cy="337000"/>
                <a:chOff x="5902160" y="2862262"/>
                <a:chExt cx="394918" cy="885443"/>
              </a:xfrm>
            </p:grpSpPr>
            <p:sp>
              <p:nvSpPr>
                <p:cNvPr id="14872" name="Google Shape;1487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73" name="Google Shape;1487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74" name="Google Shape;14874;p130"/>
              <p:cNvGrpSpPr/>
              <p:nvPr/>
            </p:nvGrpSpPr>
            <p:grpSpPr>
              <a:xfrm>
                <a:off x="11097377" y="1586343"/>
                <a:ext cx="150306" cy="337000"/>
                <a:chOff x="5902160" y="2862262"/>
                <a:chExt cx="394918" cy="885443"/>
              </a:xfrm>
            </p:grpSpPr>
            <p:sp>
              <p:nvSpPr>
                <p:cNvPr id="14875" name="Google Shape;1487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76" name="Google Shape;1487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77" name="Google Shape;14877;p130"/>
              <p:cNvGrpSpPr/>
              <p:nvPr/>
            </p:nvGrpSpPr>
            <p:grpSpPr>
              <a:xfrm>
                <a:off x="11262094" y="1586343"/>
                <a:ext cx="150306" cy="337000"/>
                <a:chOff x="5902160" y="2862262"/>
                <a:chExt cx="394918" cy="885443"/>
              </a:xfrm>
            </p:grpSpPr>
            <p:sp>
              <p:nvSpPr>
                <p:cNvPr id="14878" name="Google Shape;1487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79" name="Google Shape;1487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80" name="Google Shape;14880;p130"/>
              <p:cNvGrpSpPr/>
              <p:nvPr/>
            </p:nvGrpSpPr>
            <p:grpSpPr>
              <a:xfrm>
                <a:off x="11426811" y="1586343"/>
                <a:ext cx="150306" cy="337000"/>
                <a:chOff x="5902160" y="2862262"/>
                <a:chExt cx="394918" cy="885443"/>
              </a:xfrm>
            </p:grpSpPr>
            <p:sp>
              <p:nvSpPr>
                <p:cNvPr id="14881" name="Google Shape;1488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82" name="Google Shape;1488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83" name="Google Shape;14883;p130"/>
              <p:cNvGrpSpPr/>
              <p:nvPr/>
            </p:nvGrpSpPr>
            <p:grpSpPr>
              <a:xfrm>
                <a:off x="11591526" y="1586343"/>
                <a:ext cx="150306" cy="337000"/>
                <a:chOff x="5902160" y="2862262"/>
                <a:chExt cx="394918" cy="885443"/>
              </a:xfrm>
            </p:grpSpPr>
            <p:sp>
              <p:nvSpPr>
                <p:cNvPr id="14884" name="Google Shape;1488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85" name="Google Shape;1488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86" name="Google Shape;14886;p130"/>
              <p:cNvGrpSpPr/>
              <p:nvPr/>
            </p:nvGrpSpPr>
            <p:grpSpPr>
              <a:xfrm>
                <a:off x="10026525" y="1783193"/>
                <a:ext cx="150306" cy="337000"/>
                <a:chOff x="5902160" y="2862262"/>
                <a:chExt cx="394918" cy="885443"/>
              </a:xfrm>
            </p:grpSpPr>
            <p:sp>
              <p:nvSpPr>
                <p:cNvPr id="14887" name="Google Shape;1488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88" name="Google Shape;1488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89" name="Google Shape;14889;p130"/>
              <p:cNvGrpSpPr/>
              <p:nvPr/>
            </p:nvGrpSpPr>
            <p:grpSpPr>
              <a:xfrm>
                <a:off x="10191242" y="1783193"/>
                <a:ext cx="150306" cy="337000"/>
                <a:chOff x="5902160" y="2862262"/>
                <a:chExt cx="394918" cy="885443"/>
              </a:xfrm>
            </p:grpSpPr>
            <p:sp>
              <p:nvSpPr>
                <p:cNvPr id="14890" name="Google Shape;1489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91" name="Google Shape;1489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92" name="Google Shape;14892;p130"/>
              <p:cNvGrpSpPr/>
              <p:nvPr/>
            </p:nvGrpSpPr>
            <p:grpSpPr>
              <a:xfrm>
                <a:off x="10355959" y="1783193"/>
                <a:ext cx="150306" cy="337000"/>
                <a:chOff x="5902160" y="2862262"/>
                <a:chExt cx="394918" cy="885443"/>
              </a:xfrm>
            </p:grpSpPr>
            <p:sp>
              <p:nvSpPr>
                <p:cNvPr id="14893" name="Google Shape;1489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94" name="Google Shape;1489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95" name="Google Shape;14895;p130"/>
              <p:cNvGrpSpPr/>
              <p:nvPr/>
            </p:nvGrpSpPr>
            <p:grpSpPr>
              <a:xfrm>
                <a:off x="10520676" y="1783193"/>
                <a:ext cx="150306" cy="337000"/>
                <a:chOff x="5902160" y="2862262"/>
                <a:chExt cx="394918" cy="885443"/>
              </a:xfrm>
            </p:grpSpPr>
            <p:sp>
              <p:nvSpPr>
                <p:cNvPr id="14896" name="Google Shape;1489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97" name="Google Shape;1489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98" name="Google Shape;14898;p130"/>
              <p:cNvGrpSpPr/>
              <p:nvPr/>
            </p:nvGrpSpPr>
            <p:grpSpPr>
              <a:xfrm>
                <a:off x="10685393" y="1783193"/>
                <a:ext cx="150306" cy="337000"/>
                <a:chOff x="5902160" y="2862262"/>
                <a:chExt cx="394918" cy="885443"/>
              </a:xfrm>
            </p:grpSpPr>
            <p:sp>
              <p:nvSpPr>
                <p:cNvPr id="14899" name="Google Shape;1489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00" name="Google Shape;1490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01" name="Google Shape;14901;p130"/>
              <p:cNvGrpSpPr/>
              <p:nvPr/>
            </p:nvGrpSpPr>
            <p:grpSpPr>
              <a:xfrm>
                <a:off x="10850110" y="1783193"/>
                <a:ext cx="150306" cy="337000"/>
                <a:chOff x="5902160" y="2862262"/>
                <a:chExt cx="394918" cy="885443"/>
              </a:xfrm>
            </p:grpSpPr>
            <p:sp>
              <p:nvSpPr>
                <p:cNvPr id="14902" name="Google Shape;1490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03" name="Google Shape;1490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04" name="Google Shape;14904;p130"/>
              <p:cNvGrpSpPr/>
              <p:nvPr/>
            </p:nvGrpSpPr>
            <p:grpSpPr>
              <a:xfrm>
                <a:off x="11014827" y="1783193"/>
                <a:ext cx="150306" cy="337000"/>
                <a:chOff x="5902160" y="2862262"/>
                <a:chExt cx="394918" cy="885443"/>
              </a:xfrm>
            </p:grpSpPr>
            <p:sp>
              <p:nvSpPr>
                <p:cNvPr id="14905" name="Google Shape;1490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06" name="Google Shape;1490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07" name="Google Shape;14907;p130"/>
              <p:cNvGrpSpPr/>
              <p:nvPr/>
            </p:nvGrpSpPr>
            <p:grpSpPr>
              <a:xfrm>
                <a:off x="11179544" y="1783193"/>
                <a:ext cx="150306" cy="337000"/>
                <a:chOff x="5902160" y="2862262"/>
                <a:chExt cx="394918" cy="885443"/>
              </a:xfrm>
            </p:grpSpPr>
            <p:sp>
              <p:nvSpPr>
                <p:cNvPr id="14908" name="Google Shape;1490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09" name="Google Shape;1490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10" name="Google Shape;14910;p130"/>
              <p:cNvGrpSpPr/>
              <p:nvPr/>
            </p:nvGrpSpPr>
            <p:grpSpPr>
              <a:xfrm>
                <a:off x="11344261" y="1783193"/>
                <a:ext cx="150306" cy="337000"/>
                <a:chOff x="5902160" y="2862262"/>
                <a:chExt cx="394918" cy="885443"/>
              </a:xfrm>
            </p:grpSpPr>
            <p:sp>
              <p:nvSpPr>
                <p:cNvPr id="14911" name="Google Shape;1491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12" name="Google Shape;1491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13" name="Google Shape;14913;p130"/>
              <p:cNvGrpSpPr/>
              <p:nvPr/>
            </p:nvGrpSpPr>
            <p:grpSpPr>
              <a:xfrm>
                <a:off x="11508976" y="1783193"/>
                <a:ext cx="150306" cy="337000"/>
                <a:chOff x="5902160" y="2862262"/>
                <a:chExt cx="394918" cy="885443"/>
              </a:xfrm>
            </p:grpSpPr>
            <p:sp>
              <p:nvSpPr>
                <p:cNvPr id="14914" name="Google Shape;1491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15" name="Google Shape;1491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16" name="Google Shape;14916;p130"/>
              <p:cNvGrpSpPr/>
              <p:nvPr/>
            </p:nvGrpSpPr>
            <p:grpSpPr>
              <a:xfrm>
                <a:off x="10109075" y="1897493"/>
                <a:ext cx="150306" cy="337000"/>
                <a:chOff x="5902160" y="2862262"/>
                <a:chExt cx="394918" cy="885443"/>
              </a:xfrm>
            </p:grpSpPr>
            <p:sp>
              <p:nvSpPr>
                <p:cNvPr id="14917" name="Google Shape;1491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18" name="Google Shape;1491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19" name="Google Shape;14919;p130"/>
              <p:cNvGrpSpPr/>
              <p:nvPr/>
            </p:nvGrpSpPr>
            <p:grpSpPr>
              <a:xfrm>
                <a:off x="10273792" y="1897493"/>
                <a:ext cx="150306" cy="337000"/>
                <a:chOff x="5902160" y="2862262"/>
                <a:chExt cx="394918" cy="885443"/>
              </a:xfrm>
            </p:grpSpPr>
            <p:sp>
              <p:nvSpPr>
                <p:cNvPr id="14920" name="Google Shape;1492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21" name="Google Shape;1492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22" name="Google Shape;14922;p130"/>
              <p:cNvGrpSpPr/>
              <p:nvPr/>
            </p:nvGrpSpPr>
            <p:grpSpPr>
              <a:xfrm>
                <a:off x="10438509" y="1897493"/>
                <a:ext cx="150306" cy="337000"/>
                <a:chOff x="5902160" y="2862262"/>
                <a:chExt cx="394918" cy="885443"/>
              </a:xfrm>
            </p:grpSpPr>
            <p:sp>
              <p:nvSpPr>
                <p:cNvPr id="14923" name="Google Shape;1492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24" name="Google Shape;1492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25" name="Google Shape;14925;p130"/>
              <p:cNvGrpSpPr/>
              <p:nvPr/>
            </p:nvGrpSpPr>
            <p:grpSpPr>
              <a:xfrm>
                <a:off x="10603226" y="1897493"/>
                <a:ext cx="150306" cy="337000"/>
                <a:chOff x="5902160" y="2862262"/>
                <a:chExt cx="394918" cy="885443"/>
              </a:xfrm>
            </p:grpSpPr>
            <p:sp>
              <p:nvSpPr>
                <p:cNvPr id="14926" name="Google Shape;1492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27" name="Google Shape;1492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28" name="Google Shape;14928;p130"/>
              <p:cNvGrpSpPr/>
              <p:nvPr/>
            </p:nvGrpSpPr>
            <p:grpSpPr>
              <a:xfrm>
                <a:off x="10767943" y="1897493"/>
                <a:ext cx="150306" cy="337000"/>
                <a:chOff x="5902160" y="2862262"/>
                <a:chExt cx="394918" cy="885443"/>
              </a:xfrm>
            </p:grpSpPr>
            <p:sp>
              <p:nvSpPr>
                <p:cNvPr id="14929" name="Google Shape;1492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30" name="Google Shape;1493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31" name="Google Shape;14931;p130"/>
              <p:cNvGrpSpPr/>
              <p:nvPr/>
            </p:nvGrpSpPr>
            <p:grpSpPr>
              <a:xfrm>
                <a:off x="10932660" y="1897493"/>
                <a:ext cx="150306" cy="337000"/>
                <a:chOff x="5902160" y="2862262"/>
                <a:chExt cx="394918" cy="885443"/>
              </a:xfrm>
            </p:grpSpPr>
            <p:sp>
              <p:nvSpPr>
                <p:cNvPr id="14932" name="Google Shape;1493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33" name="Google Shape;1493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34" name="Google Shape;14934;p130"/>
              <p:cNvGrpSpPr/>
              <p:nvPr/>
            </p:nvGrpSpPr>
            <p:grpSpPr>
              <a:xfrm>
                <a:off x="11097377" y="1897493"/>
                <a:ext cx="150306" cy="337000"/>
                <a:chOff x="5902160" y="2862262"/>
                <a:chExt cx="394918" cy="885443"/>
              </a:xfrm>
            </p:grpSpPr>
            <p:sp>
              <p:nvSpPr>
                <p:cNvPr id="14935" name="Google Shape;1493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36" name="Google Shape;1493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37" name="Google Shape;14937;p130"/>
              <p:cNvGrpSpPr/>
              <p:nvPr/>
            </p:nvGrpSpPr>
            <p:grpSpPr>
              <a:xfrm>
                <a:off x="11262094" y="1897493"/>
                <a:ext cx="150306" cy="337000"/>
                <a:chOff x="5902160" y="2862262"/>
                <a:chExt cx="394918" cy="885443"/>
              </a:xfrm>
            </p:grpSpPr>
            <p:sp>
              <p:nvSpPr>
                <p:cNvPr id="14938" name="Google Shape;1493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39" name="Google Shape;1493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40" name="Google Shape;14940;p130"/>
              <p:cNvGrpSpPr/>
              <p:nvPr/>
            </p:nvGrpSpPr>
            <p:grpSpPr>
              <a:xfrm>
                <a:off x="11426811" y="1897493"/>
                <a:ext cx="150306" cy="337000"/>
                <a:chOff x="5902160" y="2862262"/>
                <a:chExt cx="394918" cy="885443"/>
              </a:xfrm>
            </p:grpSpPr>
            <p:sp>
              <p:nvSpPr>
                <p:cNvPr id="14941" name="Google Shape;1494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42" name="Google Shape;1494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43" name="Google Shape;14943;p130"/>
              <p:cNvGrpSpPr/>
              <p:nvPr/>
            </p:nvGrpSpPr>
            <p:grpSpPr>
              <a:xfrm>
                <a:off x="11591526" y="1897493"/>
                <a:ext cx="150306" cy="337000"/>
                <a:chOff x="5902160" y="2862262"/>
                <a:chExt cx="394918" cy="885443"/>
              </a:xfrm>
            </p:grpSpPr>
            <p:sp>
              <p:nvSpPr>
                <p:cNvPr id="14944" name="Google Shape;1494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45" name="Google Shape;1494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46" name="Google Shape;14946;p130"/>
              <p:cNvGrpSpPr/>
              <p:nvPr/>
            </p:nvGrpSpPr>
            <p:grpSpPr>
              <a:xfrm>
                <a:off x="10026525" y="2094343"/>
                <a:ext cx="150306" cy="337000"/>
                <a:chOff x="5902160" y="2862262"/>
                <a:chExt cx="394918" cy="885443"/>
              </a:xfrm>
            </p:grpSpPr>
            <p:sp>
              <p:nvSpPr>
                <p:cNvPr id="14947" name="Google Shape;1494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48" name="Google Shape;1494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49" name="Google Shape;14949;p130"/>
              <p:cNvGrpSpPr/>
              <p:nvPr/>
            </p:nvGrpSpPr>
            <p:grpSpPr>
              <a:xfrm>
                <a:off x="10191242" y="2094343"/>
                <a:ext cx="150306" cy="337000"/>
                <a:chOff x="5902160" y="2862262"/>
                <a:chExt cx="394918" cy="885443"/>
              </a:xfrm>
            </p:grpSpPr>
            <p:sp>
              <p:nvSpPr>
                <p:cNvPr id="14950" name="Google Shape;1495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51" name="Google Shape;1495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52" name="Google Shape;14952;p130"/>
              <p:cNvGrpSpPr/>
              <p:nvPr/>
            </p:nvGrpSpPr>
            <p:grpSpPr>
              <a:xfrm>
                <a:off x="10355959" y="2094343"/>
                <a:ext cx="150306" cy="337000"/>
                <a:chOff x="5902160" y="2862262"/>
                <a:chExt cx="394918" cy="885443"/>
              </a:xfrm>
            </p:grpSpPr>
            <p:sp>
              <p:nvSpPr>
                <p:cNvPr id="14953" name="Google Shape;1495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54" name="Google Shape;1495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55" name="Google Shape;14955;p130"/>
              <p:cNvGrpSpPr/>
              <p:nvPr/>
            </p:nvGrpSpPr>
            <p:grpSpPr>
              <a:xfrm>
                <a:off x="10520676" y="2094343"/>
                <a:ext cx="150306" cy="337000"/>
                <a:chOff x="5902160" y="2862262"/>
                <a:chExt cx="394918" cy="885443"/>
              </a:xfrm>
            </p:grpSpPr>
            <p:sp>
              <p:nvSpPr>
                <p:cNvPr id="14956" name="Google Shape;1495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57" name="Google Shape;1495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58" name="Google Shape;14958;p130"/>
              <p:cNvGrpSpPr/>
              <p:nvPr/>
            </p:nvGrpSpPr>
            <p:grpSpPr>
              <a:xfrm>
                <a:off x="10685393" y="2094343"/>
                <a:ext cx="150306" cy="337000"/>
                <a:chOff x="5902160" y="2862262"/>
                <a:chExt cx="394918" cy="885443"/>
              </a:xfrm>
            </p:grpSpPr>
            <p:sp>
              <p:nvSpPr>
                <p:cNvPr id="14959" name="Google Shape;1495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60" name="Google Shape;1496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61" name="Google Shape;14961;p130"/>
              <p:cNvGrpSpPr/>
              <p:nvPr/>
            </p:nvGrpSpPr>
            <p:grpSpPr>
              <a:xfrm>
                <a:off x="10850110" y="2094343"/>
                <a:ext cx="150306" cy="337000"/>
                <a:chOff x="5902160" y="2862262"/>
                <a:chExt cx="394918" cy="885443"/>
              </a:xfrm>
            </p:grpSpPr>
            <p:sp>
              <p:nvSpPr>
                <p:cNvPr id="14962" name="Google Shape;1496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63" name="Google Shape;1496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64" name="Google Shape;14964;p130"/>
              <p:cNvGrpSpPr/>
              <p:nvPr/>
            </p:nvGrpSpPr>
            <p:grpSpPr>
              <a:xfrm>
                <a:off x="11014827" y="2094343"/>
                <a:ext cx="150306" cy="337000"/>
                <a:chOff x="5902160" y="2862262"/>
                <a:chExt cx="394918" cy="885443"/>
              </a:xfrm>
            </p:grpSpPr>
            <p:sp>
              <p:nvSpPr>
                <p:cNvPr id="14965" name="Google Shape;1496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66" name="Google Shape;1496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67" name="Google Shape;14967;p130"/>
              <p:cNvGrpSpPr/>
              <p:nvPr/>
            </p:nvGrpSpPr>
            <p:grpSpPr>
              <a:xfrm>
                <a:off x="11179544" y="2094343"/>
                <a:ext cx="150306" cy="337000"/>
                <a:chOff x="5902160" y="2862262"/>
                <a:chExt cx="394918" cy="885443"/>
              </a:xfrm>
            </p:grpSpPr>
            <p:sp>
              <p:nvSpPr>
                <p:cNvPr id="14968" name="Google Shape;1496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69" name="Google Shape;1496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70" name="Google Shape;14970;p130"/>
              <p:cNvGrpSpPr/>
              <p:nvPr/>
            </p:nvGrpSpPr>
            <p:grpSpPr>
              <a:xfrm>
                <a:off x="11344261" y="2094343"/>
                <a:ext cx="150306" cy="337000"/>
                <a:chOff x="5902160" y="2862262"/>
                <a:chExt cx="394918" cy="885443"/>
              </a:xfrm>
            </p:grpSpPr>
            <p:sp>
              <p:nvSpPr>
                <p:cNvPr id="14971" name="Google Shape;1497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72" name="Google Shape;1497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73" name="Google Shape;14973;p130"/>
              <p:cNvGrpSpPr/>
              <p:nvPr/>
            </p:nvGrpSpPr>
            <p:grpSpPr>
              <a:xfrm>
                <a:off x="11508976" y="2094343"/>
                <a:ext cx="150306" cy="337000"/>
                <a:chOff x="5902160" y="2862262"/>
                <a:chExt cx="394918" cy="885443"/>
              </a:xfrm>
            </p:grpSpPr>
            <p:sp>
              <p:nvSpPr>
                <p:cNvPr id="14974" name="Google Shape;1497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75" name="Google Shape;1497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76" name="Google Shape;14976;p130"/>
              <p:cNvGrpSpPr/>
              <p:nvPr/>
            </p:nvGrpSpPr>
            <p:grpSpPr>
              <a:xfrm>
                <a:off x="10109075" y="2240393"/>
                <a:ext cx="150306" cy="337000"/>
                <a:chOff x="5902160" y="2862262"/>
                <a:chExt cx="394918" cy="885443"/>
              </a:xfrm>
            </p:grpSpPr>
            <p:sp>
              <p:nvSpPr>
                <p:cNvPr id="14977" name="Google Shape;1497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78" name="Google Shape;1497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79" name="Google Shape;14979;p130"/>
              <p:cNvGrpSpPr/>
              <p:nvPr/>
            </p:nvGrpSpPr>
            <p:grpSpPr>
              <a:xfrm>
                <a:off x="10273792" y="2240393"/>
                <a:ext cx="150306" cy="337000"/>
                <a:chOff x="5902160" y="2862262"/>
                <a:chExt cx="394918" cy="885443"/>
              </a:xfrm>
            </p:grpSpPr>
            <p:sp>
              <p:nvSpPr>
                <p:cNvPr id="14980" name="Google Shape;1498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81" name="Google Shape;1498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82" name="Google Shape;14982;p130"/>
              <p:cNvGrpSpPr/>
              <p:nvPr/>
            </p:nvGrpSpPr>
            <p:grpSpPr>
              <a:xfrm>
                <a:off x="10438509" y="2240393"/>
                <a:ext cx="150306" cy="337000"/>
                <a:chOff x="5902160" y="2862262"/>
                <a:chExt cx="394918" cy="885443"/>
              </a:xfrm>
            </p:grpSpPr>
            <p:sp>
              <p:nvSpPr>
                <p:cNvPr id="14983" name="Google Shape;1498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84" name="Google Shape;1498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85" name="Google Shape;14985;p130"/>
              <p:cNvGrpSpPr/>
              <p:nvPr/>
            </p:nvGrpSpPr>
            <p:grpSpPr>
              <a:xfrm>
                <a:off x="10603226" y="2240393"/>
                <a:ext cx="150306" cy="337000"/>
                <a:chOff x="5902160" y="2862262"/>
                <a:chExt cx="394918" cy="885443"/>
              </a:xfrm>
            </p:grpSpPr>
            <p:sp>
              <p:nvSpPr>
                <p:cNvPr id="14986" name="Google Shape;1498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87" name="Google Shape;1498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88" name="Google Shape;14988;p130"/>
              <p:cNvGrpSpPr/>
              <p:nvPr/>
            </p:nvGrpSpPr>
            <p:grpSpPr>
              <a:xfrm>
                <a:off x="10767943" y="2240393"/>
                <a:ext cx="150306" cy="337000"/>
                <a:chOff x="5902160" y="2862262"/>
                <a:chExt cx="394918" cy="885443"/>
              </a:xfrm>
            </p:grpSpPr>
            <p:sp>
              <p:nvSpPr>
                <p:cNvPr id="14989" name="Google Shape;1498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90" name="Google Shape;1499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91" name="Google Shape;14991;p130"/>
              <p:cNvGrpSpPr/>
              <p:nvPr/>
            </p:nvGrpSpPr>
            <p:grpSpPr>
              <a:xfrm>
                <a:off x="10932660" y="2240393"/>
                <a:ext cx="150306" cy="337000"/>
                <a:chOff x="5902160" y="2862262"/>
                <a:chExt cx="394918" cy="885443"/>
              </a:xfrm>
            </p:grpSpPr>
            <p:sp>
              <p:nvSpPr>
                <p:cNvPr id="14992" name="Google Shape;1499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93" name="Google Shape;1499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94" name="Google Shape;14994;p130"/>
              <p:cNvGrpSpPr/>
              <p:nvPr/>
            </p:nvGrpSpPr>
            <p:grpSpPr>
              <a:xfrm>
                <a:off x="11097377" y="2240393"/>
                <a:ext cx="150306" cy="337000"/>
                <a:chOff x="5902160" y="2862262"/>
                <a:chExt cx="394918" cy="885443"/>
              </a:xfrm>
            </p:grpSpPr>
            <p:sp>
              <p:nvSpPr>
                <p:cNvPr id="14995" name="Google Shape;1499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96" name="Google Shape;1499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997" name="Google Shape;14997;p130"/>
              <p:cNvGrpSpPr/>
              <p:nvPr/>
            </p:nvGrpSpPr>
            <p:grpSpPr>
              <a:xfrm>
                <a:off x="11262094" y="2240393"/>
                <a:ext cx="150306" cy="337000"/>
                <a:chOff x="5902160" y="2862262"/>
                <a:chExt cx="394918" cy="885443"/>
              </a:xfrm>
            </p:grpSpPr>
            <p:sp>
              <p:nvSpPr>
                <p:cNvPr id="14998" name="Google Shape;1499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99" name="Google Shape;1499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00" name="Google Shape;15000;p130"/>
              <p:cNvGrpSpPr/>
              <p:nvPr/>
            </p:nvGrpSpPr>
            <p:grpSpPr>
              <a:xfrm>
                <a:off x="11426811" y="2240393"/>
                <a:ext cx="150306" cy="337000"/>
                <a:chOff x="5902160" y="2862262"/>
                <a:chExt cx="394918" cy="885443"/>
              </a:xfrm>
            </p:grpSpPr>
            <p:sp>
              <p:nvSpPr>
                <p:cNvPr id="15001" name="Google Shape;1500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02" name="Google Shape;1500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03" name="Google Shape;15003;p130"/>
              <p:cNvGrpSpPr/>
              <p:nvPr/>
            </p:nvGrpSpPr>
            <p:grpSpPr>
              <a:xfrm>
                <a:off x="11591526" y="2240393"/>
                <a:ext cx="150306" cy="337000"/>
                <a:chOff x="5902160" y="2862262"/>
                <a:chExt cx="394918" cy="885443"/>
              </a:xfrm>
            </p:grpSpPr>
            <p:sp>
              <p:nvSpPr>
                <p:cNvPr id="15004" name="Google Shape;1500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05" name="Google Shape;1500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15006" name="Google Shape;15006;p130"/>
            <p:cNvGrpSpPr/>
            <p:nvPr/>
          </p:nvGrpSpPr>
          <p:grpSpPr>
            <a:xfrm>
              <a:off x="10232213" y="1029976"/>
              <a:ext cx="1479966" cy="1512531"/>
              <a:chOff x="10026526" y="824343"/>
              <a:chExt cx="1715306" cy="1753050"/>
            </a:xfrm>
          </p:grpSpPr>
          <p:grpSp>
            <p:nvGrpSpPr>
              <p:cNvPr id="15007" name="Google Shape;15007;p130"/>
              <p:cNvGrpSpPr/>
              <p:nvPr/>
            </p:nvGrpSpPr>
            <p:grpSpPr>
              <a:xfrm>
                <a:off x="10026525" y="824343"/>
                <a:ext cx="150306" cy="337000"/>
                <a:chOff x="5902160" y="2862262"/>
                <a:chExt cx="394918" cy="885443"/>
              </a:xfrm>
            </p:grpSpPr>
            <p:sp>
              <p:nvSpPr>
                <p:cNvPr id="15008" name="Google Shape;1500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09" name="Google Shape;1500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10" name="Google Shape;15010;p130"/>
              <p:cNvGrpSpPr/>
              <p:nvPr/>
            </p:nvGrpSpPr>
            <p:grpSpPr>
              <a:xfrm>
                <a:off x="10191242" y="824343"/>
                <a:ext cx="150306" cy="337000"/>
                <a:chOff x="5902160" y="2862262"/>
                <a:chExt cx="394918" cy="885443"/>
              </a:xfrm>
            </p:grpSpPr>
            <p:sp>
              <p:nvSpPr>
                <p:cNvPr id="15011" name="Google Shape;1501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12" name="Google Shape;1501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13" name="Google Shape;15013;p130"/>
              <p:cNvGrpSpPr/>
              <p:nvPr/>
            </p:nvGrpSpPr>
            <p:grpSpPr>
              <a:xfrm>
                <a:off x="10355959" y="824343"/>
                <a:ext cx="150306" cy="337000"/>
                <a:chOff x="5902160" y="2862262"/>
                <a:chExt cx="394918" cy="885443"/>
              </a:xfrm>
            </p:grpSpPr>
            <p:sp>
              <p:nvSpPr>
                <p:cNvPr id="15014" name="Google Shape;1501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15" name="Google Shape;1501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16" name="Google Shape;15016;p130"/>
              <p:cNvGrpSpPr/>
              <p:nvPr/>
            </p:nvGrpSpPr>
            <p:grpSpPr>
              <a:xfrm>
                <a:off x="10520676" y="824343"/>
                <a:ext cx="150306" cy="337000"/>
                <a:chOff x="5902160" y="2862262"/>
                <a:chExt cx="394918" cy="885443"/>
              </a:xfrm>
            </p:grpSpPr>
            <p:sp>
              <p:nvSpPr>
                <p:cNvPr id="15017" name="Google Shape;1501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18" name="Google Shape;1501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19" name="Google Shape;15019;p130"/>
              <p:cNvGrpSpPr/>
              <p:nvPr/>
            </p:nvGrpSpPr>
            <p:grpSpPr>
              <a:xfrm>
                <a:off x="10685393" y="824343"/>
                <a:ext cx="150306" cy="337000"/>
                <a:chOff x="5902160" y="2862262"/>
                <a:chExt cx="394918" cy="885443"/>
              </a:xfrm>
            </p:grpSpPr>
            <p:sp>
              <p:nvSpPr>
                <p:cNvPr id="15020" name="Google Shape;1502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21" name="Google Shape;1502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22" name="Google Shape;15022;p130"/>
              <p:cNvGrpSpPr/>
              <p:nvPr/>
            </p:nvGrpSpPr>
            <p:grpSpPr>
              <a:xfrm>
                <a:off x="10850110" y="824343"/>
                <a:ext cx="150306" cy="337000"/>
                <a:chOff x="5902160" y="2862262"/>
                <a:chExt cx="394918" cy="885443"/>
              </a:xfrm>
            </p:grpSpPr>
            <p:sp>
              <p:nvSpPr>
                <p:cNvPr id="15023" name="Google Shape;1502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24" name="Google Shape;1502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25" name="Google Shape;15025;p130"/>
              <p:cNvGrpSpPr/>
              <p:nvPr/>
            </p:nvGrpSpPr>
            <p:grpSpPr>
              <a:xfrm>
                <a:off x="11014827" y="824343"/>
                <a:ext cx="150306" cy="337000"/>
                <a:chOff x="5902160" y="2862262"/>
                <a:chExt cx="394918" cy="885443"/>
              </a:xfrm>
            </p:grpSpPr>
            <p:sp>
              <p:nvSpPr>
                <p:cNvPr id="15026" name="Google Shape;1502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27" name="Google Shape;1502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28" name="Google Shape;15028;p130"/>
              <p:cNvGrpSpPr/>
              <p:nvPr/>
            </p:nvGrpSpPr>
            <p:grpSpPr>
              <a:xfrm>
                <a:off x="11179544" y="824343"/>
                <a:ext cx="150306" cy="337000"/>
                <a:chOff x="5902160" y="2862262"/>
                <a:chExt cx="394918" cy="885443"/>
              </a:xfrm>
            </p:grpSpPr>
            <p:sp>
              <p:nvSpPr>
                <p:cNvPr id="15029" name="Google Shape;1502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30" name="Google Shape;1503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31" name="Google Shape;15031;p130"/>
              <p:cNvGrpSpPr/>
              <p:nvPr/>
            </p:nvGrpSpPr>
            <p:grpSpPr>
              <a:xfrm>
                <a:off x="11344261" y="824343"/>
                <a:ext cx="150306" cy="337000"/>
                <a:chOff x="5902160" y="2862262"/>
                <a:chExt cx="394918" cy="885443"/>
              </a:xfrm>
            </p:grpSpPr>
            <p:sp>
              <p:nvSpPr>
                <p:cNvPr id="15032" name="Google Shape;1503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33" name="Google Shape;1503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34" name="Google Shape;15034;p130"/>
              <p:cNvGrpSpPr/>
              <p:nvPr/>
            </p:nvGrpSpPr>
            <p:grpSpPr>
              <a:xfrm>
                <a:off x="11508976" y="824343"/>
                <a:ext cx="150306" cy="337000"/>
                <a:chOff x="5902160" y="2862262"/>
                <a:chExt cx="394918" cy="885443"/>
              </a:xfrm>
            </p:grpSpPr>
            <p:sp>
              <p:nvSpPr>
                <p:cNvPr id="15035" name="Google Shape;1503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36" name="Google Shape;1503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37" name="Google Shape;15037;p130"/>
              <p:cNvGrpSpPr/>
              <p:nvPr/>
            </p:nvGrpSpPr>
            <p:grpSpPr>
              <a:xfrm>
                <a:off x="10109075" y="938643"/>
                <a:ext cx="150306" cy="337000"/>
                <a:chOff x="5902160" y="2862262"/>
                <a:chExt cx="394918" cy="885443"/>
              </a:xfrm>
            </p:grpSpPr>
            <p:sp>
              <p:nvSpPr>
                <p:cNvPr id="15038" name="Google Shape;1503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39" name="Google Shape;1503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40" name="Google Shape;15040;p130"/>
              <p:cNvGrpSpPr/>
              <p:nvPr/>
            </p:nvGrpSpPr>
            <p:grpSpPr>
              <a:xfrm>
                <a:off x="10273792" y="938643"/>
                <a:ext cx="150306" cy="337000"/>
                <a:chOff x="5902160" y="2862262"/>
                <a:chExt cx="394918" cy="885443"/>
              </a:xfrm>
            </p:grpSpPr>
            <p:sp>
              <p:nvSpPr>
                <p:cNvPr id="15041" name="Google Shape;1504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42" name="Google Shape;1504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43" name="Google Shape;15043;p130"/>
              <p:cNvGrpSpPr/>
              <p:nvPr/>
            </p:nvGrpSpPr>
            <p:grpSpPr>
              <a:xfrm>
                <a:off x="10438509" y="938643"/>
                <a:ext cx="150306" cy="337000"/>
                <a:chOff x="5902160" y="2862262"/>
                <a:chExt cx="394918" cy="885443"/>
              </a:xfrm>
            </p:grpSpPr>
            <p:sp>
              <p:nvSpPr>
                <p:cNvPr id="15044" name="Google Shape;1504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45" name="Google Shape;1504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46" name="Google Shape;15046;p130"/>
              <p:cNvGrpSpPr/>
              <p:nvPr/>
            </p:nvGrpSpPr>
            <p:grpSpPr>
              <a:xfrm>
                <a:off x="10603226" y="938643"/>
                <a:ext cx="150306" cy="337000"/>
                <a:chOff x="5902160" y="2862262"/>
                <a:chExt cx="394918" cy="885443"/>
              </a:xfrm>
            </p:grpSpPr>
            <p:sp>
              <p:nvSpPr>
                <p:cNvPr id="15047" name="Google Shape;1504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48" name="Google Shape;1504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49" name="Google Shape;15049;p130"/>
              <p:cNvGrpSpPr/>
              <p:nvPr/>
            </p:nvGrpSpPr>
            <p:grpSpPr>
              <a:xfrm>
                <a:off x="10767943" y="938643"/>
                <a:ext cx="150306" cy="337000"/>
                <a:chOff x="5902160" y="2862262"/>
                <a:chExt cx="394918" cy="885443"/>
              </a:xfrm>
            </p:grpSpPr>
            <p:sp>
              <p:nvSpPr>
                <p:cNvPr id="15050" name="Google Shape;1505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51" name="Google Shape;1505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52" name="Google Shape;15052;p130"/>
              <p:cNvGrpSpPr/>
              <p:nvPr/>
            </p:nvGrpSpPr>
            <p:grpSpPr>
              <a:xfrm>
                <a:off x="10932660" y="938643"/>
                <a:ext cx="150306" cy="337000"/>
                <a:chOff x="5902160" y="2862262"/>
                <a:chExt cx="394918" cy="885443"/>
              </a:xfrm>
            </p:grpSpPr>
            <p:sp>
              <p:nvSpPr>
                <p:cNvPr id="15053" name="Google Shape;1505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54" name="Google Shape;1505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55" name="Google Shape;15055;p130"/>
              <p:cNvGrpSpPr/>
              <p:nvPr/>
            </p:nvGrpSpPr>
            <p:grpSpPr>
              <a:xfrm>
                <a:off x="11097377" y="938643"/>
                <a:ext cx="150306" cy="337000"/>
                <a:chOff x="5902160" y="2862262"/>
                <a:chExt cx="394918" cy="885443"/>
              </a:xfrm>
            </p:grpSpPr>
            <p:sp>
              <p:nvSpPr>
                <p:cNvPr id="15056" name="Google Shape;1505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57" name="Google Shape;1505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58" name="Google Shape;15058;p130"/>
              <p:cNvGrpSpPr/>
              <p:nvPr/>
            </p:nvGrpSpPr>
            <p:grpSpPr>
              <a:xfrm>
                <a:off x="11262094" y="938643"/>
                <a:ext cx="150306" cy="337000"/>
                <a:chOff x="5902160" y="2862262"/>
                <a:chExt cx="394918" cy="885443"/>
              </a:xfrm>
            </p:grpSpPr>
            <p:sp>
              <p:nvSpPr>
                <p:cNvPr id="15059" name="Google Shape;1505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60" name="Google Shape;1506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61" name="Google Shape;15061;p130"/>
              <p:cNvGrpSpPr/>
              <p:nvPr/>
            </p:nvGrpSpPr>
            <p:grpSpPr>
              <a:xfrm>
                <a:off x="11426811" y="938643"/>
                <a:ext cx="150306" cy="337000"/>
                <a:chOff x="5902160" y="2862262"/>
                <a:chExt cx="394918" cy="885443"/>
              </a:xfrm>
            </p:grpSpPr>
            <p:sp>
              <p:nvSpPr>
                <p:cNvPr id="15062" name="Google Shape;1506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63" name="Google Shape;1506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64" name="Google Shape;15064;p130"/>
              <p:cNvGrpSpPr/>
              <p:nvPr/>
            </p:nvGrpSpPr>
            <p:grpSpPr>
              <a:xfrm>
                <a:off x="11591526" y="938643"/>
                <a:ext cx="150306" cy="337000"/>
                <a:chOff x="5902160" y="2862262"/>
                <a:chExt cx="394918" cy="885443"/>
              </a:xfrm>
            </p:grpSpPr>
            <p:sp>
              <p:nvSpPr>
                <p:cNvPr id="15065" name="Google Shape;1506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66" name="Google Shape;1506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67" name="Google Shape;15067;p130"/>
              <p:cNvGrpSpPr/>
              <p:nvPr/>
            </p:nvGrpSpPr>
            <p:grpSpPr>
              <a:xfrm>
                <a:off x="10026525" y="1154543"/>
                <a:ext cx="150306" cy="337000"/>
                <a:chOff x="5902160" y="2862262"/>
                <a:chExt cx="394918" cy="885443"/>
              </a:xfrm>
            </p:grpSpPr>
            <p:sp>
              <p:nvSpPr>
                <p:cNvPr id="15068" name="Google Shape;1506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69" name="Google Shape;1506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70" name="Google Shape;15070;p130"/>
              <p:cNvGrpSpPr/>
              <p:nvPr/>
            </p:nvGrpSpPr>
            <p:grpSpPr>
              <a:xfrm>
                <a:off x="10191242" y="1154543"/>
                <a:ext cx="150306" cy="337000"/>
                <a:chOff x="5902160" y="2862262"/>
                <a:chExt cx="394918" cy="885443"/>
              </a:xfrm>
            </p:grpSpPr>
            <p:sp>
              <p:nvSpPr>
                <p:cNvPr id="15071" name="Google Shape;1507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72" name="Google Shape;1507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73" name="Google Shape;15073;p130"/>
              <p:cNvGrpSpPr/>
              <p:nvPr/>
            </p:nvGrpSpPr>
            <p:grpSpPr>
              <a:xfrm>
                <a:off x="10355959" y="1154543"/>
                <a:ext cx="150306" cy="337000"/>
                <a:chOff x="5902160" y="2862262"/>
                <a:chExt cx="394918" cy="885443"/>
              </a:xfrm>
            </p:grpSpPr>
            <p:sp>
              <p:nvSpPr>
                <p:cNvPr id="15074" name="Google Shape;1507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75" name="Google Shape;1507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76" name="Google Shape;15076;p130"/>
              <p:cNvGrpSpPr/>
              <p:nvPr/>
            </p:nvGrpSpPr>
            <p:grpSpPr>
              <a:xfrm>
                <a:off x="10520676" y="1154543"/>
                <a:ext cx="150306" cy="337000"/>
                <a:chOff x="5902160" y="2862262"/>
                <a:chExt cx="394918" cy="885443"/>
              </a:xfrm>
            </p:grpSpPr>
            <p:sp>
              <p:nvSpPr>
                <p:cNvPr id="15077" name="Google Shape;1507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78" name="Google Shape;1507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79" name="Google Shape;15079;p130"/>
              <p:cNvGrpSpPr/>
              <p:nvPr/>
            </p:nvGrpSpPr>
            <p:grpSpPr>
              <a:xfrm>
                <a:off x="10685393" y="1154543"/>
                <a:ext cx="150306" cy="337000"/>
                <a:chOff x="5902160" y="2862262"/>
                <a:chExt cx="394918" cy="885443"/>
              </a:xfrm>
            </p:grpSpPr>
            <p:sp>
              <p:nvSpPr>
                <p:cNvPr id="15080" name="Google Shape;1508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81" name="Google Shape;1508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82" name="Google Shape;15082;p130"/>
              <p:cNvGrpSpPr/>
              <p:nvPr/>
            </p:nvGrpSpPr>
            <p:grpSpPr>
              <a:xfrm>
                <a:off x="10850110" y="1154543"/>
                <a:ext cx="150306" cy="337000"/>
                <a:chOff x="5902160" y="2862262"/>
                <a:chExt cx="394918" cy="885443"/>
              </a:xfrm>
            </p:grpSpPr>
            <p:sp>
              <p:nvSpPr>
                <p:cNvPr id="15083" name="Google Shape;1508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84" name="Google Shape;1508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85" name="Google Shape;15085;p130"/>
              <p:cNvGrpSpPr/>
              <p:nvPr/>
            </p:nvGrpSpPr>
            <p:grpSpPr>
              <a:xfrm>
                <a:off x="11014827" y="1154543"/>
                <a:ext cx="150306" cy="337000"/>
                <a:chOff x="5902160" y="2862262"/>
                <a:chExt cx="394918" cy="885443"/>
              </a:xfrm>
            </p:grpSpPr>
            <p:sp>
              <p:nvSpPr>
                <p:cNvPr id="15086" name="Google Shape;1508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87" name="Google Shape;1508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88" name="Google Shape;15088;p130"/>
              <p:cNvGrpSpPr/>
              <p:nvPr/>
            </p:nvGrpSpPr>
            <p:grpSpPr>
              <a:xfrm>
                <a:off x="11179544" y="1154543"/>
                <a:ext cx="150306" cy="337000"/>
                <a:chOff x="5902160" y="2862262"/>
                <a:chExt cx="394918" cy="885443"/>
              </a:xfrm>
            </p:grpSpPr>
            <p:sp>
              <p:nvSpPr>
                <p:cNvPr id="15089" name="Google Shape;1508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90" name="Google Shape;1509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91" name="Google Shape;15091;p130"/>
              <p:cNvGrpSpPr/>
              <p:nvPr/>
            </p:nvGrpSpPr>
            <p:grpSpPr>
              <a:xfrm>
                <a:off x="11344261" y="1154543"/>
                <a:ext cx="150306" cy="337000"/>
                <a:chOff x="5902160" y="2862262"/>
                <a:chExt cx="394918" cy="885443"/>
              </a:xfrm>
            </p:grpSpPr>
            <p:sp>
              <p:nvSpPr>
                <p:cNvPr id="15092" name="Google Shape;1509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93" name="Google Shape;1509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94" name="Google Shape;15094;p130"/>
              <p:cNvGrpSpPr/>
              <p:nvPr/>
            </p:nvGrpSpPr>
            <p:grpSpPr>
              <a:xfrm>
                <a:off x="11508976" y="1154543"/>
                <a:ext cx="150306" cy="337000"/>
                <a:chOff x="5902160" y="2862262"/>
                <a:chExt cx="394918" cy="885443"/>
              </a:xfrm>
            </p:grpSpPr>
            <p:sp>
              <p:nvSpPr>
                <p:cNvPr id="15095" name="Google Shape;1509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96" name="Google Shape;1509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097" name="Google Shape;15097;p130"/>
              <p:cNvGrpSpPr/>
              <p:nvPr/>
            </p:nvGrpSpPr>
            <p:grpSpPr>
              <a:xfrm>
                <a:off x="10109075" y="1268843"/>
                <a:ext cx="150306" cy="337000"/>
                <a:chOff x="5902160" y="2862262"/>
                <a:chExt cx="394918" cy="885443"/>
              </a:xfrm>
            </p:grpSpPr>
            <p:sp>
              <p:nvSpPr>
                <p:cNvPr id="15098" name="Google Shape;1509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99" name="Google Shape;1509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00" name="Google Shape;15100;p130"/>
              <p:cNvGrpSpPr/>
              <p:nvPr/>
            </p:nvGrpSpPr>
            <p:grpSpPr>
              <a:xfrm>
                <a:off x="10273792" y="1268843"/>
                <a:ext cx="150306" cy="337000"/>
                <a:chOff x="5902160" y="2862262"/>
                <a:chExt cx="394918" cy="885443"/>
              </a:xfrm>
            </p:grpSpPr>
            <p:sp>
              <p:nvSpPr>
                <p:cNvPr id="15101" name="Google Shape;1510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02" name="Google Shape;1510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03" name="Google Shape;15103;p130"/>
              <p:cNvGrpSpPr/>
              <p:nvPr/>
            </p:nvGrpSpPr>
            <p:grpSpPr>
              <a:xfrm>
                <a:off x="10438509" y="1268843"/>
                <a:ext cx="150306" cy="337000"/>
                <a:chOff x="5902160" y="2862262"/>
                <a:chExt cx="394918" cy="885443"/>
              </a:xfrm>
            </p:grpSpPr>
            <p:sp>
              <p:nvSpPr>
                <p:cNvPr id="15104" name="Google Shape;1510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05" name="Google Shape;1510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06" name="Google Shape;15106;p130"/>
              <p:cNvGrpSpPr/>
              <p:nvPr/>
            </p:nvGrpSpPr>
            <p:grpSpPr>
              <a:xfrm>
                <a:off x="10603226" y="1268843"/>
                <a:ext cx="150306" cy="337000"/>
                <a:chOff x="5902160" y="2862262"/>
                <a:chExt cx="394918" cy="885443"/>
              </a:xfrm>
            </p:grpSpPr>
            <p:sp>
              <p:nvSpPr>
                <p:cNvPr id="15107" name="Google Shape;1510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08" name="Google Shape;1510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09" name="Google Shape;15109;p130"/>
              <p:cNvGrpSpPr/>
              <p:nvPr/>
            </p:nvGrpSpPr>
            <p:grpSpPr>
              <a:xfrm>
                <a:off x="10767943" y="1268843"/>
                <a:ext cx="150306" cy="337000"/>
                <a:chOff x="5902160" y="2862262"/>
                <a:chExt cx="394918" cy="885443"/>
              </a:xfrm>
            </p:grpSpPr>
            <p:sp>
              <p:nvSpPr>
                <p:cNvPr id="15110" name="Google Shape;1511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11" name="Google Shape;1511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12" name="Google Shape;15112;p130"/>
              <p:cNvGrpSpPr/>
              <p:nvPr/>
            </p:nvGrpSpPr>
            <p:grpSpPr>
              <a:xfrm>
                <a:off x="10932660" y="1268843"/>
                <a:ext cx="150306" cy="337000"/>
                <a:chOff x="5902160" y="2862262"/>
                <a:chExt cx="394918" cy="885443"/>
              </a:xfrm>
            </p:grpSpPr>
            <p:sp>
              <p:nvSpPr>
                <p:cNvPr id="15113" name="Google Shape;1511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14" name="Google Shape;1511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15" name="Google Shape;15115;p130"/>
              <p:cNvGrpSpPr/>
              <p:nvPr/>
            </p:nvGrpSpPr>
            <p:grpSpPr>
              <a:xfrm>
                <a:off x="11097377" y="1268843"/>
                <a:ext cx="150306" cy="337000"/>
                <a:chOff x="5902160" y="2862262"/>
                <a:chExt cx="394918" cy="885443"/>
              </a:xfrm>
            </p:grpSpPr>
            <p:sp>
              <p:nvSpPr>
                <p:cNvPr id="15116" name="Google Shape;1511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17" name="Google Shape;1511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18" name="Google Shape;15118;p130"/>
              <p:cNvGrpSpPr/>
              <p:nvPr/>
            </p:nvGrpSpPr>
            <p:grpSpPr>
              <a:xfrm>
                <a:off x="11262094" y="1268843"/>
                <a:ext cx="150306" cy="337000"/>
                <a:chOff x="5902160" y="2862262"/>
                <a:chExt cx="394918" cy="885443"/>
              </a:xfrm>
            </p:grpSpPr>
            <p:sp>
              <p:nvSpPr>
                <p:cNvPr id="15119" name="Google Shape;1511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20" name="Google Shape;1512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21" name="Google Shape;15121;p130"/>
              <p:cNvGrpSpPr/>
              <p:nvPr/>
            </p:nvGrpSpPr>
            <p:grpSpPr>
              <a:xfrm>
                <a:off x="11426811" y="1268843"/>
                <a:ext cx="150306" cy="337000"/>
                <a:chOff x="5902160" y="2862262"/>
                <a:chExt cx="394918" cy="885443"/>
              </a:xfrm>
            </p:grpSpPr>
            <p:sp>
              <p:nvSpPr>
                <p:cNvPr id="15122" name="Google Shape;1512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23" name="Google Shape;1512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24" name="Google Shape;15124;p130"/>
              <p:cNvGrpSpPr/>
              <p:nvPr/>
            </p:nvGrpSpPr>
            <p:grpSpPr>
              <a:xfrm>
                <a:off x="11591526" y="1268843"/>
                <a:ext cx="150306" cy="337000"/>
                <a:chOff x="5902160" y="2862262"/>
                <a:chExt cx="394918" cy="885443"/>
              </a:xfrm>
            </p:grpSpPr>
            <p:sp>
              <p:nvSpPr>
                <p:cNvPr id="15125" name="Google Shape;1512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26" name="Google Shape;1512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27" name="Google Shape;15127;p130"/>
              <p:cNvGrpSpPr/>
              <p:nvPr/>
            </p:nvGrpSpPr>
            <p:grpSpPr>
              <a:xfrm>
                <a:off x="10026525" y="1472043"/>
                <a:ext cx="150306" cy="337000"/>
                <a:chOff x="5902160" y="2862262"/>
                <a:chExt cx="394918" cy="885443"/>
              </a:xfrm>
            </p:grpSpPr>
            <p:sp>
              <p:nvSpPr>
                <p:cNvPr id="15128" name="Google Shape;1512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29" name="Google Shape;1512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30" name="Google Shape;15130;p130"/>
              <p:cNvGrpSpPr/>
              <p:nvPr/>
            </p:nvGrpSpPr>
            <p:grpSpPr>
              <a:xfrm>
                <a:off x="10191242" y="1472043"/>
                <a:ext cx="150306" cy="337000"/>
                <a:chOff x="5902160" y="2862262"/>
                <a:chExt cx="394918" cy="885443"/>
              </a:xfrm>
            </p:grpSpPr>
            <p:sp>
              <p:nvSpPr>
                <p:cNvPr id="15131" name="Google Shape;1513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32" name="Google Shape;1513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33" name="Google Shape;15133;p130"/>
              <p:cNvGrpSpPr/>
              <p:nvPr/>
            </p:nvGrpSpPr>
            <p:grpSpPr>
              <a:xfrm>
                <a:off x="10355959" y="1472043"/>
                <a:ext cx="150306" cy="337000"/>
                <a:chOff x="5902160" y="2862262"/>
                <a:chExt cx="394918" cy="885443"/>
              </a:xfrm>
            </p:grpSpPr>
            <p:sp>
              <p:nvSpPr>
                <p:cNvPr id="15134" name="Google Shape;1513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35" name="Google Shape;1513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36" name="Google Shape;15136;p130"/>
              <p:cNvGrpSpPr/>
              <p:nvPr/>
            </p:nvGrpSpPr>
            <p:grpSpPr>
              <a:xfrm>
                <a:off x="10520676" y="1472043"/>
                <a:ext cx="150306" cy="337000"/>
                <a:chOff x="5902160" y="2862262"/>
                <a:chExt cx="394918" cy="885443"/>
              </a:xfrm>
            </p:grpSpPr>
            <p:sp>
              <p:nvSpPr>
                <p:cNvPr id="15137" name="Google Shape;1513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38" name="Google Shape;1513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39" name="Google Shape;15139;p130"/>
              <p:cNvGrpSpPr/>
              <p:nvPr/>
            </p:nvGrpSpPr>
            <p:grpSpPr>
              <a:xfrm>
                <a:off x="10685393" y="1472043"/>
                <a:ext cx="150306" cy="337000"/>
                <a:chOff x="5902160" y="2862262"/>
                <a:chExt cx="394918" cy="885443"/>
              </a:xfrm>
            </p:grpSpPr>
            <p:sp>
              <p:nvSpPr>
                <p:cNvPr id="15140" name="Google Shape;1514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41" name="Google Shape;1514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42" name="Google Shape;15142;p130"/>
              <p:cNvGrpSpPr/>
              <p:nvPr/>
            </p:nvGrpSpPr>
            <p:grpSpPr>
              <a:xfrm>
                <a:off x="10850110" y="1472043"/>
                <a:ext cx="150306" cy="337000"/>
                <a:chOff x="5902160" y="2862262"/>
                <a:chExt cx="394918" cy="885443"/>
              </a:xfrm>
            </p:grpSpPr>
            <p:sp>
              <p:nvSpPr>
                <p:cNvPr id="15143" name="Google Shape;1514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44" name="Google Shape;1514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45" name="Google Shape;15145;p130"/>
              <p:cNvGrpSpPr/>
              <p:nvPr/>
            </p:nvGrpSpPr>
            <p:grpSpPr>
              <a:xfrm>
                <a:off x="11014827" y="1472043"/>
                <a:ext cx="150306" cy="337000"/>
                <a:chOff x="5902160" y="2862262"/>
                <a:chExt cx="394918" cy="885443"/>
              </a:xfrm>
            </p:grpSpPr>
            <p:sp>
              <p:nvSpPr>
                <p:cNvPr id="15146" name="Google Shape;1514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47" name="Google Shape;1514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48" name="Google Shape;15148;p130"/>
              <p:cNvGrpSpPr/>
              <p:nvPr/>
            </p:nvGrpSpPr>
            <p:grpSpPr>
              <a:xfrm>
                <a:off x="11179544" y="1472043"/>
                <a:ext cx="150306" cy="337000"/>
                <a:chOff x="5902160" y="2862262"/>
                <a:chExt cx="394918" cy="885443"/>
              </a:xfrm>
            </p:grpSpPr>
            <p:sp>
              <p:nvSpPr>
                <p:cNvPr id="15149" name="Google Shape;1514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50" name="Google Shape;1515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51" name="Google Shape;15151;p130"/>
              <p:cNvGrpSpPr/>
              <p:nvPr/>
            </p:nvGrpSpPr>
            <p:grpSpPr>
              <a:xfrm>
                <a:off x="11344261" y="1472043"/>
                <a:ext cx="150306" cy="337000"/>
                <a:chOff x="5902160" y="2862262"/>
                <a:chExt cx="394918" cy="885443"/>
              </a:xfrm>
            </p:grpSpPr>
            <p:sp>
              <p:nvSpPr>
                <p:cNvPr id="15152" name="Google Shape;1515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53" name="Google Shape;1515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54" name="Google Shape;15154;p130"/>
              <p:cNvGrpSpPr/>
              <p:nvPr/>
            </p:nvGrpSpPr>
            <p:grpSpPr>
              <a:xfrm>
                <a:off x="11508976" y="1472043"/>
                <a:ext cx="150306" cy="337000"/>
                <a:chOff x="5902160" y="2862262"/>
                <a:chExt cx="394918" cy="885443"/>
              </a:xfrm>
            </p:grpSpPr>
            <p:sp>
              <p:nvSpPr>
                <p:cNvPr id="15155" name="Google Shape;1515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56" name="Google Shape;1515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57" name="Google Shape;15157;p130"/>
              <p:cNvGrpSpPr/>
              <p:nvPr/>
            </p:nvGrpSpPr>
            <p:grpSpPr>
              <a:xfrm>
                <a:off x="10109075" y="1586343"/>
                <a:ext cx="150306" cy="337000"/>
                <a:chOff x="5902160" y="2862262"/>
                <a:chExt cx="394918" cy="885443"/>
              </a:xfrm>
            </p:grpSpPr>
            <p:sp>
              <p:nvSpPr>
                <p:cNvPr id="15158" name="Google Shape;1515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59" name="Google Shape;1515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60" name="Google Shape;15160;p130"/>
              <p:cNvGrpSpPr/>
              <p:nvPr/>
            </p:nvGrpSpPr>
            <p:grpSpPr>
              <a:xfrm>
                <a:off x="10273792" y="1586343"/>
                <a:ext cx="150306" cy="337000"/>
                <a:chOff x="5902160" y="2862262"/>
                <a:chExt cx="394918" cy="885443"/>
              </a:xfrm>
            </p:grpSpPr>
            <p:sp>
              <p:nvSpPr>
                <p:cNvPr id="15161" name="Google Shape;1516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62" name="Google Shape;1516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63" name="Google Shape;15163;p130"/>
              <p:cNvGrpSpPr/>
              <p:nvPr/>
            </p:nvGrpSpPr>
            <p:grpSpPr>
              <a:xfrm>
                <a:off x="10438509" y="1586343"/>
                <a:ext cx="150306" cy="337000"/>
                <a:chOff x="5902160" y="2862262"/>
                <a:chExt cx="394918" cy="885443"/>
              </a:xfrm>
            </p:grpSpPr>
            <p:sp>
              <p:nvSpPr>
                <p:cNvPr id="15164" name="Google Shape;1516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65" name="Google Shape;1516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66" name="Google Shape;15166;p130"/>
              <p:cNvGrpSpPr/>
              <p:nvPr/>
            </p:nvGrpSpPr>
            <p:grpSpPr>
              <a:xfrm>
                <a:off x="10603226" y="1586343"/>
                <a:ext cx="150306" cy="337000"/>
                <a:chOff x="5902160" y="2862262"/>
                <a:chExt cx="394918" cy="885443"/>
              </a:xfrm>
            </p:grpSpPr>
            <p:sp>
              <p:nvSpPr>
                <p:cNvPr id="15167" name="Google Shape;1516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68" name="Google Shape;1516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69" name="Google Shape;15169;p130"/>
              <p:cNvGrpSpPr/>
              <p:nvPr/>
            </p:nvGrpSpPr>
            <p:grpSpPr>
              <a:xfrm>
                <a:off x="10767943" y="1586343"/>
                <a:ext cx="150306" cy="337000"/>
                <a:chOff x="5902160" y="2862262"/>
                <a:chExt cx="394918" cy="885443"/>
              </a:xfrm>
            </p:grpSpPr>
            <p:sp>
              <p:nvSpPr>
                <p:cNvPr id="15170" name="Google Shape;1517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71" name="Google Shape;1517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72" name="Google Shape;15172;p130"/>
              <p:cNvGrpSpPr/>
              <p:nvPr/>
            </p:nvGrpSpPr>
            <p:grpSpPr>
              <a:xfrm>
                <a:off x="10932660" y="1586343"/>
                <a:ext cx="150306" cy="337000"/>
                <a:chOff x="5902160" y="2862262"/>
                <a:chExt cx="394918" cy="885443"/>
              </a:xfrm>
            </p:grpSpPr>
            <p:sp>
              <p:nvSpPr>
                <p:cNvPr id="15173" name="Google Shape;1517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74" name="Google Shape;1517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75" name="Google Shape;15175;p130"/>
              <p:cNvGrpSpPr/>
              <p:nvPr/>
            </p:nvGrpSpPr>
            <p:grpSpPr>
              <a:xfrm>
                <a:off x="11097377" y="1586343"/>
                <a:ext cx="150306" cy="337000"/>
                <a:chOff x="5902160" y="2862262"/>
                <a:chExt cx="394918" cy="885443"/>
              </a:xfrm>
            </p:grpSpPr>
            <p:sp>
              <p:nvSpPr>
                <p:cNvPr id="15176" name="Google Shape;1517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77" name="Google Shape;1517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78" name="Google Shape;15178;p130"/>
              <p:cNvGrpSpPr/>
              <p:nvPr/>
            </p:nvGrpSpPr>
            <p:grpSpPr>
              <a:xfrm>
                <a:off x="11262094" y="1586343"/>
                <a:ext cx="150306" cy="337000"/>
                <a:chOff x="5902160" y="2862262"/>
                <a:chExt cx="394918" cy="885443"/>
              </a:xfrm>
            </p:grpSpPr>
            <p:sp>
              <p:nvSpPr>
                <p:cNvPr id="15179" name="Google Shape;1517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80" name="Google Shape;1518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81" name="Google Shape;15181;p130"/>
              <p:cNvGrpSpPr/>
              <p:nvPr/>
            </p:nvGrpSpPr>
            <p:grpSpPr>
              <a:xfrm>
                <a:off x="11426811" y="1586343"/>
                <a:ext cx="150306" cy="337000"/>
                <a:chOff x="5902160" y="2862262"/>
                <a:chExt cx="394918" cy="885443"/>
              </a:xfrm>
            </p:grpSpPr>
            <p:sp>
              <p:nvSpPr>
                <p:cNvPr id="15182" name="Google Shape;1518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83" name="Google Shape;1518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84" name="Google Shape;15184;p130"/>
              <p:cNvGrpSpPr/>
              <p:nvPr/>
            </p:nvGrpSpPr>
            <p:grpSpPr>
              <a:xfrm>
                <a:off x="11591526" y="1586343"/>
                <a:ext cx="150306" cy="337000"/>
                <a:chOff x="5902160" y="2862262"/>
                <a:chExt cx="394918" cy="885443"/>
              </a:xfrm>
            </p:grpSpPr>
            <p:sp>
              <p:nvSpPr>
                <p:cNvPr id="15185" name="Google Shape;1518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86" name="Google Shape;1518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87" name="Google Shape;15187;p130"/>
              <p:cNvGrpSpPr/>
              <p:nvPr/>
            </p:nvGrpSpPr>
            <p:grpSpPr>
              <a:xfrm>
                <a:off x="10026525" y="1783193"/>
                <a:ext cx="150306" cy="337000"/>
                <a:chOff x="5902160" y="2862262"/>
                <a:chExt cx="394918" cy="885443"/>
              </a:xfrm>
            </p:grpSpPr>
            <p:sp>
              <p:nvSpPr>
                <p:cNvPr id="15188" name="Google Shape;1518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89" name="Google Shape;1518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90" name="Google Shape;15190;p130"/>
              <p:cNvGrpSpPr/>
              <p:nvPr/>
            </p:nvGrpSpPr>
            <p:grpSpPr>
              <a:xfrm>
                <a:off x="10191242" y="1783193"/>
                <a:ext cx="150306" cy="337000"/>
                <a:chOff x="5902160" y="2862262"/>
                <a:chExt cx="394918" cy="885443"/>
              </a:xfrm>
            </p:grpSpPr>
            <p:sp>
              <p:nvSpPr>
                <p:cNvPr id="15191" name="Google Shape;1519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92" name="Google Shape;1519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93" name="Google Shape;15193;p130"/>
              <p:cNvGrpSpPr/>
              <p:nvPr/>
            </p:nvGrpSpPr>
            <p:grpSpPr>
              <a:xfrm>
                <a:off x="10355959" y="1783193"/>
                <a:ext cx="150306" cy="337000"/>
                <a:chOff x="5902160" y="2862262"/>
                <a:chExt cx="394918" cy="885443"/>
              </a:xfrm>
            </p:grpSpPr>
            <p:sp>
              <p:nvSpPr>
                <p:cNvPr id="15194" name="Google Shape;1519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95" name="Google Shape;1519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96" name="Google Shape;15196;p130"/>
              <p:cNvGrpSpPr/>
              <p:nvPr/>
            </p:nvGrpSpPr>
            <p:grpSpPr>
              <a:xfrm>
                <a:off x="10520676" y="1783193"/>
                <a:ext cx="150306" cy="337000"/>
                <a:chOff x="5902160" y="2862262"/>
                <a:chExt cx="394918" cy="885443"/>
              </a:xfrm>
            </p:grpSpPr>
            <p:sp>
              <p:nvSpPr>
                <p:cNvPr id="15197" name="Google Shape;1519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98" name="Google Shape;1519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199" name="Google Shape;15199;p130"/>
              <p:cNvGrpSpPr/>
              <p:nvPr/>
            </p:nvGrpSpPr>
            <p:grpSpPr>
              <a:xfrm>
                <a:off x="10685393" y="1783193"/>
                <a:ext cx="150306" cy="337000"/>
                <a:chOff x="5902160" y="2862262"/>
                <a:chExt cx="394918" cy="885443"/>
              </a:xfrm>
            </p:grpSpPr>
            <p:sp>
              <p:nvSpPr>
                <p:cNvPr id="15200" name="Google Shape;1520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01" name="Google Shape;1520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02" name="Google Shape;15202;p130"/>
              <p:cNvGrpSpPr/>
              <p:nvPr/>
            </p:nvGrpSpPr>
            <p:grpSpPr>
              <a:xfrm>
                <a:off x="10850110" y="1783193"/>
                <a:ext cx="150306" cy="337000"/>
                <a:chOff x="5902160" y="2862262"/>
                <a:chExt cx="394918" cy="885443"/>
              </a:xfrm>
            </p:grpSpPr>
            <p:sp>
              <p:nvSpPr>
                <p:cNvPr id="15203" name="Google Shape;1520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04" name="Google Shape;1520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05" name="Google Shape;15205;p130"/>
              <p:cNvGrpSpPr/>
              <p:nvPr/>
            </p:nvGrpSpPr>
            <p:grpSpPr>
              <a:xfrm>
                <a:off x="11014827" y="1783193"/>
                <a:ext cx="150306" cy="337000"/>
                <a:chOff x="5902160" y="2862262"/>
                <a:chExt cx="394918" cy="885443"/>
              </a:xfrm>
            </p:grpSpPr>
            <p:sp>
              <p:nvSpPr>
                <p:cNvPr id="15206" name="Google Shape;1520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07" name="Google Shape;1520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08" name="Google Shape;15208;p130"/>
              <p:cNvGrpSpPr/>
              <p:nvPr/>
            </p:nvGrpSpPr>
            <p:grpSpPr>
              <a:xfrm>
                <a:off x="11179544" y="1783193"/>
                <a:ext cx="150306" cy="337000"/>
                <a:chOff x="5902160" y="2862262"/>
                <a:chExt cx="394918" cy="885443"/>
              </a:xfrm>
            </p:grpSpPr>
            <p:sp>
              <p:nvSpPr>
                <p:cNvPr id="15209" name="Google Shape;1520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10" name="Google Shape;1521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11" name="Google Shape;15211;p130"/>
              <p:cNvGrpSpPr/>
              <p:nvPr/>
            </p:nvGrpSpPr>
            <p:grpSpPr>
              <a:xfrm>
                <a:off x="11344261" y="1783193"/>
                <a:ext cx="150306" cy="337000"/>
                <a:chOff x="5902160" y="2862262"/>
                <a:chExt cx="394918" cy="885443"/>
              </a:xfrm>
            </p:grpSpPr>
            <p:sp>
              <p:nvSpPr>
                <p:cNvPr id="15212" name="Google Shape;1521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13" name="Google Shape;1521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14" name="Google Shape;15214;p130"/>
              <p:cNvGrpSpPr/>
              <p:nvPr/>
            </p:nvGrpSpPr>
            <p:grpSpPr>
              <a:xfrm>
                <a:off x="11508976" y="1783193"/>
                <a:ext cx="150306" cy="337000"/>
                <a:chOff x="5902160" y="2862262"/>
                <a:chExt cx="394918" cy="885443"/>
              </a:xfrm>
            </p:grpSpPr>
            <p:sp>
              <p:nvSpPr>
                <p:cNvPr id="15215" name="Google Shape;1521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16" name="Google Shape;1521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17" name="Google Shape;15217;p130"/>
              <p:cNvGrpSpPr/>
              <p:nvPr/>
            </p:nvGrpSpPr>
            <p:grpSpPr>
              <a:xfrm>
                <a:off x="10109075" y="1897493"/>
                <a:ext cx="150306" cy="337000"/>
                <a:chOff x="5902160" y="2862262"/>
                <a:chExt cx="394918" cy="885443"/>
              </a:xfrm>
            </p:grpSpPr>
            <p:sp>
              <p:nvSpPr>
                <p:cNvPr id="15218" name="Google Shape;1521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19" name="Google Shape;1521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20" name="Google Shape;15220;p130"/>
              <p:cNvGrpSpPr/>
              <p:nvPr/>
            </p:nvGrpSpPr>
            <p:grpSpPr>
              <a:xfrm>
                <a:off x="10273792" y="1897493"/>
                <a:ext cx="150306" cy="337000"/>
                <a:chOff x="5902160" y="2862262"/>
                <a:chExt cx="394918" cy="885443"/>
              </a:xfrm>
            </p:grpSpPr>
            <p:sp>
              <p:nvSpPr>
                <p:cNvPr id="15221" name="Google Shape;1522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22" name="Google Shape;1522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23" name="Google Shape;15223;p130"/>
              <p:cNvGrpSpPr/>
              <p:nvPr/>
            </p:nvGrpSpPr>
            <p:grpSpPr>
              <a:xfrm>
                <a:off x="10438509" y="1897493"/>
                <a:ext cx="150306" cy="337000"/>
                <a:chOff x="5902160" y="2862262"/>
                <a:chExt cx="394918" cy="885443"/>
              </a:xfrm>
            </p:grpSpPr>
            <p:sp>
              <p:nvSpPr>
                <p:cNvPr id="15224" name="Google Shape;1522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25" name="Google Shape;1522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26" name="Google Shape;15226;p130"/>
              <p:cNvGrpSpPr/>
              <p:nvPr/>
            </p:nvGrpSpPr>
            <p:grpSpPr>
              <a:xfrm>
                <a:off x="10603226" y="1897493"/>
                <a:ext cx="150306" cy="337000"/>
                <a:chOff x="5902160" y="2862262"/>
                <a:chExt cx="394918" cy="885443"/>
              </a:xfrm>
            </p:grpSpPr>
            <p:sp>
              <p:nvSpPr>
                <p:cNvPr id="15227" name="Google Shape;1522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28" name="Google Shape;1522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29" name="Google Shape;15229;p130"/>
              <p:cNvGrpSpPr/>
              <p:nvPr/>
            </p:nvGrpSpPr>
            <p:grpSpPr>
              <a:xfrm>
                <a:off x="10767943" y="1897493"/>
                <a:ext cx="150306" cy="337000"/>
                <a:chOff x="5902160" y="2862262"/>
                <a:chExt cx="394918" cy="885443"/>
              </a:xfrm>
            </p:grpSpPr>
            <p:sp>
              <p:nvSpPr>
                <p:cNvPr id="15230" name="Google Shape;1523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31" name="Google Shape;1523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32" name="Google Shape;15232;p130"/>
              <p:cNvGrpSpPr/>
              <p:nvPr/>
            </p:nvGrpSpPr>
            <p:grpSpPr>
              <a:xfrm>
                <a:off x="10932660" y="1897493"/>
                <a:ext cx="150306" cy="337000"/>
                <a:chOff x="5902160" y="2862262"/>
                <a:chExt cx="394918" cy="885443"/>
              </a:xfrm>
            </p:grpSpPr>
            <p:sp>
              <p:nvSpPr>
                <p:cNvPr id="15233" name="Google Shape;1523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34" name="Google Shape;1523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35" name="Google Shape;15235;p130"/>
              <p:cNvGrpSpPr/>
              <p:nvPr/>
            </p:nvGrpSpPr>
            <p:grpSpPr>
              <a:xfrm>
                <a:off x="11097377" y="1897493"/>
                <a:ext cx="150306" cy="337000"/>
                <a:chOff x="5902160" y="2862262"/>
                <a:chExt cx="394918" cy="885443"/>
              </a:xfrm>
            </p:grpSpPr>
            <p:sp>
              <p:nvSpPr>
                <p:cNvPr id="15236" name="Google Shape;1523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37" name="Google Shape;1523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38" name="Google Shape;15238;p130"/>
              <p:cNvGrpSpPr/>
              <p:nvPr/>
            </p:nvGrpSpPr>
            <p:grpSpPr>
              <a:xfrm>
                <a:off x="11262094" y="1897493"/>
                <a:ext cx="150306" cy="337000"/>
                <a:chOff x="5902160" y="2862262"/>
                <a:chExt cx="394918" cy="885443"/>
              </a:xfrm>
            </p:grpSpPr>
            <p:sp>
              <p:nvSpPr>
                <p:cNvPr id="15239" name="Google Shape;1523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40" name="Google Shape;1524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41" name="Google Shape;15241;p130"/>
              <p:cNvGrpSpPr/>
              <p:nvPr/>
            </p:nvGrpSpPr>
            <p:grpSpPr>
              <a:xfrm>
                <a:off x="11426811" y="1897493"/>
                <a:ext cx="150306" cy="337000"/>
                <a:chOff x="5902160" y="2862262"/>
                <a:chExt cx="394918" cy="885443"/>
              </a:xfrm>
            </p:grpSpPr>
            <p:sp>
              <p:nvSpPr>
                <p:cNvPr id="15242" name="Google Shape;1524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43" name="Google Shape;1524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44" name="Google Shape;15244;p130"/>
              <p:cNvGrpSpPr/>
              <p:nvPr/>
            </p:nvGrpSpPr>
            <p:grpSpPr>
              <a:xfrm>
                <a:off x="11591526" y="1897493"/>
                <a:ext cx="150306" cy="337000"/>
                <a:chOff x="5902160" y="2862262"/>
                <a:chExt cx="394918" cy="885443"/>
              </a:xfrm>
            </p:grpSpPr>
            <p:sp>
              <p:nvSpPr>
                <p:cNvPr id="15245" name="Google Shape;1524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46" name="Google Shape;1524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47" name="Google Shape;15247;p130"/>
              <p:cNvGrpSpPr/>
              <p:nvPr/>
            </p:nvGrpSpPr>
            <p:grpSpPr>
              <a:xfrm>
                <a:off x="10026525" y="2094343"/>
                <a:ext cx="150306" cy="337000"/>
                <a:chOff x="5902160" y="2862262"/>
                <a:chExt cx="394918" cy="885443"/>
              </a:xfrm>
            </p:grpSpPr>
            <p:sp>
              <p:nvSpPr>
                <p:cNvPr id="15248" name="Google Shape;1524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49" name="Google Shape;1524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50" name="Google Shape;15250;p130"/>
              <p:cNvGrpSpPr/>
              <p:nvPr/>
            </p:nvGrpSpPr>
            <p:grpSpPr>
              <a:xfrm>
                <a:off x="10191242" y="2094343"/>
                <a:ext cx="150306" cy="337000"/>
                <a:chOff x="5902160" y="2862262"/>
                <a:chExt cx="394918" cy="885443"/>
              </a:xfrm>
            </p:grpSpPr>
            <p:sp>
              <p:nvSpPr>
                <p:cNvPr id="15251" name="Google Shape;1525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52" name="Google Shape;1525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53" name="Google Shape;15253;p130"/>
              <p:cNvGrpSpPr/>
              <p:nvPr/>
            </p:nvGrpSpPr>
            <p:grpSpPr>
              <a:xfrm>
                <a:off x="10355959" y="2094343"/>
                <a:ext cx="150306" cy="337000"/>
                <a:chOff x="5902160" y="2862262"/>
                <a:chExt cx="394918" cy="885443"/>
              </a:xfrm>
            </p:grpSpPr>
            <p:sp>
              <p:nvSpPr>
                <p:cNvPr id="15254" name="Google Shape;1525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55" name="Google Shape;1525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56" name="Google Shape;15256;p130"/>
              <p:cNvGrpSpPr/>
              <p:nvPr/>
            </p:nvGrpSpPr>
            <p:grpSpPr>
              <a:xfrm>
                <a:off x="10520676" y="2094343"/>
                <a:ext cx="150306" cy="337000"/>
                <a:chOff x="5902160" y="2862262"/>
                <a:chExt cx="394918" cy="885443"/>
              </a:xfrm>
            </p:grpSpPr>
            <p:sp>
              <p:nvSpPr>
                <p:cNvPr id="15257" name="Google Shape;1525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58" name="Google Shape;1525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59" name="Google Shape;15259;p130"/>
              <p:cNvGrpSpPr/>
              <p:nvPr/>
            </p:nvGrpSpPr>
            <p:grpSpPr>
              <a:xfrm>
                <a:off x="10685393" y="2094343"/>
                <a:ext cx="150306" cy="337000"/>
                <a:chOff x="5902160" y="2862262"/>
                <a:chExt cx="394918" cy="885443"/>
              </a:xfrm>
            </p:grpSpPr>
            <p:sp>
              <p:nvSpPr>
                <p:cNvPr id="15260" name="Google Shape;1526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61" name="Google Shape;1526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62" name="Google Shape;15262;p130"/>
              <p:cNvGrpSpPr/>
              <p:nvPr/>
            </p:nvGrpSpPr>
            <p:grpSpPr>
              <a:xfrm>
                <a:off x="10850110" y="2094343"/>
                <a:ext cx="150306" cy="337000"/>
                <a:chOff x="5902160" y="2862262"/>
                <a:chExt cx="394918" cy="885443"/>
              </a:xfrm>
            </p:grpSpPr>
            <p:sp>
              <p:nvSpPr>
                <p:cNvPr id="15263" name="Google Shape;1526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64" name="Google Shape;1526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65" name="Google Shape;15265;p130"/>
              <p:cNvGrpSpPr/>
              <p:nvPr/>
            </p:nvGrpSpPr>
            <p:grpSpPr>
              <a:xfrm>
                <a:off x="11014827" y="2094343"/>
                <a:ext cx="150306" cy="337000"/>
                <a:chOff x="5902160" y="2862262"/>
                <a:chExt cx="394918" cy="885443"/>
              </a:xfrm>
            </p:grpSpPr>
            <p:sp>
              <p:nvSpPr>
                <p:cNvPr id="15266" name="Google Shape;1526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67" name="Google Shape;1526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68" name="Google Shape;15268;p130"/>
              <p:cNvGrpSpPr/>
              <p:nvPr/>
            </p:nvGrpSpPr>
            <p:grpSpPr>
              <a:xfrm>
                <a:off x="11179544" y="2094343"/>
                <a:ext cx="150306" cy="337000"/>
                <a:chOff x="5902160" y="2862262"/>
                <a:chExt cx="394918" cy="885443"/>
              </a:xfrm>
            </p:grpSpPr>
            <p:sp>
              <p:nvSpPr>
                <p:cNvPr id="15269" name="Google Shape;1526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70" name="Google Shape;1527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71" name="Google Shape;15271;p130"/>
              <p:cNvGrpSpPr/>
              <p:nvPr/>
            </p:nvGrpSpPr>
            <p:grpSpPr>
              <a:xfrm>
                <a:off x="11344261" y="2094343"/>
                <a:ext cx="150306" cy="337000"/>
                <a:chOff x="5902160" y="2862262"/>
                <a:chExt cx="394918" cy="885443"/>
              </a:xfrm>
            </p:grpSpPr>
            <p:sp>
              <p:nvSpPr>
                <p:cNvPr id="15272" name="Google Shape;1527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73" name="Google Shape;1527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74" name="Google Shape;15274;p130"/>
              <p:cNvGrpSpPr/>
              <p:nvPr/>
            </p:nvGrpSpPr>
            <p:grpSpPr>
              <a:xfrm>
                <a:off x="11508976" y="2094343"/>
                <a:ext cx="150306" cy="337000"/>
                <a:chOff x="5902160" y="2862262"/>
                <a:chExt cx="394918" cy="885443"/>
              </a:xfrm>
            </p:grpSpPr>
            <p:sp>
              <p:nvSpPr>
                <p:cNvPr id="15275" name="Google Shape;1527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76" name="Google Shape;1527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77" name="Google Shape;15277;p130"/>
              <p:cNvGrpSpPr/>
              <p:nvPr/>
            </p:nvGrpSpPr>
            <p:grpSpPr>
              <a:xfrm>
                <a:off x="10109075" y="2240393"/>
                <a:ext cx="150306" cy="337000"/>
                <a:chOff x="5902160" y="2862262"/>
                <a:chExt cx="394918" cy="885443"/>
              </a:xfrm>
            </p:grpSpPr>
            <p:sp>
              <p:nvSpPr>
                <p:cNvPr id="15278" name="Google Shape;15278;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79" name="Google Shape;15279;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80" name="Google Shape;15280;p130"/>
              <p:cNvGrpSpPr/>
              <p:nvPr/>
            </p:nvGrpSpPr>
            <p:grpSpPr>
              <a:xfrm>
                <a:off x="10273792" y="2240393"/>
                <a:ext cx="150306" cy="337000"/>
                <a:chOff x="5902160" y="2862262"/>
                <a:chExt cx="394918" cy="885443"/>
              </a:xfrm>
            </p:grpSpPr>
            <p:sp>
              <p:nvSpPr>
                <p:cNvPr id="15281" name="Google Shape;15281;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82" name="Google Shape;15282;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83" name="Google Shape;15283;p130"/>
              <p:cNvGrpSpPr/>
              <p:nvPr/>
            </p:nvGrpSpPr>
            <p:grpSpPr>
              <a:xfrm>
                <a:off x="10438509" y="2240393"/>
                <a:ext cx="150306" cy="337000"/>
                <a:chOff x="5902160" y="2862262"/>
                <a:chExt cx="394918" cy="885443"/>
              </a:xfrm>
            </p:grpSpPr>
            <p:sp>
              <p:nvSpPr>
                <p:cNvPr id="15284" name="Google Shape;15284;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85" name="Google Shape;15285;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86" name="Google Shape;15286;p130"/>
              <p:cNvGrpSpPr/>
              <p:nvPr/>
            </p:nvGrpSpPr>
            <p:grpSpPr>
              <a:xfrm>
                <a:off x="10603226" y="2240393"/>
                <a:ext cx="150306" cy="337000"/>
                <a:chOff x="5902160" y="2862262"/>
                <a:chExt cx="394918" cy="885443"/>
              </a:xfrm>
            </p:grpSpPr>
            <p:sp>
              <p:nvSpPr>
                <p:cNvPr id="15287" name="Google Shape;15287;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88" name="Google Shape;15288;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89" name="Google Shape;15289;p130"/>
              <p:cNvGrpSpPr/>
              <p:nvPr/>
            </p:nvGrpSpPr>
            <p:grpSpPr>
              <a:xfrm>
                <a:off x="10767943" y="2240393"/>
                <a:ext cx="150306" cy="337000"/>
                <a:chOff x="5902160" y="2862262"/>
                <a:chExt cx="394918" cy="885443"/>
              </a:xfrm>
            </p:grpSpPr>
            <p:sp>
              <p:nvSpPr>
                <p:cNvPr id="15290" name="Google Shape;15290;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91" name="Google Shape;15291;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92" name="Google Shape;15292;p130"/>
              <p:cNvGrpSpPr/>
              <p:nvPr/>
            </p:nvGrpSpPr>
            <p:grpSpPr>
              <a:xfrm>
                <a:off x="10932660" y="2240393"/>
                <a:ext cx="150306" cy="337000"/>
                <a:chOff x="5902160" y="2862262"/>
                <a:chExt cx="394918" cy="885443"/>
              </a:xfrm>
            </p:grpSpPr>
            <p:sp>
              <p:nvSpPr>
                <p:cNvPr id="15293" name="Google Shape;15293;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94" name="Google Shape;15294;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95" name="Google Shape;15295;p130"/>
              <p:cNvGrpSpPr/>
              <p:nvPr/>
            </p:nvGrpSpPr>
            <p:grpSpPr>
              <a:xfrm>
                <a:off x="11097377" y="2240393"/>
                <a:ext cx="150306" cy="337000"/>
                <a:chOff x="5902160" y="2862262"/>
                <a:chExt cx="394918" cy="885443"/>
              </a:xfrm>
            </p:grpSpPr>
            <p:sp>
              <p:nvSpPr>
                <p:cNvPr id="15296" name="Google Shape;15296;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97" name="Google Shape;15297;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298" name="Google Shape;15298;p130"/>
              <p:cNvGrpSpPr/>
              <p:nvPr/>
            </p:nvGrpSpPr>
            <p:grpSpPr>
              <a:xfrm>
                <a:off x="11262094" y="2240393"/>
                <a:ext cx="150306" cy="337000"/>
                <a:chOff x="5902160" y="2862262"/>
                <a:chExt cx="394918" cy="885443"/>
              </a:xfrm>
            </p:grpSpPr>
            <p:sp>
              <p:nvSpPr>
                <p:cNvPr id="15299" name="Google Shape;15299;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00" name="Google Shape;15300;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301" name="Google Shape;15301;p130"/>
              <p:cNvGrpSpPr/>
              <p:nvPr/>
            </p:nvGrpSpPr>
            <p:grpSpPr>
              <a:xfrm>
                <a:off x="11426811" y="2240393"/>
                <a:ext cx="150306" cy="337000"/>
                <a:chOff x="5902160" y="2862262"/>
                <a:chExt cx="394918" cy="885443"/>
              </a:xfrm>
            </p:grpSpPr>
            <p:sp>
              <p:nvSpPr>
                <p:cNvPr id="15302" name="Google Shape;15302;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03" name="Google Shape;15303;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304" name="Google Shape;15304;p130"/>
              <p:cNvGrpSpPr/>
              <p:nvPr/>
            </p:nvGrpSpPr>
            <p:grpSpPr>
              <a:xfrm>
                <a:off x="11591526" y="2240393"/>
                <a:ext cx="150306" cy="337000"/>
                <a:chOff x="5902160" y="2862262"/>
                <a:chExt cx="394918" cy="885443"/>
              </a:xfrm>
            </p:grpSpPr>
            <p:sp>
              <p:nvSpPr>
                <p:cNvPr id="15305" name="Google Shape;15305;p130"/>
                <p:cNvSpPr/>
                <p:nvPr/>
              </p:nvSpPr>
              <p:spPr>
                <a:xfrm>
                  <a:off x="6008465" y="2862262"/>
                  <a:ext cx="182498" cy="181927"/>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06" name="Google Shape;15306;p130"/>
                <p:cNvSpPr/>
                <p:nvPr/>
              </p:nvSpPr>
              <p:spPr>
                <a:xfrm>
                  <a:off x="5902160" y="3065430"/>
                  <a:ext cx="394918" cy="68227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5307" name="Google Shape;15307;p130"/>
            <p:cNvSpPr/>
            <p:nvPr/>
          </p:nvSpPr>
          <p:spPr>
            <a:xfrm>
              <a:off x="8420100" y="367042"/>
              <a:ext cx="3225900" cy="486300"/>
            </a:xfrm>
            <a:prstGeom prst="roundRect">
              <a:avLst>
                <a:gd name="adj" fmla="val 34849"/>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sp>
          <p:nvSpPr>
            <p:cNvPr id="15308" name="Google Shape;15308;p130"/>
            <p:cNvSpPr txBox="1"/>
            <p:nvPr/>
          </p:nvSpPr>
          <p:spPr>
            <a:xfrm>
              <a:off x="8504904" y="369861"/>
              <a:ext cx="2994000" cy="480000"/>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Cobertura de vacinas ACIMA do limite para a proteção em massa</a:t>
              </a:r>
              <a:endParaRPr/>
            </a:p>
          </p:txBody>
        </p:sp>
        <p:sp>
          <p:nvSpPr>
            <p:cNvPr id="15309" name="Google Shape;15309;p130"/>
            <p:cNvSpPr/>
            <p:nvPr/>
          </p:nvSpPr>
          <p:spPr>
            <a:xfrm rot="5400000">
              <a:off x="9753550" y="1691594"/>
              <a:ext cx="597000" cy="152400"/>
            </a:xfrm>
            <a:prstGeom prst="triangl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620"/>
                <a:buFont typeface="Arial"/>
                <a:buNone/>
              </a:pPr>
              <a:endParaRPr sz="1800" b="1" i="0" u="none" strike="noStrike" cap="none">
                <a:solidFill>
                  <a:srgbClr val="0000C9"/>
                </a:solidFill>
                <a:latin typeface="Arial"/>
                <a:ea typeface="Arial"/>
                <a:cs typeface="Arial"/>
                <a:sym typeface="Arial"/>
              </a:endParaRPr>
            </a:p>
          </p:txBody>
        </p:sp>
        <p:grpSp>
          <p:nvGrpSpPr>
            <p:cNvPr id="15310" name="Google Shape;15310;p130"/>
            <p:cNvGrpSpPr/>
            <p:nvPr/>
          </p:nvGrpSpPr>
          <p:grpSpPr>
            <a:xfrm>
              <a:off x="8890432" y="3185260"/>
              <a:ext cx="227721" cy="510882"/>
              <a:chOff x="2540272" y="4314273"/>
              <a:chExt cx="129336" cy="290158"/>
            </a:xfrm>
          </p:grpSpPr>
          <p:sp>
            <p:nvSpPr>
              <p:cNvPr id="15311" name="Google Shape;15311;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12" name="Google Shape;15312;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313" name="Google Shape;15313;p130"/>
            <p:cNvGrpSpPr/>
            <p:nvPr/>
          </p:nvGrpSpPr>
          <p:grpSpPr>
            <a:xfrm>
              <a:off x="9575960" y="3554528"/>
              <a:ext cx="227721" cy="510882"/>
              <a:chOff x="2540272" y="4314273"/>
              <a:chExt cx="129336" cy="290158"/>
            </a:xfrm>
          </p:grpSpPr>
          <p:sp>
            <p:nvSpPr>
              <p:cNvPr id="15314" name="Google Shape;15314;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15" name="Google Shape;15315;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316" name="Google Shape;15316;p130"/>
            <p:cNvGrpSpPr/>
            <p:nvPr/>
          </p:nvGrpSpPr>
          <p:grpSpPr>
            <a:xfrm>
              <a:off x="9575960" y="2703628"/>
              <a:ext cx="227721" cy="510882"/>
              <a:chOff x="2540272" y="4314273"/>
              <a:chExt cx="129336" cy="290158"/>
            </a:xfrm>
          </p:grpSpPr>
          <p:sp>
            <p:nvSpPr>
              <p:cNvPr id="15317" name="Google Shape;15317;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18" name="Google Shape;15318;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319" name="Google Shape;15319;p130"/>
            <p:cNvGrpSpPr/>
            <p:nvPr/>
          </p:nvGrpSpPr>
          <p:grpSpPr>
            <a:xfrm>
              <a:off x="10768275" y="3567228"/>
              <a:ext cx="227721" cy="510882"/>
              <a:chOff x="2540272" y="4314273"/>
              <a:chExt cx="129336" cy="290158"/>
            </a:xfrm>
          </p:grpSpPr>
          <p:sp>
            <p:nvSpPr>
              <p:cNvPr id="15320" name="Google Shape;15320;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21" name="Google Shape;15321;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322" name="Google Shape;15322;p130"/>
            <p:cNvGrpSpPr/>
            <p:nvPr/>
          </p:nvGrpSpPr>
          <p:grpSpPr>
            <a:xfrm>
              <a:off x="10782460" y="2729028"/>
              <a:ext cx="227721" cy="510882"/>
              <a:chOff x="2540272" y="4314273"/>
              <a:chExt cx="129336" cy="290158"/>
            </a:xfrm>
          </p:grpSpPr>
          <p:sp>
            <p:nvSpPr>
              <p:cNvPr id="15323" name="Google Shape;15323;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24" name="Google Shape;15324;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cxnSp>
          <p:nvCxnSpPr>
            <p:cNvPr id="15325" name="Google Shape;15325;p130"/>
            <p:cNvCxnSpPr/>
            <p:nvPr/>
          </p:nvCxnSpPr>
          <p:spPr>
            <a:xfrm>
              <a:off x="9206510" y="2974244"/>
              <a:ext cx="292200" cy="0"/>
            </a:xfrm>
            <a:prstGeom prst="straightConnector1">
              <a:avLst/>
            </a:prstGeom>
            <a:noFill/>
            <a:ln w="12700" cap="rnd" cmpd="sng">
              <a:solidFill>
                <a:srgbClr val="595959"/>
              </a:solidFill>
              <a:prstDash val="solid"/>
              <a:round/>
              <a:headEnd type="none" w="med" len="med"/>
              <a:tailEnd type="triangle" w="med" len="med"/>
            </a:ln>
          </p:spPr>
        </p:cxnSp>
        <p:cxnSp>
          <p:nvCxnSpPr>
            <p:cNvPr id="15326" name="Google Shape;15326;p130"/>
            <p:cNvCxnSpPr/>
            <p:nvPr/>
          </p:nvCxnSpPr>
          <p:spPr>
            <a:xfrm>
              <a:off x="9206510" y="3850544"/>
              <a:ext cx="292200" cy="0"/>
            </a:xfrm>
            <a:prstGeom prst="straightConnector1">
              <a:avLst/>
            </a:prstGeom>
            <a:noFill/>
            <a:ln w="12700" cap="rnd" cmpd="sng">
              <a:solidFill>
                <a:srgbClr val="595959"/>
              </a:solidFill>
              <a:prstDash val="solid"/>
              <a:round/>
              <a:headEnd type="none" w="med" len="med"/>
              <a:tailEnd type="triangle" w="med" len="med"/>
            </a:ln>
          </p:spPr>
        </p:cxnSp>
        <p:cxnSp>
          <p:nvCxnSpPr>
            <p:cNvPr id="15327" name="Google Shape;15327;p130"/>
            <p:cNvCxnSpPr/>
            <p:nvPr/>
          </p:nvCxnSpPr>
          <p:spPr>
            <a:xfrm>
              <a:off x="9828810" y="2974244"/>
              <a:ext cx="863700" cy="0"/>
            </a:xfrm>
            <a:prstGeom prst="straightConnector1">
              <a:avLst/>
            </a:prstGeom>
            <a:noFill/>
            <a:ln w="12700" cap="rnd" cmpd="sng">
              <a:solidFill>
                <a:srgbClr val="595959"/>
              </a:solidFill>
              <a:prstDash val="solid"/>
              <a:round/>
              <a:headEnd type="none" w="med" len="med"/>
              <a:tailEnd type="triangle" w="med" len="med"/>
            </a:ln>
          </p:spPr>
        </p:cxnSp>
        <p:cxnSp>
          <p:nvCxnSpPr>
            <p:cNvPr id="15328" name="Google Shape;15328;p130"/>
            <p:cNvCxnSpPr/>
            <p:nvPr/>
          </p:nvCxnSpPr>
          <p:spPr>
            <a:xfrm>
              <a:off x="9206510" y="2974244"/>
              <a:ext cx="0" cy="876300"/>
            </a:xfrm>
            <a:prstGeom prst="straightConnector1">
              <a:avLst/>
            </a:prstGeom>
            <a:noFill/>
            <a:ln w="12700" cap="rnd" cmpd="sng">
              <a:solidFill>
                <a:srgbClr val="595959"/>
              </a:solidFill>
              <a:prstDash val="solid"/>
              <a:round/>
              <a:headEnd type="none" w="med" len="med"/>
              <a:tailEnd type="none" w="med" len="med"/>
            </a:ln>
          </p:spPr>
        </p:cxnSp>
        <p:sp>
          <p:nvSpPr>
            <p:cNvPr id="15329" name="Google Shape;15329;p130"/>
            <p:cNvSpPr txBox="1"/>
            <p:nvPr/>
          </p:nvSpPr>
          <p:spPr>
            <a:xfrm>
              <a:off x="10095403" y="2803428"/>
              <a:ext cx="220500" cy="3417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C00000"/>
                </a:buClr>
                <a:buSzPts val="1800"/>
                <a:buFont typeface="Arial"/>
                <a:buNone/>
              </a:pPr>
              <a:r>
                <a:rPr lang="en-US" sz="1800" b="1" i="0" u="none" strike="noStrike" cap="none">
                  <a:solidFill>
                    <a:srgbClr val="C00000"/>
                  </a:solidFill>
                  <a:latin typeface="Arial"/>
                  <a:ea typeface="Arial"/>
                  <a:cs typeface="Arial"/>
                  <a:sym typeface="Arial"/>
                </a:rPr>
                <a:t>x</a:t>
              </a:r>
              <a:endParaRPr/>
            </a:p>
          </p:txBody>
        </p:sp>
        <p:cxnSp>
          <p:nvCxnSpPr>
            <p:cNvPr id="15330" name="Google Shape;15330;p130"/>
            <p:cNvCxnSpPr/>
            <p:nvPr/>
          </p:nvCxnSpPr>
          <p:spPr>
            <a:xfrm>
              <a:off x="9828810" y="3858298"/>
              <a:ext cx="863700" cy="0"/>
            </a:xfrm>
            <a:prstGeom prst="straightConnector1">
              <a:avLst/>
            </a:prstGeom>
            <a:noFill/>
            <a:ln w="12700" cap="rnd" cmpd="sng">
              <a:solidFill>
                <a:srgbClr val="595959"/>
              </a:solidFill>
              <a:prstDash val="solid"/>
              <a:round/>
              <a:headEnd type="none" w="med" len="med"/>
              <a:tailEnd type="triangle" w="med" len="med"/>
            </a:ln>
          </p:spPr>
        </p:cxnSp>
        <p:sp>
          <p:nvSpPr>
            <p:cNvPr id="15331" name="Google Shape;15331;p130"/>
            <p:cNvSpPr txBox="1"/>
            <p:nvPr/>
          </p:nvSpPr>
          <p:spPr>
            <a:xfrm>
              <a:off x="10095403" y="3687482"/>
              <a:ext cx="220500" cy="3417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C00000"/>
                </a:buClr>
                <a:buSzPts val="1800"/>
                <a:buFont typeface="Arial"/>
                <a:buNone/>
              </a:pPr>
              <a:r>
                <a:rPr lang="en-US" sz="1800" b="1" i="0" u="none" strike="noStrike" cap="none">
                  <a:solidFill>
                    <a:srgbClr val="C00000"/>
                  </a:solidFill>
                  <a:latin typeface="Arial"/>
                  <a:ea typeface="Arial"/>
                  <a:cs typeface="Arial"/>
                  <a:sym typeface="Arial"/>
                </a:rPr>
                <a:t>x</a:t>
              </a:r>
              <a:endParaRPr/>
            </a:p>
          </p:txBody>
        </p:sp>
        <p:cxnSp>
          <p:nvCxnSpPr>
            <p:cNvPr id="15332" name="Google Shape;15332;p130"/>
            <p:cNvCxnSpPr/>
            <p:nvPr/>
          </p:nvCxnSpPr>
          <p:spPr>
            <a:xfrm>
              <a:off x="8324743" y="4343400"/>
              <a:ext cx="3225900" cy="0"/>
            </a:xfrm>
            <a:prstGeom prst="straightConnector1">
              <a:avLst/>
            </a:prstGeom>
            <a:noFill/>
            <a:ln w="12700" cap="rnd" cmpd="sng">
              <a:solidFill>
                <a:schemeClr val="accent1"/>
              </a:solidFill>
              <a:prstDash val="solid"/>
              <a:round/>
              <a:headEnd type="none" w="med" len="med"/>
              <a:tailEnd type="none" w="med" len="med"/>
            </a:ln>
          </p:spPr>
        </p:cxnSp>
        <p:sp>
          <p:nvSpPr>
            <p:cNvPr id="15333" name="Google Shape;15333;p130"/>
            <p:cNvSpPr txBox="1"/>
            <p:nvPr/>
          </p:nvSpPr>
          <p:spPr>
            <a:xfrm>
              <a:off x="8377564" y="4370125"/>
              <a:ext cx="3177900" cy="867900"/>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353B3E"/>
                </a:buClr>
                <a:buSzPts val="1400"/>
                <a:buFont typeface="Arial"/>
                <a:buNone/>
              </a:pPr>
              <a:r>
                <a:rPr lang="en-US" sz="1400" b="0" i="0" u="none" strike="noStrike" cap="none">
                  <a:solidFill>
                    <a:srgbClr val="353B3E"/>
                  </a:solidFill>
                  <a:latin typeface="Arial"/>
                  <a:ea typeface="Arial"/>
                  <a:cs typeface="Arial"/>
                  <a:sym typeface="Arial"/>
                </a:rPr>
                <a:t>A infecção </a:t>
              </a:r>
              <a:r>
                <a:rPr lang="en-US" sz="1400" b="1" i="0" u="none" strike="noStrike" cap="none">
                  <a:solidFill>
                    <a:srgbClr val="353B3E"/>
                  </a:solidFill>
                  <a:latin typeface="Arial"/>
                  <a:ea typeface="Arial"/>
                  <a:cs typeface="Arial"/>
                  <a:sym typeface="Arial"/>
                </a:rPr>
                <a:t>não pode se espalhar na população</a:t>
              </a:r>
              <a:r>
                <a:rPr lang="en-US" sz="1400" b="0" i="0" u="none" strike="noStrike" cap="none">
                  <a:solidFill>
                    <a:srgbClr val="353B3E"/>
                  </a:solidFill>
                  <a:latin typeface="Arial"/>
                  <a:ea typeface="Arial"/>
                  <a:cs typeface="Arial"/>
                  <a:sym typeface="Arial"/>
                </a:rPr>
                <a:t> e as </a:t>
              </a:r>
              <a:r>
                <a:rPr lang="en-US" sz="1400" b="1" i="0" u="none" strike="noStrike" cap="none">
                  <a:solidFill>
                    <a:srgbClr val="353B3E"/>
                  </a:solidFill>
                  <a:latin typeface="Arial"/>
                  <a:ea typeface="Arial"/>
                  <a:cs typeface="Arial"/>
                  <a:sym typeface="Arial"/>
                </a:rPr>
                <a:t>pessoas suscetíveis são indiretamente protegidas </a:t>
              </a:r>
              <a:r>
                <a:rPr lang="en-US" sz="1400" b="0" i="0" u="none" strike="noStrike" cap="none">
                  <a:solidFill>
                    <a:srgbClr val="353B3E"/>
                  </a:solidFill>
                  <a:latin typeface="Arial"/>
                  <a:ea typeface="Arial"/>
                  <a:cs typeface="Arial"/>
                  <a:sym typeface="Arial"/>
                </a:rPr>
                <a:t>por pessoas vacinadas</a:t>
              </a:r>
              <a:endParaRPr/>
            </a:p>
          </p:txBody>
        </p:sp>
      </p:grpSp>
      <p:grpSp>
        <p:nvGrpSpPr>
          <p:cNvPr id="15334" name="Google Shape;15334;p130"/>
          <p:cNvGrpSpPr/>
          <p:nvPr/>
        </p:nvGrpSpPr>
        <p:grpSpPr>
          <a:xfrm>
            <a:off x="1027223" y="5599853"/>
            <a:ext cx="10112677" cy="743777"/>
            <a:chOff x="1027223" y="5599853"/>
            <a:chExt cx="10112677" cy="743777"/>
          </a:xfrm>
        </p:grpSpPr>
        <p:sp>
          <p:nvSpPr>
            <p:cNvPr id="15335" name="Google Shape;15335;p130"/>
            <p:cNvSpPr txBox="1"/>
            <p:nvPr/>
          </p:nvSpPr>
          <p:spPr>
            <a:xfrm>
              <a:off x="6096000" y="5641030"/>
              <a:ext cx="5043900" cy="702600"/>
            </a:xfrm>
            <a:prstGeom prst="rect">
              <a:avLst/>
            </a:prstGeom>
            <a:noFill/>
            <a:ln>
              <a:noFill/>
            </a:ln>
          </p:spPr>
          <p:txBody>
            <a:bodyPr spcFirstLastPara="1" wrap="square" lIns="91425" tIns="45700" rIns="91425" bIns="45700" anchor="t" anchorCtr="0">
              <a:normAutofit/>
            </a:bodyPr>
            <a:lstStyle/>
            <a:p>
              <a:pPr marL="0" marR="0" lvl="0" indent="0" algn="ctr" rtl="0">
                <a:lnSpc>
                  <a:spcPct val="75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Doenças altamente transmissíveis requerem número grande de vacinados </a:t>
              </a:r>
              <a:endParaRPr/>
            </a:p>
            <a:p>
              <a:pPr marL="0" marR="0" lvl="0" indent="0" algn="ctr" rtl="0">
                <a:lnSpc>
                  <a:spcPct val="75000"/>
                </a:lnSpc>
                <a:spcBef>
                  <a:spcPts val="1000"/>
                </a:spcBef>
                <a:spcAft>
                  <a:spcPts val="0"/>
                </a:spcAft>
                <a:buClr>
                  <a:schemeClr val="dk1"/>
                </a:buClr>
                <a:buSzPts val="1600"/>
                <a:buFont typeface="Arial"/>
                <a:buNone/>
              </a:pPr>
              <a:endParaRPr sz="1600" b="1" i="0" u="none" strike="noStrike" cap="none">
                <a:solidFill>
                  <a:srgbClr val="FFFFFF"/>
                </a:solidFill>
                <a:latin typeface="Arial"/>
                <a:ea typeface="Arial"/>
                <a:cs typeface="Arial"/>
                <a:sym typeface="Arial"/>
              </a:endParaRPr>
            </a:p>
          </p:txBody>
        </p:sp>
        <p:sp>
          <p:nvSpPr>
            <p:cNvPr id="15336" name="Google Shape;15336;p130"/>
            <p:cNvSpPr/>
            <p:nvPr/>
          </p:nvSpPr>
          <p:spPr>
            <a:xfrm>
              <a:off x="1027223" y="5599853"/>
              <a:ext cx="4771200" cy="473400"/>
            </a:xfrm>
            <a:prstGeom prst="roundRect">
              <a:avLst>
                <a:gd name="adj" fmla="val 16667"/>
              </a:avLst>
            </a:prstGeom>
            <a:solidFill>
              <a:schemeClr val="lt1"/>
            </a:solid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1260"/>
                <a:buFont typeface="Arial"/>
                <a:buNone/>
              </a:pPr>
              <a:endParaRPr sz="1400" b="1" i="0" u="none" strike="noStrike" cap="none">
                <a:solidFill>
                  <a:srgbClr val="0000C9"/>
                </a:solidFill>
                <a:latin typeface="Arial"/>
                <a:ea typeface="Arial"/>
                <a:cs typeface="Arial"/>
                <a:sym typeface="Arial"/>
              </a:endParaRPr>
            </a:p>
          </p:txBody>
        </p:sp>
        <p:grpSp>
          <p:nvGrpSpPr>
            <p:cNvPr id="15337" name="Google Shape;15337;p130"/>
            <p:cNvGrpSpPr/>
            <p:nvPr/>
          </p:nvGrpSpPr>
          <p:grpSpPr>
            <a:xfrm>
              <a:off x="1198550" y="5637260"/>
              <a:ext cx="162213" cy="363916"/>
              <a:chOff x="2540272" y="4314273"/>
              <a:chExt cx="129336" cy="290158"/>
            </a:xfrm>
          </p:grpSpPr>
          <p:sp>
            <p:nvSpPr>
              <p:cNvPr id="15338" name="Google Shape;15338;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9" name="Google Shape;15339;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340" name="Google Shape;15340;p130"/>
            <p:cNvGrpSpPr/>
            <p:nvPr/>
          </p:nvGrpSpPr>
          <p:grpSpPr>
            <a:xfrm>
              <a:off x="2794180" y="5646935"/>
              <a:ext cx="162213" cy="363916"/>
              <a:chOff x="2540272" y="4314273"/>
              <a:chExt cx="129336" cy="290158"/>
            </a:xfrm>
          </p:grpSpPr>
          <p:sp>
            <p:nvSpPr>
              <p:cNvPr id="15341" name="Google Shape;15341;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2" name="Google Shape;15342;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343" name="Google Shape;15343;p130"/>
            <p:cNvGrpSpPr/>
            <p:nvPr/>
          </p:nvGrpSpPr>
          <p:grpSpPr>
            <a:xfrm>
              <a:off x="4521218" y="5646935"/>
              <a:ext cx="162213" cy="363916"/>
              <a:chOff x="2540272" y="4314273"/>
              <a:chExt cx="129336" cy="290158"/>
            </a:xfrm>
          </p:grpSpPr>
          <p:sp>
            <p:nvSpPr>
              <p:cNvPr id="15344" name="Google Shape;15344;p130"/>
              <p:cNvSpPr/>
              <p:nvPr/>
            </p:nvSpPr>
            <p:spPr>
              <a:xfrm>
                <a:off x="2575179" y="4314273"/>
                <a:ext cx="59768" cy="59581"/>
              </a:xfrm>
              <a:custGeom>
                <a:avLst/>
                <a:gdLst/>
                <a:ahLst/>
                <a:cxnLst/>
                <a:rect l="l" t="t" r="r" b="b"/>
                <a:pathLst>
                  <a:path w="182498" h="181927" extrusionOk="0">
                    <a:moveTo>
                      <a:pt x="182499" y="90964"/>
                    </a:moveTo>
                    <a:cubicBezTo>
                      <a:pt x="182499" y="141202"/>
                      <a:pt x="141645" y="181928"/>
                      <a:pt x="91249" y="181928"/>
                    </a:cubicBezTo>
                    <a:cubicBezTo>
                      <a:pt x="40854" y="181928"/>
                      <a:pt x="0" y="141202"/>
                      <a:pt x="0" y="90964"/>
                    </a:cubicBezTo>
                    <a:cubicBezTo>
                      <a:pt x="0" y="40726"/>
                      <a:pt x="40854" y="0"/>
                      <a:pt x="91249" y="0"/>
                    </a:cubicBezTo>
                    <a:cubicBezTo>
                      <a:pt x="141645" y="0"/>
                      <a:pt x="182499" y="40726"/>
                      <a:pt x="182499" y="909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5" name="Google Shape;15345;p130"/>
              <p:cNvSpPr/>
              <p:nvPr/>
            </p:nvSpPr>
            <p:spPr>
              <a:xfrm>
                <a:off x="2540272" y="4380986"/>
                <a:ext cx="129336" cy="223445"/>
              </a:xfrm>
              <a:custGeom>
                <a:avLst/>
                <a:gdLst/>
                <a:ahLst/>
                <a:cxnLst/>
                <a:rect l="l" t="t" r="r" b="b"/>
                <a:pathLst>
                  <a:path w="394918" h="682275" extrusionOk="0">
                    <a:moveTo>
                      <a:pt x="393865" y="205359"/>
                    </a:moveTo>
                    <a:lnTo>
                      <a:pt x="333381" y="36005"/>
                    </a:lnTo>
                    <a:cubicBezTo>
                      <a:pt x="332472" y="32334"/>
                      <a:pt x="331129" y="28785"/>
                      <a:pt x="329380" y="25432"/>
                    </a:cubicBezTo>
                    <a:cubicBezTo>
                      <a:pt x="328714" y="24194"/>
                      <a:pt x="328047" y="22955"/>
                      <a:pt x="327285" y="21812"/>
                    </a:cubicBezTo>
                    <a:cubicBezTo>
                      <a:pt x="318729" y="8284"/>
                      <a:pt x="303858" y="59"/>
                      <a:pt x="287851" y="0"/>
                    </a:cubicBezTo>
                    <a:lnTo>
                      <a:pt x="107353" y="0"/>
                    </a:lnTo>
                    <a:cubicBezTo>
                      <a:pt x="91341" y="41"/>
                      <a:pt x="76463" y="8271"/>
                      <a:pt x="67919" y="21812"/>
                    </a:cubicBezTo>
                    <a:cubicBezTo>
                      <a:pt x="67109" y="22984"/>
                      <a:pt x="66407" y="24228"/>
                      <a:pt x="65824" y="25527"/>
                    </a:cubicBezTo>
                    <a:cubicBezTo>
                      <a:pt x="64057" y="28872"/>
                      <a:pt x="62713" y="32423"/>
                      <a:pt x="61823" y="36100"/>
                    </a:cubicBezTo>
                    <a:lnTo>
                      <a:pt x="1625" y="205359"/>
                    </a:lnTo>
                    <a:cubicBezTo>
                      <a:pt x="-3636" y="220404"/>
                      <a:pt x="4297" y="236865"/>
                      <a:pt x="19342" y="242126"/>
                    </a:cubicBezTo>
                    <a:cubicBezTo>
                      <a:pt x="34386" y="247386"/>
                      <a:pt x="50847" y="239454"/>
                      <a:pt x="56108" y="224409"/>
                    </a:cubicBezTo>
                    <a:lnTo>
                      <a:pt x="98590" y="104204"/>
                    </a:lnTo>
                    <a:lnTo>
                      <a:pt x="98590" y="637604"/>
                    </a:lnTo>
                    <a:cubicBezTo>
                      <a:pt x="98590" y="662275"/>
                      <a:pt x="118590" y="682276"/>
                      <a:pt x="143262" y="682276"/>
                    </a:cubicBezTo>
                    <a:cubicBezTo>
                      <a:pt x="167934" y="682276"/>
                      <a:pt x="187934" y="662275"/>
                      <a:pt x="187934" y="637604"/>
                    </a:cubicBezTo>
                    <a:lnTo>
                      <a:pt x="187934" y="384143"/>
                    </a:lnTo>
                    <a:lnTo>
                      <a:pt x="208318" y="384143"/>
                    </a:lnTo>
                    <a:lnTo>
                      <a:pt x="208318" y="638080"/>
                    </a:lnTo>
                    <a:cubicBezTo>
                      <a:pt x="209457" y="662726"/>
                      <a:pt x="230359" y="681781"/>
                      <a:pt x="255004" y="680642"/>
                    </a:cubicBezTo>
                    <a:cubicBezTo>
                      <a:pt x="278055" y="679577"/>
                      <a:pt x="296502" y="661130"/>
                      <a:pt x="297567" y="638080"/>
                    </a:cubicBezTo>
                    <a:lnTo>
                      <a:pt x="297567" y="108680"/>
                    </a:lnTo>
                    <a:lnTo>
                      <a:pt x="338810" y="224600"/>
                    </a:lnTo>
                    <a:cubicBezTo>
                      <a:pt x="344071" y="239644"/>
                      <a:pt x="360532" y="247577"/>
                      <a:pt x="375577" y="242316"/>
                    </a:cubicBezTo>
                    <a:cubicBezTo>
                      <a:pt x="390621" y="237055"/>
                      <a:pt x="398554" y="220594"/>
                      <a:pt x="393293" y="20555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46" name="Google Shape;15346;p130"/>
            <p:cNvSpPr txBox="1"/>
            <p:nvPr/>
          </p:nvSpPr>
          <p:spPr>
            <a:xfrm>
              <a:off x="1418299" y="5722991"/>
              <a:ext cx="784500" cy="2448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353B3E"/>
                </a:buClr>
                <a:buSzPts val="1100"/>
                <a:buFont typeface="Arial"/>
                <a:buNone/>
              </a:pPr>
              <a:r>
                <a:rPr lang="en-US" sz="1100" b="1" i="0" u="none" strike="noStrike" cap="none">
                  <a:solidFill>
                    <a:srgbClr val="353B3E"/>
                  </a:solidFill>
                  <a:latin typeface="Arial"/>
                  <a:ea typeface="Arial"/>
                  <a:cs typeface="Arial"/>
                  <a:sym typeface="Arial"/>
                </a:rPr>
                <a:t>Doente</a:t>
              </a:r>
              <a:endParaRPr/>
            </a:p>
          </p:txBody>
        </p:sp>
        <p:sp>
          <p:nvSpPr>
            <p:cNvPr id="15347" name="Google Shape;15347;p130"/>
            <p:cNvSpPr txBox="1"/>
            <p:nvPr/>
          </p:nvSpPr>
          <p:spPr>
            <a:xfrm>
              <a:off x="2994306" y="5722991"/>
              <a:ext cx="979200" cy="2448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353B3E"/>
                </a:buClr>
                <a:buSzPts val="1100"/>
                <a:buFont typeface="Arial"/>
                <a:buNone/>
              </a:pPr>
              <a:r>
                <a:rPr lang="en-US" sz="1100" b="1" i="0" u="none" strike="noStrike" cap="none">
                  <a:solidFill>
                    <a:srgbClr val="353B3E"/>
                  </a:solidFill>
                  <a:latin typeface="Arial"/>
                  <a:ea typeface="Arial"/>
                  <a:cs typeface="Arial"/>
                  <a:sym typeface="Arial"/>
                </a:rPr>
                <a:t>Suscetível</a:t>
              </a:r>
              <a:endParaRPr/>
            </a:p>
          </p:txBody>
        </p:sp>
        <p:sp>
          <p:nvSpPr>
            <p:cNvPr id="15348" name="Google Shape;15348;p130"/>
            <p:cNvSpPr txBox="1"/>
            <p:nvPr/>
          </p:nvSpPr>
          <p:spPr>
            <a:xfrm>
              <a:off x="4724662" y="5722991"/>
              <a:ext cx="917400" cy="2448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353B3E"/>
                </a:buClr>
                <a:buSzPts val="1100"/>
                <a:buFont typeface="Arial"/>
                <a:buNone/>
              </a:pPr>
              <a:r>
                <a:rPr lang="en-US" sz="1100" b="1" i="0" u="none" strike="noStrike" cap="none">
                  <a:solidFill>
                    <a:srgbClr val="353B3E"/>
                  </a:solidFill>
                  <a:latin typeface="Arial"/>
                  <a:ea typeface="Arial"/>
                  <a:cs typeface="Arial"/>
                  <a:sym typeface="Arial"/>
                </a:rPr>
                <a:t>Vacinado</a:t>
              </a:r>
              <a:endParaRPr/>
            </a:p>
          </p:txBody>
        </p:sp>
      </p:grpSp>
      <p:sp>
        <p:nvSpPr>
          <p:cNvPr id="15349" name="Google Shape;15349;p130"/>
          <p:cNvSpPr txBox="1"/>
          <p:nvPr/>
        </p:nvSpPr>
        <p:spPr>
          <a:xfrm>
            <a:off x="197832" y="6504138"/>
            <a:ext cx="109503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49C34"/>
              </a:buClr>
              <a:buSzPts val="800"/>
              <a:buFont typeface="Quattrocento Sans"/>
              <a:buNone/>
            </a:pPr>
            <a:r>
              <a:rPr lang="en-US" sz="800" b="1" i="0" u="none" strike="noStrike" cap="none">
                <a:solidFill>
                  <a:srgbClr val="F49C34"/>
                </a:solidFill>
                <a:latin typeface="Quattrocento Sans"/>
                <a:ea typeface="Quattrocento Sans"/>
                <a:cs typeface="Quattrocento Sans"/>
                <a:sym typeface="Quattrocento Sans"/>
              </a:rPr>
              <a:t>1. </a:t>
            </a:r>
            <a:r>
              <a:rPr lang="en-US" sz="800" b="0" i="0" u="none" strike="noStrike" cap="none">
                <a:solidFill>
                  <a:srgbClr val="7F7F7F"/>
                </a:solidFill>
                <a:latin typeface="Quattrocento Sans"/>
                <a:ea typeface="Quattrocento Sans"/>
                <a:cs typeface="Quattrocento Sans"/>
                <a:sym typeface="Quattrocento Sans"/>
              </a:rPr>
              <a:t>Pollard AJ, Bijker EM. A guide to vaccinology: from basic principles to new developments. Nat Rev Immunol. 2021 Feb;21(2):83-100.</a:t>
            </a:r>
            <a:endParaRPr/>
          </a:p>
        </p:txBody>
      </p:sp>
      <p:pic>
        <p:nvPicPr>
          <p:cNvPr id="15350" name="Google Shape;15350;p130"/>
          <p:cNvPicPr preferRelativeResize="0"/>
          <p:nvPr/>
        </p:nvPicPr>
        <p:blipFill rotWithShape="1">
          <a:blip r:embed="rId3">
            <a:alphaModFix/>
          </a:blip>
          <a:srcRect/>
          <a:stretch/>
        </p:blipFill>
        <p:spPr>
          <a:xfrm>
            <a:off x="11314771" y="6454107"/>
            <a:ext cx="706245" cy="278478"/>
          </a:xfrm>
          <a:prstGeom prst="rect">
            <a:avLst/>
          </a:prstGeom>
          <a:noFill/>
          <a:ln>
            <a:noFill/>
          </a:ln>
        </p:spPr>
      </p:pic>
      <p:sp>
        <p:nvSpPr>
          <p:cNvPr id="15351" name="Google Shape;15351;p130"/>
          <p:cNvSpPr txBox="1"/>
          <p:nvPr/>
        </p:nvSpPr>
        <p:spPr>
          <a:xfrm>
            <a:off x="487920" y="6277261"/>
            <a:ext cx="42366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700"/>
              <a:buFont typeface="Quattrocento Sans"/>
              <a:buNone/>
            </a:pPr>
            <a:r>
              <a:rPr lang="en-US" sz="700" b="0" i="1" u="none" strike="noStrike" cap="none">
                <a:solidFill>
                  <a:srgbClr val="7F7F7F"/>
                </a:solidFill>
                <a:latin typeface="Quattrocento Sans"/>
                <a:ea typeface="Quattrocento Sans"/>
                <a:cs typeface="Quattrocento Sans"/>
                <a:sym typeface="Quattrocento Sans"/>
              </a:rPr>
              <a:t>Adaptado de: Pollard AJ, et al. Nat Rev Immunol. 2021 Feb;21(2):83-100.</a:t>
            </a:r>
            <a:r>
              <a:rPr lang="en-US" sz="700" b="0" i="1" u="none" strike="noStrike" cap="none" baseline="30000">
                <a:solidFill>
                  <a:srgbClr val="7F7F7F"/>
                </a:solidFill>
                <a:latin typeface="Quattrocento Sans"/>
                <a:ea typeface="Quattrocento Sans"/>
                <a:cs typeface="Quattrocento Sans"/>
                <a:sym typeface="Quattrocento Sans"/>
              </a:rPr>
              <a:t>1</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355"/>
        <p:cNvGrpSpPr/>
        <p:nvPr/>
      </p:nvGrpSpPr>
      <p:grpSpPr>
        <a:xfrm>
          <a:off x="0" y="0"/>
          <a:ext cx="0" cy="0"/>
          <a:chOff x="0" y="0"/>
          <a:chExt cx="0" cy="0"/>
        </a:xfrm>
      </p:grpSpPr>
      <p:pic>
        <p:nvPicPr>
          <p:cNvPr id="15356" name="Google Shape;15356;p131" descr="Transparent Seta Png - Seta Png, Png Download - kindpng"/>
          <p:cNvPicPr preferRelativeResize="0"/>
          <p:nvPr/>
        </p:nvPicPr>
        <p:blipFill rotWithShape="1">
          <a:blip r:embed="rId3">
            <a:alphaModFix/>
          </a:blip>
          <a:srcRect/>
          <a:stretch/>
        </p:blipFill>
        <p:spPr>
          <a:xfrm rot="-3316835">
            <a:off x="3752590" y="1831505"/>
            <a:ext cx="943087" cy="1035096"/>
          </a:xfrm>
          <a:prstGeom prst="rect">
            <a:avLst/>
          </a:prstGeom>
          <a:noFill/>
          <a:ln>
            <a:noFill/>
          </a:ln>
        </p:spPr>
      </p:pic>
      <p:pic>
        <p:nvPicPr>
          <p:cNvPr id="15357" name="Google Shape;15357;p131" descr="Transparent Seta Png - Seta Png, Png Download - kindpng"/>
          <p:cNvPicPr preferRelativeResize="0"/>
          <p:nvPr/>
        </p:nvPicPr>
        <p:blipFill rotWithShape="1">
          <a:blip r:embed="rId3">
            <a:alphaModFix/>
          </a:blip>
          <a:srcRect/>
          <a:stretch/>
        </p:blipFill>
        <p:spPr>
          <a:xfrm rot="-3316835">
            <a:off x="3199857" y="4808037"/>
            <a:ext cx="943087" cy="1035096"/>
          </a:xfrm>
          <a:prstGeom prst="rect">
            <a:avLst/>
          </a:prstGeom>
          <a:noFill/>
          <a:ln>
            <a:noFill/>
          </a:ln>
        </p:spPr>
      </p:pic>
      <p:sp>
        <p:nvSpPr>
          <p:cNvPr id="15358" name="Google Shape;15358;p131"/>
          <p:cNvSpPr txBox="1"/>
          <p:nvPr/>
        </p:nvSpPr>
        <p:spPr>
          <a:xfrm>
            <a:off x="838059" y="2248871"/>
            <a:ext cx="3090900" cy="1385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Dor no local da injeção</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Vermelhidão e inchaço no local da aplicação</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Febre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Sintomas gastrointestinais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Dor de cabeça </a:t>
            </a:r>
            <a:endParaRPr sz="1400" b="0" i="0" u="none" strike="noStrike" cap="none">
              <a:solidFill>
                <a:srgbClr val="000000"/>
              </a:solidFill>
              <a:latin typeface="Arial"/>
              <a:ea typeface="Arial"/>
              <a:cs typeface="Arial"/>
              <a:sym typeface="Arial"/>
            </a:endParaRPr>
          </a:p>
        </p:txBody>
      </p:sp>
      <p:sp>
        <p:nvSpPr>
          <p:cNvPr id="15359" name="Google Shape;15359;p131"/>
          <p:cNvSpPr txBox="1">
            <a:spLocks noGrp="1"/>
          </p:cNvSpPr>
          <p:nvPr>
            <p:ph type="title" idx="4294967295"/>
          </p:nvPr>
        </p:nvSpPr>
        <p:spPr>
          <a:xfrm>
            <a:off x="3847096" y="338060"/>
            <a:ext cx="9712200" cy="952500"/>
          </a:xfrm>
          <a:prstGeom prst="rect">
            <a:avLst/>
          </a:prstGeom>
          <a:noFill/>
          <a:ln>
            <a:noFill/>
          </a:ln>
        </p:spPr>
        <p:txBody>
          <a:bodyPr spcFirstLastPara="1" wrap="square" lIns="0" tIns="45700" rIns="0" bIns="45700" anchor="t" anchorCtr="0">
            <a:normAutofit/>
          </a:bodyPr>
          <a:lstStyle/>
          <a:p>
            <a:pPr marL="0" lvl="0" indent="0" algn="l" rtl="0">
              <a:lnSpc>
                <a:spcPct val="85000"/>
              </a:lnSpc>
              <a:spcBef>
                <a:spcPts val="0"/>
              </a:spcBef>
              <a:spcAft>
                <a:spcPts val="0"/>
              </a:spcAft>
              <a:buClr>
                <a:schemeClr val="accent1"/>
              </a:buClr>
              <a:buSzPts val="2400"/>
              <a:buFont typeface="Arial"/>
              <a:buNone/>
            </a:pPr>
            <a:r>
              <a:rPr lang="en-US" sz="2400" b="1" cap="none">
                <a:solidFill>
                  <a:schemeClr val="accent1"/>
                </a:solidFill>
              </a:rPr>
              <a:t>VACINAS SÃO SEGURAS</a:t>
            </a:r>
            <a:r>
              <a:rPr lang="en-US" sz="2400" b="1" cap="none" baseline="30000">
                <a:solidFill>
                  <a:schemeClr val="accent1"/>
                </a:solidFill>
              </a:rPr>
              <a:t>1-3</a:t>
            </a:r>
            <a:endParaRPr sz="2400" b="1" cap="none" baseline="30000">
              <a:solidFill>
                <a:schemeClr val="accent1"/>
              </a:solidFill>
            </a:endParaRPr>
          </a:p>
        </p:txBody>
      </p:sp>
      <p:sp>
        <p:nvSpPr>
          <p:cNvPr id="15360" name="Google Shape;15360;p131"/>
          <p:cNvSpPr txBox="1"/>
          <p:nvPr/>
        </p:nvSpPr>
        <p:spPr>
          <a:xfrm>
            <a:off x="7881041" y="3519259"/>
            <a:ext cx="3681000" cy="2031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9"/>
              </a:buClr>
              <a:buSzPts val="1400"/>
              <a:buFont typeface="Arial"/>
              <a:buNone/>
            </a:pPr>
            <a:r>
              <a:rPr lang="en-US" sz="1400" b="0" i="0" u="none" strike="noStrike" cap="none">
                <a:solidFill>
                  <a:srgbClr val="0000C9"/>
                </a:solidFill>
                <a:latin typeface="Arial"/>
                <a:ea typeface="Arial"/>
                <a:cs typeface="Arial"/>
                <a:sym typeface="Arial"/>
              </a:rPr>
              <a:t>O risco de hospitalização</a:t>
            </a:r>
            <a:r>
              <a:rPr lang="en-US" sz="1200" b="0" i="0" u="none" strike="noStrike" cap="none">
                <a:solidFill>
                  <a:srgbClr val="000000"/>
                </a:solidFill>
                <a:latin typeface="Arial"/>
                <a:ea typeface="Arial"/>
                <a:cs typeface="Arial"/>
                <a:sym typeface="Arial"/>
              </a:rPr>
              <a:t>,</a:t>
            </a:r>
            <a:r>
              <a:rPr lang="en-US" sz="1400" b="1" i="0" u="none" strike="noStrike" cap="none">
                <a:solidFill>
                  <a:srgbClr val="0000C9"/>
                </a:solidFill>
                <a:latin typeface="Arial"/>
                <a:ea typeface="Arial"/>
                <a:cs typeface="Arial"/>
                <a:sym typeface="Arial"/>
              </a:rPr>
              <a:t> morte </a:t>
            </a:r>
            <a:r>
              <a:rPr lang="en-US" sz="1200" b="0" i="0" u="none" strike="noStrike" cap="none">
                <a:solidFill>
                  <a:srgbClr val="000000"/>
                </a:solidFill>
                <a:latin typeface="Arial"/>
                <a:ea typeface="Arial"/>
                <a:cs typeface="Arial"/>
                <a:sym typeface="Arial"/>
              </a:rPr>
              <a:t>ou morbidade a longo prazo </a:t>
            </a:r>
            <a:r>
              <a:rPr lang="en-US" sz="1600" b="1" i="0" u="none" strike="noStrike" cap="none">
                <a:solidFill>
                  <a:srgbClr val="0000C9"/>
                </a:solidFill>
                <a:latin typeface="Arial"/>
                <a:ea typeface="Arial"/>
                <a:cs typeface="Arial"/>
                <a:sym typeface="Arial"/>
              </a:rPr>
              <a:t>devido a doenças </a:t>
            </a:r>
            <a:r>
              <a:rPr lang="en-US" sz="1200" b="0" i="0" u="none" strike="noStrike" cap="none">
                <a:solidFill>
                  <a:srgbClr val="000000"/>
                </a:solidFill>
                <a:latin typeface="Arial"/>
                <a:ea typeface="Arial"/>
                <a:cs typeface="Arial"/>
                <a:sym typeface="Arial"/>
              </a:rPr>
              <a:t>para as quais as vacinas foram desenvolvidas </a:t>
            </a:r>
            <a:r>
              <a:rPr lang="en-US" sz="1400" b="1" i="0" u="none" strike="noStrike" cap="none">
                <a:solidFill>
                  <a:srgbClr val="0000C9"/>
                </a:solidFill>
                <a:latin typeface="Arial"/>
                <a:ea typeface="Arial"/>
                <a:cs typeface="Arial"/>
                <a:sym typeface="Arial"/>
              </a:rPr>
              <a:t>é tão alto </a:t>
            </a:r>
            <a:r>
              <a:rPr lang="en-US" sz="1200" b="0" i="0" u="none" strike="noStrike" cap="none">
                <a:solidFill>
                  <a:srgbClr val="000000"/>
                </a:solidFill>
                <a:latin typeface="Arial"/>
                <a:ea typeface="Arial"/>
                <a:cs typeface="Arial"/>
                <a:sym typeface="Arial"/>
              </a:rPr>
              <a:t>que </a:t>
            </a:r>
            <a:r>
              <a:rPr lang="en-US" sz="1400" b="1" i="0" u="none" strike="noStrike" cap="none">
                <a:solidFill>
                  <a:srgbClr val="0000C8"/>
                </a:solidFill>
                <a:latin typeface="Arial"/>
                <a:ea typeface="Arial"/>
                <a:cs typeface="Arial"/>
                <a:sym typeface="Arial"/>
              </a:rPr>
              <a:t>os riscos de efeitos colaterais</a:t>
            </a:r>
            <a:r>
              <a:rPr lang="en-US" sz="1200" b="0" i="0" u="none" strike="noStrike" cap="none">
                <a:solidFill>
                  <a:srgbClr val="000000"/>
                </a:solidFill>
                <a:latin typeface="Arial"/>
                <a:ea typeface="Arial"/>
                <a:cs typeface="Arial"/>
                <a:sym typeface="Arial"/>
              </a:rPr>
              <a:t> locais e sistêmicos comuns (como dor no braço e febre) e os raros efeitos colaterais mais graves</a:t>
            </a:r>
            <a:r>
              <a:rPr lang="en-US" sz="1400" b="1" i="0" u="none" strike="noStrike" cap="none">
                <a:solidFill>
                  <a:srgbClr val="C00000"/>
                </a:solidFill>
                <a:latin typeface="Arial"/>
                <a:ea typeface="Arial"/>
                <a:cs typeface="Arial"/>
                <a:sym typeface="Arial"/>
              </a:rPr>
              <a:t> </a:t>
            </a:r>
            <a:r>
              <a:rPr lang="en-US" sz="1400" b="1" i="0" u="none" strike="noStrike" cap="none">
                <a:solidFill>
                  <a:srgbClr val="0000C8"/>
                </a:solidFill>
                <a:latin typeface="Arial"/>
                <a:ea typeface="Arial"/>
                <a:cs typeface="Arial"/>
                <a:sym typeface="Arial"/>
              </a:rPr>
              <a:t>é amplamente compensado</a:t>
            </a:r>
            <a:r>
              <a:rPr lang="en-US" sz="1200" b="0" i="0" u="none" strike="noStrike" cap="none">
                <a:solidFill>
                  <a:srgbClr val="0000C8"/>
                </a:solidFill>
                <a:latin typeface="Arial"/>
                <a:ea typeface="Arial"/>
                <a:cs typeface="Arial"/>
                <a:sym typeface="Arial"/>
              </a:rPr>
              <a:t> </a:t>
            </a:r>
            <a:r>
              <a:rPr lang="en-US" sz="1200" b="0" i="0" u="none" strike="noStrike" cap="none">
                <a:solidFill>
                  <a:srgbClr val="000000"/>
                </a:solidFill>
                <a:latin typeface="Arial"/>
                <a:ea typeface="Arial"/>
                <a:cs typeface="Arial"/>
                <a:sym typeface="Arial"/>
              </a:rPr>
              <a:t>pelas </a:t>
            </a:r>
            <a:r>
              <a:rPr lang="en-US" sz="1600" b="1" i="0" u="none" strike="noStrike" cap="none">
                <a:solidFill>
                  <a:srgbClr val="0000C8"/>
                </a:solidFill>
                <a:latin typeface="Arial"/>
                <a:ea typeface="Arial"/>
                <a:cs typeface="Arial"/>
                <a:sym typeface="Arial"/>
              </a:rPr>
              <a:t>reduções maciças </a:t>
            </a:r>
            <a:r>
              <a:rPr lang="en-US" sz="1200" b="0" i="0" u="none" strike="noStrike" cap="none">
                <a:solidFill>
                  <a:srgbClr val="000000"/>
                </a:solidFill>
                <a:latin typeface="Arial"/>
                <a:ea typeface="Arial"/>
                <a:cs typeface="Arial"/>
                <a:sym typeface="Arial"/>
              </a:rPr>
              <a:t>de doenças alcançadas por meio da vacinação.</a:t>
            </a:r>
            <a:r>
              <a:rPr lang="en-US" sz="1200" b="0" i="0" u="none" strike="noStrike" cap="none" baseline="30000">
                <a:solidFill>
                  <a:srgbClr val="000000"/>
                </a:solidFill>
                <a:latin typeface="Arial"/>
                <a:ea typeface="Arial"/>
                <a:cs typeface="Arial"/>
                <a:sym typeface="Arial"/>
              </a:rPr>
              <a:t>1</a:t>
            </a:r>
            <a:endParaRPr sz="1200" b="0" i="0" u="none" strike="noStrike" cap="none" baseline="30000">
              <a:solidFill>
                <a:srgbClr val="000000"/>
              </a:solidFill>
              <a:latin typeface="Arial"/>
              <a:ea typeface="Arial"/>
              <a:cs typeface="Arial"/>
              <a:sym typeface="Arial"/>
            </a:endParaRPr>
          </a:p>
        </p:txBody>
      </p:sp>
      <p:sp>
        <p:nvSpPr>
          <p:cNvPr id="15361" name="Google Shape;15361;p131"/>
          <p:cNvSpPr txBox="1"/>
          <p:nvPr/>
        </p:nvSpPr>
        <p:spPr>
          <a:xfrm>
            <a:off x="843058" y="1105894"/>
            <a:ext cx="3116700" cy="369300"/>
          </a:xfrm>
          <a:prstGeom prst="rect">
            <a:avLst/>
          </a:prstGeom>
          <a:solidFill>
            <a:srgbClr val="0000C8"/>
          </a:solidFill>
          <a:ln w="25400" cap="flat" cmpd="sng">
            <a:solidFill>
              <a:srgbClr val="0000C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Eventos Adversos Comuns</a:t>
            </a:r>
            <a:r>
              <a:rPr lang="en-US" sz="1800" b="0" i="0" u="none" strike="noStrike" cap="none" baseline="30000">
                <a:solidFill>
                  <a:srgbClr val="FFFFFF"/>
                </a:solidFill>
                <a:latin typeface="Arial"/>
                <a:ea typeface="Arial"/>
                <a:cs typeface="Arial"/>
                <a:sym typeface="Arial"/>
              </a:rPr>
              <a:t>2</a:t>
            </a:r>
            <a:endParaRPr sz="1800" b="0" i="0" u="none" strike="noStrike" cap="none" baseline="30000">
              <a:solidFill>
                <a:srgbClr val="FFFFFF"/>
              </a:solidFill>
              <a:latin typeface="Arial"/>
              <a:ea typeface="Arial"/>
              <a:cs typeface="Arial"/>
              <a:sym typeface="Arial"/>
            </a:endParaRPr>
          </a:p>
        </p:txBody>
      </p:sp>
      <p:sp>
        <p:nvSpPr>
          <p:cNvPr id="15362" name="Google Shape;15362;p131"/>
          <p:cNvSpPr txBox="1"/>
          <p:nvPr/>
        </p:nvSpPr>
        <p:spPr>
          <a:xfrm>
            <a:off x="891335" y="1603463"/>
            <a:ext cx="3116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São muito bem conhecidos já na ocasião das aprovações regulatórias</a:t>
            </a:r>
            <a:endParaRPr/>
          </a:p>
        </p:txBody>
      </p:sp>
      <p:pic>
        <p:nvPicPr>
          <p:cNvPr id="15363" name="Google Shape;15363;p131" descr="Construction worker"/>
          <p:cNvPicPr preferRelativeResize="0"/>
          <p:nvPr/>
        </p:nvPicPr>
        <p:blipFill rotWithShape="1">
          <a:blip r:embed="rId4">
            <a:alphaModFix/>
          </a:blip>
          <a:srcRect/>
          <a:stretch/>
        </p:blipFill>
        <p:spPr>
          <a:xfrm>
            <a:off x="4815605" y="1713947"/>
            <a:ext cx="784248" cy="784248"/>
          </a:xfrm>
          <a:prstGeom prst="rect">
            <a:avLst/>
          </a:prstGeom>
          <a:noFill/>
          <a:ln>
            <a:noFill/>
          </a:ln>
        </p:spPr>
      </p:pic>
      <p:sp>
        <p:nvSpPr>
          <p:cNvPr id="15364" name="Google Shape;15364;p131"/>
          <p:cNvSpPr txBox="1"/>
          <p:nvPr/>
        </p:nvSpPr>
        <p:spPr>
          <a:xfrm>
            <a:off x="5499217" y="1492054"/>
            <a:ext cx="1887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Representam a ativação do sistema imune</a:t>
            </a:r>
            <a:endParaRPr sz="1200" b="0" i="0" u="none" strike="noStrike" cap="none">
              <a:solidFill>
                <a:srgbClr val="000000"/>
              </a:solidFill>
              <a:latin typeface="Arial"/>
              <a:ea typeface="Arial"/>
              <a:cs typeface="Arial"/>
              <a:sym typeface="Arial"/>
            </a:endParaRPr>
          </a:p>
        </p:txBody>
      </p:sp>
      <p:sp>
        <p:nvSpPr>
          <p:cNvPr id="15365" name="Google Shape;15365;p131"/>
          <p:cNvSpPr txBox="1"/>
          <p:nvPr/>
        </p:nvSpPr>
        <p:spPr>
          <a:xfrm>
            <a:off x="878493" y="4358075"/>
            <a:ext cx="3116700" cy="369300"/>
          </a:xfrm>
          <a:prstGeom prst="rect">
            <a:avLst/>
          </a:prstGeom>
          <a:solidFill>
            <a:srgbClr val="0000C8"/>
          </a:solidFill>
          <a:ln w="25400" cap="flat" cmpd="sng">
            <a:solidFill>
              <a:srgbClr val="0000C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Eventos Adversos RAROS</a:t>
            </a:r>
            <a:r>
              <a:rPr lang="en-US" sz="1800" b="0" i="0" u="none" strike="noStrike" cap="none" baseline="30000">
                <a:solidFill>
                  <a:srgbClr val="FFFFFF"/>
                </a:solidFill>
                <a:latin typeface="Arial"/>
                <a:ea typeface="Arial"/>
                <a:cs typeface="Arial"/>
                <a:sym typeface="Arial"/>
              </a:rPr>
              <a:t>2,3</a:t>
            </a:r>
            <a:endParaRPr sz="1800" b="0" i="0" u="none" strike="noStrike" cap="none" baseline="30000">
              <a:solidFill>
                <a:srgbClr val="FFFFFF"/>
              </a:solidFill>
              <a:latin typeface="Arial"/>
              <a:ea typeface="Arial"/>
              <a:cs typeface="Arial"/>
              <a:sym typeface="Arial"/>
            </a:endParaRPr>
          </a:p>
        </p:txBody>
      </p:sp>
      <p:sp>
        <p:nvSpPr>
          <p:cNvPr id="15366" name="Google Shape;15366;p131"/>
          <p:cNvSpPr txBox="1"/>
          <p:nvPr/>
        </p:nvSpPr>
        <p:spPr>
          <a:xfrm>
            <a:off x="878492" y="4762608"/>
            <a:ext cx="3116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São vistos em geral com o uso na população</a:t>
            </a:r>
            <a:endParaRPr/>
          </a:p>
        </p:txBody>
      </p:sp>
      <p:sp>
        <p:nvSpPr>
          <p:cNvPr id="15367" name="Google Shape;15367;p131"/>
          <p:cNvSpPr txBox="1"/>
          <p:nvPr/>
        </p:nvSpPr>
        <p:spPr>
          <a:xfrm>
            <a:off x="939614" y="5217737"/>
            <a:ext cx="3364500" cy="523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Anafilaxias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Miocardites</a:t>
            </a:r>
            <a:endParaRPr/>
          </a:p>
        </p:txBody>
      </p:sp>
      <p:pic>
        <p:nvPicPr>
          <p:cNvPr id="15368" name="Google Shape;15368;p131" descr="Scale Png Pic - Balance Clip Art Scale, Transparent Png , Transparent Png  Image - PNGitem"/>
          <p:cNvPicPr preferRelativeResize="0"/>
          <p:nvPr/>
        </p:nvPicPr>
        <p:blipFill rotWithShape="1">
          <a:blip r:embed="rId5">
            <a:alphaModFix/>
          </a:blip>
          <a:srcRect/>
          <a:stretch/>
        </p:blipFill>
        <p:spPr>
          <a:xfrm>
            <a:off x="7967295" y="1227821"/>
            <a:ext cx="3508531" cy="1947174"/>
          </a:xfrm>
          <a:prstGeom prst="rect">
            <a:avLst/>
          </a:prstGeom>
          <a:noFill/>
          <a:ln>
            <a:noFill/>
          </a:ln>
        </p:spPr>
      </p:pic>
      <p:sp>
        <p:nvSpPr>
          <p:cNvPr id="15369" name="Google Shape;15369;p131"/>
          <p:cNvSpPr txBox="1"/>
          <p:nvPr/>
        </p:nvSpPr>
        <p:spPr>
          <a:xfrm>
            <a:off x="5227240" y="4168664"/>
            <a:ext cx="2229600" cy="1800000"/>
          </a:xfrm>
          <a:prstGeom prst="rect">
            <a:avLst/>
          </a:prstGeom>
          <a:solidFill>
            <a:schemeClr val="lt1"/>
          </a:solidFill>
          <a:ln w="25400" cap="flat" cmpd="sng">
            <a:solidFill>
              <a:srgbClr val="5A469D"/>
            </a:solidFill>
            <a:prstDash val="solid"/>
            <a:round/>
            <a:headEnd type="none" w="sm" len="sm"/>
            <a:tailEnd type="none" w="sm" len="sm"/>
          </a:ln>
        </p:spPr>
        <p:txBody>
          <a:bodyPr spcFirstLastPara="1" wrap="square" lIns="91425" tIns="45700" rIns="91425" bIns="45700" anchor="t" anchorCtr="0">
            <a:spAutoFit/>
          </a:bodyPr>
          <a:lstStyle/>
          <a:p>
            <a:pPr marL="192600" marR="0" lvl="0" indent="-108000" algn="l" rtl="0">
              <a:lnSpc>
                <a:spcPct val="100000"/>
              </a:lnSpc>
              <a:spcBef>
                <a:spcPts val="0"/>
              </a:spcBef>
              <a:spcAft>
                <a:spcPts val="0"/>
              </a:spcAft>
              <a:buClr>
                <a:srgbClr val="FF656B"/>
              </a:buClr>
              <a:buSzPts val="1200"/>
              <a:buFont typeface="Arial"/>
              <a:buAutoNum type="arabicPeriod"/>
            </a:pPr>
            <a:r>
              <a:rPr lang="en-US" sz="1200" b="0" i="0" u="none" strike="noStrike" cap="none">
                <a:solidFill>
                  <a:srgbClr val="000000"/>
                </a:solidFill>
                <a:latin typeface="Arial"/>
                <a:ea typeface="Arial"/>
                <a:cs typeface="Arial"/>
                <a:sym typeface="Arial"/>
              </a:rPr>
              <a:t> Comparar com a frequência do evento na população e se tem aumento após vacina ser usada naquela população </a:t>
            </a:r>
            <a:endParaRPr/>
          </a:p>
          <a:p>
            <a:pPr marL="228600" marR="0" lvl="0" indent="-31799" algn="l" rtl="0">
              <a:lnSpc>
                <a:spcPct val="100000"/>
              </a:lnSpc>
              <a:spcBef>
                <a:spcPts val="0"/>
              </a:spcBef>
              <a:spcAft>
                <a:spcPts val="0"/>
              </a:spcAft>
              <a:buClr>
                <a:srgbClr val="FF656B"/>
              </a:buClr>
              <a:buSzPts val="1200"/>
              <a:buFont typeface="Arial"/>
              <a:buNone/>
            </a:pPr>
            <a:endParaRPr sz="1200" b="0" i="0" u="none" strike="noStrike" cap="none">
              <a:solidFill>
                <a:srgbClr val="000000"/>
              </a:solidFill>
              <a:latin typeface="Arial"/>
              <a:ea typeface="Arial"/>
              <a:cs typeface="Arial"/>
              <a:sym typeface="Arial"/>
            </a:endParaRPr>
          </a:p>
          <a:p>
            <a:pPr marL="192600" marR="0" lvl="0" indent="-108000" algn="l" rtl="0">
              <a:lnSpc>
                <a:spcPct val="100000"/>
              </a:lnSpc>
              <a:spcBef>
                <a:spcPts val="0"/>
              </a:spcBef>
              <a:spcAft>
                <a:spcPts val="0"/>
              </a:spcAft>
              <a:buClr>
                <a:srgbClr val="FF656B"/>
              </a:buClr>
              <a:buSzPts val="1200"/>
              <a:buFont typeface="Arial"/>
              <a:buAutoNum type="arabicPeriod"/>
            </a:pPr>
            <a:r>
              <a:rPr lang="en-US" sz="1200" b="0" i="0" u="none" strike="noStrike" cap="none">
                <a:solidFill>
                  <a:srgbClr val="000000"/>
                </a:solidFill>
                <a:latin typeface="Arial"/>
                <a:ea typeface="Arial"/>
                <a:cs typeface="Arial"/>
                <a:sym typeface="Arial"/>
              </a:rPr>
              <a:t> Tem relação de causalidade ou só temporalmente associada?</a:t>
            </a:r>
            <a:endParaRPr sz="1200" b="0" i="0" u="none" strike="noStrike" cap="none">
              <a:solidFill>
                <a:srgbClr val="000000"/>
              </a:solidFill>
              <a:latin typeface="Arial"/>
              <a:ea typeface="Arial"/>
              <a:cs typeface="Arial"/>
              <a:sym typeface="Arial"/>
            </a:endParaRPr>
          </a:p>
        </p:txBody>
      </p:sp>
      <p:pic>
        <p:nvPicPr>
          <p:cNvPr id="15370" name="Google Shape;15370;p131" descr="Bar graph with upward trend"/>
          <p:cNvPicPr preferRelativeResize="0"/>
          <p:nvPr/>
        </p:nvPicPr>
        <p:blipFill rotWithShape="1">
          <a:blip r:embed="rId6">
            <a:alphaModFix/>
          </a:blip>
          <a:srcRect/>
          <a:stretch/>
        </p:blipFill>
        <p:spPr>
          <a:xfrm>
            <a:off x="4224134" y="4772691"/>
            <a:ext cx="784248" cy="784248"/>
          </a:xfrm>
          <a:prstGeom prst="rect">
            <a:avLst/>
          </a:prstGeom>
          <a:noFill/>
          <a:ln>
            <a:noFill/>
          </a:ln>
        </p:spPr>
      </p:pic>
      <p:sp>
        <p:nvSpPr>
          <p:cNvPr id="15371" name="Google Shape;15371;p131"/>
          <p:cNvSpPr txBox="1"/>
          <p:nvPr/>
        </p:nvSpPr>
        <p:spPr>
          <a:xfrm>
            <a:off x="4765719" y="3675105"/>
            <a:ext cx="3116700" cy="369300"/>
          </a:xfrm>
          <a:prstGeom prst="rect">
            <a:avLst/>
          </a:prstGeom>
          <a:solidFill>
            <a:srgbClr val="0000C8"/>
          </a:solidFill>
          <a:ln w="25400" cap="flat" cmpd="sng">
            <a:solidFill>
              <a:srgbClr val="0000C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Eventos Adversos Graves</a:t>
            </a:r>
            <a:endParaRPr sz="1800" b="0" i="0" u="none" strike="noStrike" cap="none">
              <a:solidFill>
                <a:srgbClr val="FFFFFF"/>
              </a:solidFill>
              <a:latin typeface="Arial"/>
              <a:ea typeface="Arial"/>
              <a:cs typeface="Arial"/>
              <a:sym typeface="Arial"/>
            </a:endParaRPr>
          </a:p>
        </p:txBody>
      </p:sp>
      <p:sp>
        <p:nvSpPr>
          <p:cNvPr id="15372" name="Google Shape;15372;p131"/>
          <p:cNvSpPr txBox="1"/>
          <p:nvPr/>
        </p:nvSpPr>
        <p:spPr>
          <a:xfrm>
            <a:off x="476360" y="6190557"/>
            <a:ext cx="10515600" cy="572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C9"/>
              </a:buClr>
              <a:buSzPts val="800"/>
              <a:buFont typeface="Quattrocento Sans"/>
              <a:buNone/>
            </a:pPr>
            <a:r>
              <a:rPr lang="en-US" sz="800" b="1" i="0" u="none" strike="noStrike" cap="none">
                <a:solidFill>
                  <a:srgbClr val="0000C9"/>
                </a:solidFill>
                <a:latin typeface="Quattrocento Sans"/>
                <a:ea typeface="Quattrocento Sans"/>
                <a:cs typeface="Quattrocento Sans"/>
                <a:sym typeface="Quattrocento Sans"/>
              </a:rPr>
              <a:t>1. </a:t>
            </a:r>
            <a:r>
              <a:rPr lang="en-US" sz="800" b="0" i="0" u="none" strike="noStrike" cap="none">
                <a:solidFill>
                  <a:srgbClr val="7F7F7F"/>
                </a:solidFill>
                <a:latin typeface="Quattrocento Sans"/>
                <a:ea typeface="Quattrocento Sans"/>
                <a:cs typeface="Quattrocento Sans"/>
                <a:sym typeface="Quattrocento Sans"/>
              </a:rPr>
              <a:t>Pollard AJ, Bijker EM. A guide to vaccinology: from basic principles to new developments. Nat Rev Immunol. 2021 Feb;21(2):83-100. </a:t>
            </a:r>
            <a:r>
              <a:rPr lang="en-US" sz="800" b="1" i="0" u="none" strike="noStrike" cap="none">
                <a:solidFill>
                  <a:srgbClr val="0000C8"/>
                </a:solidFill>
                <a:latin typeface="Quattrocento Sans"/>
                <a:ea typeface="Quattrocento Sans"/>
                <a:cs typeface="Quattrocento Sans"/>
                <a:sym typeface="Quattrocento Sans"/>
              </a:rPr>
              <a:t>2. </a:t>
            </a:r>
            <a:r>
              <a:rPr lang="en-US" sz="800" b="0" i="0" u="none" strike="noStrike" cap="none">
                <a:solidFill>
                  <a:srgbClr val="7F7F7F"/>
                </a:solidFill>
                <a:latin typeface="Quattrocento Sans"/>
                <a:ea typeface="Quattrocento Sans"/>
                <a:cs typeface="Quattrocento Sans"/>
                <a:sym typeface="Quattrocento Sans"/>
              </a:rPr>
              <a:t>Brasil. Ministério da Saúde. Secretaria de Vigilância em Saúde e Ambiente. Departamento de Imunizações e Doenças Imunopreveníveis. Manual dos Centros de Referência para Imunobiológicos Especiais. 6a edição. Brasília, 2023. Disponível em: https://www.gov.br/saude/pt-br/vacinacao/arquivos/manual-dos-centros-de-referencia-para-imunobiologicos-especiais_6a-edicao_2023.pdf. Acesso em: 25 abr. 2024. </a:t>
            </a:r>
            <a:r>
              <a:rPr lang="en-US" sz="800" b="1" i="0" u="none" strike="noStrike" cap="none">
                <a:solidFill>
                  <a:srgbClr val="0000C8"/>
                </a:solidFill>
                <a:latin typeface="Quattrocento Sans"/>
                <a:ea typeface="Quattrocento Sans"/>
                <a:cs typeface="Quattrocento Sans"/>
                <a:sym typeface="Quattrocento Sans"/>
              </a:rPr>
              <a:t>3. </a:t>
            </a:r>
            <a:r>
              <a:rPr lang="en-US" sz="800" b="0" i="0" u="none" strike="noStrike" cap="none">
                <a:solidFill>
                  <a:srgbClr val="7F7F7F"/>
                </a:solidFill>
                <a:latin typeface="Quattrocento Sans"/>
                <a:ea typeface="Quattrocento Sans"/>
                <a:cs typeface="Quattrocento Sans"/>
                <a:sym typeface="Quattrocento Sans"/>
              </a:rPr>
              <a:t>American Heart Association. Myocarditis risk significantly higher after COVID-19 infection vs. after a COVID-19 vaccine.  Published: August 22, 2022. Disponível em: https://newsroom.heart.org/news/myocarditis-risk-significantly-higher-after-covid-19-infection-vs-after-a-covid-19-vaccine. Acesso em: 16 mai. 2024.</a:t>
            </a:r>
            <a:endParaRPr sz="800" b="0" i="0" u="none" strike="noStrike" cap="none">
              <a:solidFill>
                <a:srgbClr val="7F7F7F"/>
              </a:solidFill>
              <a:latin typeface="Quattrocento Sans"/>
              <a:ea typeface="Quattrocento Sans"/>
              <a:cs typeface="Quattrocento Sans"/>
              <a:sym typeface="Quattrocento Sans"/>
            </a:endParaRPr>
          </a:p>
        </p:txBody>
      </p:sp>
      <p:pic>
        <p:nvPicPr>
          <p:cNvPr id="15373" name="Google Shape;15373;p131"/>
          <p:cNvPicPr preferRelativeResize="0"/>
          <p:nvPr/>
        </p:nvPicPr>
        <p:blipFill rotWithShape="1">
          <a:blip r:embed="rId7">
            <a:alphaModFix/>
          </a:blip>
          <a:srcRect/>
          <a:stretch/>
        </p:blipFill>
        <p:spPr>
          <a:xfrm>
            <a:off x="11314771" y="6454107"/>
            <a:ext cx="706245" cy="2784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56"/>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357"/>
                                        </p:tgtEl>
                                        <p:attrNameLst>
                                          <p:attrName>style.visibility</p:attrName>
                                        </p:attrNameLst>
                                      </p:cBhvr>
                                      <p:to>
                                        <p:strVal val="visible"/>
                                      </p:to>
                                    </p:set>
                                    <p:animEffect transition="in" filter="fade">
                                      <p:cBhvr>
                                        <p:cTn id="13" dur="500"/>
                                        <p:tgtEl>
                                          <p:spTgt spid="15357"/>
                                        </p:tgtEl>
                                      </p:cBhvr>
                                    </p:animEffect>
                                  </p:childTnLst>
                                </p:cTn>
                              </p:par>
                              <p:par>
                                <p:cTn id="14" presetID="10" presetClass="entr" presetSubtype="0" fill="hold" nodeType="withEffect">
                                  <p:stCondLst>
                                    <p:cond delay="0"/>
                                  </p:stCondLst>
                                  <p:childTnLst>
                                    <p:set>
                                      <p:cBhvr>
                                        <p:cTn id="15" dur="1" fill="hold">
                                          <p:stCondLst>
                                            <p:cond delay="0"/>
                                          </p:stCondLst>
                                        </p:cTn>
                                        <p:tgtEl>
                                          <p:spTgt spid="15370"/>
                                        </p:tgtEl>
                                        <p:attrNameLst>
                                          <p:attrName>style.visibility</p:attrName>
                                        </p:attrNameLst>
                                      </p:cBhvr>
                                      <p:to>
                                        <p:strVal val="visible"/>
                                      </p:to>
                                    </p:set>
                                    <p:animEffect transition="in" filter="fade">
                                      <p:cBhvr>
                                        <p:cTn id="16" dur="500"/>
                                        <p:tgtEl>
                                          <p:spTgt spid="1537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371"/>
                                        </p:tgtEl>
                                        <p:attrNameLst>
                                          <p:attrName>style.visibility</p:attrName>
                                        </p:attrNameLst>
                                      </p:cBhvr>
                                      <p:to>
                                        <p:strVal val="visible"/>
                                      </p:to>
                                    </p:set>
                                    <p:animEffect transition="in" filter="fade">
                                      <p:cBhvr>
                                        <p:cTn id="21" dur="500"/>
                                        <p:tgtEl>
                                          <p:spTgt spid="15371"/>
                                        </p:tgtEl>
                                      </p:cBhvr>
                                    </p:animEffect>
                                  </p:childTnLst>
                                </p:cTn>
                              </p:par>
                              <p:par>
                                <p:cTn id="22" presetID="10" presetClass="entr" presetSubtype="0" fill="hold" nodeType="withEffect">
                                  <p:stCondLst>
                                    <p:cond delay="0"/>
                                  </p:stCondLst>
                                  <p:childTnLst>
                                    <p:set>
                                      <p:cBhvr>
                                        <p:cTn id="23" dur="1" fill="hold">
                                          <p:stCondLst>
                                            <p:cond delay="0"/>
                                          </p:stCondLst>
                                        </p:cTn>
                                        <p:tgtEl>
                                          <p:spTgt spid="15369"/>
                                        </p:tgtEl>
                                        <p:attrNameLst>
                                          <p:attrName>style.visibility</p:attrName>
                                        </p:attrNameLst>
                                      </p:cBhvr>
                                      <p:to>
                                        <p:strVal val="visible"/>
                                      </p:to>
                                    </p:set>
                                    <p:animEffect transition="in" filter="fade">
                                      <p:cBhvr>
                                        <p:cTn id="24" dur="500"/>
                                        <p:tgtEl>
                                          <p:spTgt spid="1536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368"/>
                                        </p:tgtEl>
                                        <p:attrNameLst>
                                          <p:attrName>style.visibility</p:attrName>
                                        </p:attrNameLst>
                                      </p:cBhvr>
                                      <p:to>
                                        <p:strVal val="visible"/>
                                      </p:to>
                                    </p:set>
                                    <p:animEffect transition="in" filter="fade">
                                      <p:cBhvr>
                                        <p:cTn id="29" dur="500"/>
                                        <p:tgtEl>
                                          <p:spTgt spid="15368"/>
                                        </p:tgtEl>
                                      </p:cBhvr>
                                    </p:animEffect>
                                  </p:childTnLst>
                                </p:cTn>
                              </p:par>
                              <p:par>
                                <p:cTn id="30" presetID="10" presetClass="entr" presetSubtype="0" fill="hold" nodeType="withEffect">
                                  <p:stCondLst>
                                    <p:cond delay="0"/>
                                  </p:stCondLst>
                                  <p:childTnLst>
                                    <p:set>
                                      <p:cBhvr>
                                        <p:cTn id="31" dur="1" fill="hold">
                                          <p:stCondLst>
                                            <p:cond delay="0"/>
                                          </p:stCondLst>
                                        </p:cTn>
                                        <p:tgtEl>
                                          <p:spTgt spid="15360"/>
                                        </p:tgtEl>
                                        <p:attrNameLst>
                                          <p:attrName>style.visibility</p:attrName>
                                        </p:attrNameLst>
                                      </p:cBhvr>
                                      <p:to>
                                        <p:strVal val="visible"/>
                                      </p:to>
                                    </p:set>
                                    <p:animEffect transition="in" filter="fade">
                                      <p:cBhvr>
                                        <p:cTn id="32" dur="500"/>
                                        <p:tgtEl>
                                          <p:spTgt spid="15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78"/>
        <p:cNvGrpSpPr/>
        <p:nvPr/>
      </p:nvGrpSpPr>
      <p:grpSpPr>
        <a:xfrm>
          <a:off x="0" y="0"/>
          <a:ext cx="0" cy="0"/>
          <a:chOff x="0" y="0"/>
          <a:chExt cx="0" cy="0"/>
        </a:xfrm>
      </p:grpSpPr>
      <p:sp>
        <p:nvSpPr>
          <p:cNvPr id="15379" name="Google Shape;15379;p132"/>
          <p:cNvSpPr/>
          <p:nvPr/>
        </p:nvSpPr>
        <p:spPr>
          <a:xfrm>
            <a:off x="415003" y="1168844"/>
            <a:ext cx="6092100" cy="4665300"/>
          </a:xfrm>
          <a:prstGeom prst="rect">
            <a:avLst/>
          </a:prstGeom>
          <a:solidFill>
            <a:srgbClr val="EEEDE7"/>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9CD3FF"/>
              </a:buClr>
              <a:buSzPts val="1680"/>
              <a:buFont typeface="Arial"/>
              <a:buNone/>
            </a:pPr>
            <a:endParaRPr sz="1867" b="1" i="0" u="none" strike="noStrike" cap="none">
              <a:solidFill>
                <a:srgbClr val="1008F7"/>
              </a:solidFill>
              <a:latin typeface="Arial"/>
              <a:ea typeface="Arial"/>
              <a:cs typeface="Arial"/>
              <a:sym typeface="Arial"/>
            </a:endParaRPr>
          </a:p>
        </p:txBody>
      </p:sp>
      <p:pic>
        <p:nvPicPr>
          <p:cNvPr id="15380" name="Google Shape;15380;p132" descr="A flag with a blue circle and a yellow and green rectangle&#10;&#10;Description automatically generated"/>
          <p:cNvPicPr preferRelativeResize="0"/>
          <p:nvPr/>
        </p:nvPicPr>
        <p:blipFill rotWithShape="1">
          <a:blip r:embed="rId3">
            <a:alphaModFix/>
          </a:blip>
          <a:srcRect l="27919" t="20802" r="27473" b="23290"/>
          <a:stretch/>
        </p:blipFill>
        <p:spPr>
          <a:xfrm>
            <a:off x="602832" y="1293209"/>
            <a:ext cx="696754" cy="491192"/>
          </a:xfrm>
          <a:prstGeom prst="rect">
            <a:avLst/>
          </a:prstGeom>
          <a:noFill/>
          <a:ln>
            <a:noFill/>
          </a:ln>
        </p:spPr>
      </p:pic>
      <p:sp>
        <p:nvSpPr>
          <p:cNvPr id="15381" name="Google Shape;15381;p132"/>
          <p:cNvSpPr txBox="1">
            <a:spLocks noGrp="1"/>
          </p:cNvSpPr>
          <p:nvPr>
            <p:ph type="title"/>
          </p:nvPr>
        </p:nvSpPr>
        <p:spPr>
          <a:xfrm>
            <a:off x="446914" y="484632"/>
            <a:ext cx="11295900" cy="487500"/>
          </a:xfrm>
          <a:prstGeom prst="rect">
            <a:avLst/>
          </a:prstGeom>
          <a:noFill/>
          <a:ln>
            <a:noFill/>
          </a:ln>
        </p:spPr>
        <p:txBody>
          <a:bodyPr spcFirstLastPara="1" wrap="square" lIns="0" tIns="45700" rIns="0" bIns="45700" anchor="t" anchorCtr="0">
            <a:noAutofit/>
          </a:bodyPr>
          <a:lstStyle/>
          <a:p>
            <a:pPr marL="0" lvl="0" indent="0" algn="ctr" rtl="0">
              <a:lnSpc>
                <a:spcPct val="85000"/>
              </a:lnSpc>
              <a:spcBef>
                <a:spcPts val="0"/>
              </a:spcBef>
              <a:spcAft>
                <a:spcPts val="0"/>
              </a:spcAft>
              <a:buClr>
                <a:srgbClr val="0000CA"/>
              </a:buClr>
              <a:buSzPts val="2400"/>
              <a:buFont typeface="Tomorrow"/>
              <a:buNone/>
            </a:pPr>
            <a:r>
              <a:rPr lang="en-US" sz="3400" b="1" dirty="0">
                <a:solidFill>
                  <a:srgbClr val="0000CA"/>
                </a:solidFill>
                <a:latin typeface="Tomorrow"/>
                <a:ea typeface="Tomorrow"/>
                <a:cs typeface="Tomorrow"/>
                <a:sym typeface="Tomorrow"/>
              </a:rPr>
              <a:t>Desafios da imunização </a:t>
            </a:r>
            <a:r>
              <a:rPr lang="en-US" sz="3400" b="1" dirty="0" err="1">
                <a:solidFill>
                  <a:srgbClr val="0000CA"/>
                </a:solidFill>
                <a:latin typeface="Tomorrow"/>
                <a:ea typeface="Tomorrow"/>
                <a:cs typeface="Tomorrow"/>
                <a:sym typeface="Tomorrow"/>
              </a:rPr>
              <a:t>materna</a:t>
            </a:r>
            <a:r>
              <a:rPr lang="en-US" sz="3400" b="1" dirty="0">
                <a:solidFill>
                  <a:srgbClr val="0000CA"/>
                </a:solidFill>
                <a:latin typeface="Tomorrow"/>
                <a:ea typeface="Tomorrow"/>
                <a:cs typeface="Tomorrow"/>
                <a:sym typeface="Tomorrow"/>
              </a:rPr>
              <a:t> no Brasil </a:t>
            </a:r>
            <a:endParaRPr sz="3400" dirty="0"/>
          </a:p>
        </p:txBody>
      </p:sp>
      <p:sp>
        <p:nvSpPr>
          <p:cNvPr id="15382" name="Google Shape;15382;p132"/>
          <p:cNvSpPr txBox="1"/>
          <p:nvPr/>
        </p:nvSpPr>
        <p:spPr>
          <a:xfrm>
            <a:off x="1418049" y="1293017"/>
            <a:ext cx="4883400" cy="1456500"/>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020052"/>
              </a:buClr>
              <a:buSzPts val="1733"/>
              <a:buFont typeface="Arial"/>
              <a:buNone/>
            </a:pPr>
            <a:r>
              <a:rPr lang="en-US" sz="1733" b="0" i="0" u="none" strike="noStrike" cap="none">
                <a:solidFill>
                  <a:srgbClr val="020052"/>
                </a:solidFill>
                <a:latin typeface="Arial"/>
                <a:ea typeface="Arial"/>
                <a:cs typeface="Arial"/>
                <a:sym typeface="Arial"/>
              </a:rPr>
              <a:t>No Brasil, a cobertura vacinal dTpa gestante já se apresentava baixa antes da pandemia de COVID-19, atingindo </a:t>
            </a:r>
            <a:r>
              <a:rPr lang="en-US" sz="1733" b="1" i="0" u="none" strike="noStrike" cap="none">
                <a:solidFill>
                  <a:srgbClr val="098D8B"/>
                </a:solidFill>
                <a:latin typeface="Arial"/>
                <a:ea typeface="Arial"/>
                <a:cs typeface="Arial"/>
                <a:sym typeface="Arial"/>
              </a:rPr>
              <a:t>níveis ainda mais baixos </a:t>
            </a:r>
            <a:r>
              <a:rPr lang="en-US" sz="1733" b="0" i="0" u="none" strike="noStrike" cap="none">
                <a:solidFill>
                  <a:srgbClr val="020052"/>
                </a:solidFill>
                <a:latin typeface="Arial"/>
                <a:ea typeface="Arial"/>
                <a:cs typeface="Arial"/>
                <a:sym typeface="Arial"/>
              </a:rPr>
              <a:t>após este período</a:t>
            </a:r>
            <a:r>
              <a:rPr lang="en-US" sz="1733">
                <a:solidFill>
                  <a:srgbClr val="020052"/>
                </a:solidFill>
                <a:latin typeface="Arial"/>
                <a:ea typeface="Arial"/>
                <a:cs typeface="Arial"/>
                <a:sym typeface="Arial"/>
              </a:rPr>
              <a:t>.</a:t>
            </a:r>
            <a:r>
              <a:rPr lang="en-US" sz="1733" baseline="30000">
                <a:solidFill>
                  <a:srgbClr val="020052"/>
                </a:solidFill>
                <a:latin typeface="Arial"/>
                <a:ea typeface="Arial"/>
                <a:cs typeface="Arial"/>
                <a:sym typeface="Arial"/>
              </a:rPr>
              <a:t>3</a:t>
            </a:r>
            <a:br>
              <a:rPr lang="en-US" sz="1733" b="0" i="0" u="none" strike="noStrike" cap="none">
                <a:solidFill>
                  <a:srgbClr val="020052"/>
                </a:solidFill>
                <a:latin typeface="Arial"/>
                <a:ea typeface="Arial"/>
                <a:cs typeface="Arial"/>
                <a:sym typeface="Arial"/>
              </a:rPr>
            </a:br>
            <a:r>
              <a:rPr lang="en-US" sz="1733" b="0" i="0" u="none" strike="noStrike" cap="none">
                <a:solidFill>
                  <a:srgbClr val="020052"/>
                </a:solidFill>
                <a:latin typeface="Arial"/>
                <a:ea typeface="Arial"/>
                <a:cs typeface="Arial"/>
                <a:sym typeface="Arial"/>
              </a:rPr>
              <a:t>A meta de cobertura vacinal é de </a:t>
            </a:r>
            <a:r>
              <a:rPr lang="en-US" sz="1733" b="1">
                <a:solidFill>
                  <a:srgbClr val="098D8B"/>
                </a:solidFill>
                <a:latin typeface="Arial"/>
                <a:ea typeface="Arial"/>
                <a:cs typeface="Arial"/>
                <a:sym typeface="Arial"/>
              </a:rPr>
              <a:t>95</a:t>
            </a:r>
            <a:r>
              <a:rPr lang="en-US" sz="1733" b="1" i="0" u="none" strike="noStrike" cap="none">
                <a:solidFill>
                  <a:srgbClr val="098D8B"/>
                </a:solidFill>
                <a:latin typeface="Arial"/>
                <a:ea typeface="Arial"/>
                <a:cs typeface="Arial"/>
                <a:sym typeface="Arial"/>
              </a:rPr>
              <a:t>%</a:t>
            </a:r>
            <a:r>
              <a:rPr lang="en-US" sz="1733" b="0" i="0" u="none" strike="noStrike" cap="none">
                <a:solidFill>
                  <a:srgbClr val="020052"/>
                </a:solidFill>
                <a:latin typeface="Arial"/>
                <a:ea typeface="Arial"/>
                <a:cs typeface="Arial"/>
                <a:sym typeface="Arial"/>
              </a:rPr>
              <a:t>.</a:t>
            </a:r>
            <a:r>
              <a:rPr lang="en-US" sz="1733" baseline="30000">
                <a:solidFill>
                  <a:srgbClr val="020052"/>
                </a:solidFill>
                <a:latin typeface="Arial"/>
                <a:ea typeface="Arial"/>
                <a:cs typeface="Arial"/>
                <a:sym typeface="Arial"/>
              </a:rPr>
              <a:t>2</a:t>
            </a:r>
            <a:endParaRPr sz="1733" b="0" i="0" u="none" strike="noStrike" cap="none" baseline="30000">
              <a:solidFill>
                <a:srgbClr val="020052"/>
              </a:solidFill>
              <a:latin typeface="Arial"/>
              <a:ea typeface="Arial"/>
              <a:cs typeface="Arial"/>
              <a:sym typeface="Arial"/>
            </a:endParaRPr>
          </a:p>
        </p:txBody>
      </p:sp>
      <p:pic>
        <p:nvPicPr>
          <p:cNvPr id="15383" name="Google Shape;15383;p132"/>
          <p:cNvPicPr preferRelativeResize="0"/>
          <p:nvPr/>
        </p:nvPicPr>
        <p:blipFill/>
        <p:spPr>
          <a:xfrm>
            <a:off x="656475" y="2565922"/>
            <a:ext cx="643109" cy="736280"/>
          </a:xfrm>
          <a:prstGeom prst="rect">
            <a:avLst/>
          </a:prstGeom>
          <a:noFill/>
          <a:ln>
            <a:noFill/>
          </a:ln>
        </p:spPr>
      </p:pic>
      <p:pic>
        <p:nvPicPr>
          <p:cNvPr id="15384" name="Google Shape;15384;p132"/>
          <p:cNvPicPr preferRelativeResize="0"/>
          <p:nvPr/>
        </p:nvPicPr>
        <p:blipFill/>
        <p:spPr>
          <a:xfrm>
            <a:off x="673408" y="3978991"/>
            <a:ext cx="578842" cy="871128"/>
          </a:xfrm>
          <a:prstGeom prst="rect">
            <a:avLst/>
          </a:prstGeom>
          <a:noFill/>
          <a:ln>
            <a:noFill/>
          </a:ln>
        </p:spPr>
      </p:pic>
      <p:graphicFrame>
        <p:nvGraphicFramePr>
          <p:cNvPr id="15385" name="Google Shape;15385;p132"/>
          <p:cNvGraphicFramePr/>
          <p:nvPr/>
        </p:nvGraphicFramePr>
        <p:xfrm>
          <a:off x="1783754" y="2804327"/>
          <a:ext cx="4456075" cy="2743700"/>
        </p:xfrm>
        <a:graphic>
          <a:graphicData uri="http://schemas.openxmlformats.org/drawingml/2006/chart">
            <c:chart xmlns:c="http://schemas.openxmlformats.org/drawingml/2006/chart" xmlns:r="http://schemas.openxmlformats.org/officeDocument/2006/relationships" r:id="rId4"/>
          </a:graphicData>
        </a:graphic>
      </p:graphicFrame>
      <p:sp>
        <p:nvSpPr>
          <p:cNvPr id="15386" name="Google Shape;15386;p132"/>
          <p:cNvSpPr txBox="1"/>
          <p:nvPr/>
        </p:nvSpPr>
        <p:spPr>
          <a:xfrm>
            <a:off x="1783754" y="5554893"/>
            <a:ext cx="4456200" cy="189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F7F7F"/>
              </a:buClr>
              <a:buSzPts val="933"/>
              <a:buFont typeface="Arial"/>
              <a:buNone/>
            </a:pPr>
            <a:r>
              <a:rPr lang="en-US" sz="933" b="0" i="0" u="none" strike="noStrike" cap="none">
                <a:solidFill>
                  <a:srgbClr val="7F7F7F"/>
                </a:solidFill>
                <a:latin typeface="Arial"/>
                <a:ea typeface="Arial"/>
                <a:cs typeface="Arial"/>
                <a:sym typeface="Arial"/>
              </a:rPr>
              <a:t>Adaptado de: DATASUS</a:t>
            </a:r>
            <a:endParaRPr/>
          </a:p>
        </p:txBody>
      </p:sp>
      <p:sp>
        <p:nvSpPr>
          <p:cNvPr id="15387" name="Google Shape;15387;p132"/>
          <p:cNvSpPr/>
          <p:nvPr/>
        </p:nvSpPr>
        <p:spPr>
          <a:xfrm>
            <a:off x="6553987" y="1168844"/>
            <a:ext cx="5188800" cy="4665300"/>
          </a:xfrm>
          <a:prstGeom prst="rect">
            <a:avLst/>
          </a:prstGeom>
          <a:solidFill>
            <a:srgbClr val="EEEDE7"/>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9CD3FF"/>
              </a:buClr>
              <a:buSzPts val="1680"/>
              <a:buFont typeface="Arial"/>
              <a:buNone/>
            </a:pPr>
            <a:endParaRPr sz="1867" b="1" i="0" u="none" strike="noStrike" cap="none">
              <a:solidFill>
                <a:srgbClr val="1008F7"/>
              </a:solidFill>
              <a:latin typeface="Arial"/>
              <a:ea typeface="Arial"/>
              <a:cs typeface="Arial"/>
              <a:sym typeface="Arial"/>
            </a:endParaRPr>
          </a:p>
        </p:txBody>
      </p:sp>
      <p:sp>
        <p:nvSpPr>
          <p:cNvPr id="15388" name="Google Shape;15388;p132"/>
          <p:cNvSpPr txBox="1"/>
          <p:nvPr/>
        </p:nvSpPr>
        <p:spPr>
          <a:xfrm>
            <a:off x="6742028" y="1258182"/>
            <a:ext cx="4883400" cy="4277100"/>
          </a:xfrm>
          <a:prstGeom prst="rect">
            <a:avLst/>
          </a:prstGeom>
          <a:noFill/>
          <a:ln>
            <a:noFill/>
          </a:ln>
        </p:spPr>
        <p:txBody>
          <a:bodyPr spcFirstLastPara="1" wrap="square" lIns="60950" tIns="60950" rIns="60950" bIns="60950" anchor="t" anchorCtr="0">
            <a:spAutoFit/>
          </a:bodyPr>
          <a:lstStyle/>
          <a:p>
            <a:pPr marL="0" marR="0" lvl="0" indent="0" algn="l" rtl="0">
              <a:lnSpc>
                <a:spcPct val="100000"/>
              </a:lnSpc>
              <a:spcBef>
                <a:spcPts val="0"/>
              </a:spcBef>
              <a:spcAft>
                <a:spcPts val="0"/>
              </a:spcAft>
              <a:buClr>
                <a:schemeClr val="dk1"/>
              </a:buClr>
              <a:buSzPts val="1733"/>
              <a:buFont typeface="Arial"/>
              <a:buNone/>
            </a:pPr>
            <a:endParaRPr sz="1733">
              <a:solidFill>
                <a:srgbClr val="020052"/>
              </a:solidFill>
              <a:latin typeface="Arial"/>
              <a:ea typeface="Arial"/>
              <a:cs typeface="Arial"/>
              <a:sym typeface="Arial"/>
            </a:endParaRPr>
          </a:p>
          <a:p>
            <a:pPr marL="0" marR="0" lvl="0" indent="0" algn="l" rtl="0">
              <a:lnSpc>
                <a:spcPct val="100000"/>
              </a:lnSpc>
              <a:spcBef>
                <a:spcPts val="400"/>
              </a:spcBef>
              <a:spcAft>
                <a:spcPts val="0"/>
              </a:spcAft>
              <a:buClr>
                <a:srgbClr val="020052"/>
              </a:buClr>
              <a:buSzPts val="1733"/>
              <a:buFont typeface="Arial"/>
              <a:buNone/>
            </a:pPr>
            <a:r>
              <a:rPr lang="en-US" sz="1733" b="0" i="0" u="none" strike="noStrike" cap="none">
                <a:solidFill>
                  <a:srgbClr val="020052"/>
                </a:solidFill>
                <a:latin typeface="Arial"/>
                <a:ea typeface="Arial"/>
                <a:cs typeface="Arial"/>
                <a:sym typeface="Arial"/>
              </a:rPr>
              <a:t>Em Documento Técnico</a:t>
            </a:r>
            <a:r>
              <a:rPr lang="en-US" sz="1733" b="0" i="0" u="none" strike="noStrike" cap="none" baseline="30000">
                <a:solidFill>
                  <a:srgbClr val="020052"/>
                </a:solidFill>
                <a:latin typeface="Arial"/>
                <a:ea typeface="Arial"/>
                <a:cs typeface="Arial"/>
                <a:sym typeface="Arial"/>
              </a:rPr>
              <a:t>1</a:t>
            </a:r>
            <a:r>
              <a:rPr lang="en-US" sz="1733" b="0" i="0" u="none" strike="noStrike" cap="none">
                <a:solidFill>
                  <a:srgbClr val="020052"/>
                </a:solidFill>
                <a:latin typeface="Arial"/>
                <a:ea typeface="Arial"/>
                <a:cs typeface="Arial"/>
                <a:sym typeface="Arial"/>
              </a:rPr>
              <a:t>, a FEBRASGO, SBP e SBIm afirmam que:</a:t>
            </a:r>
            <a:endParaRPr/>
          </a:p>
          <a:p>
            <a:pPr marL="0" marR="0" lvl="0" indent="0" algn="l" rtl="0">
              <a:lnSpc>
                <a:spcPct val="100000"/>
              </a:lnSpc>
              <a:spcBef>
                <a:spcPts val="400"/>
              </a:spcBef>
              <a:spcAft>
                <a:spcPts val="0"/>
              </a:spcAft>
              <a:buClr>
                <a:schemeClr val="dk1"/>
              </a:buClr>
              <a:buSzPts val="1733"/>
              <a:buFont typeface="Arial"/>
              <a:buNone/>
            </a:pPr>
            <a:endParaRPr sz="1733" b="0" i="0" u="none" strike="noStrike" cap="none">
              <a:solidFill>
                <a:srgbClr val="020052"/>
              </a:solidFill>
              <a:latin typeface="Arial"/>
              <a:ea typeface="Arial"/>
              <a:cs typeface="Arial"/>
              <a:sym typeface="Arial"/>
            </a:endParaRPr>
          </a:p>
          <a:p>
            <a:pPr marL="0" marR="0" lvl="0" indent="0" algn="ctr" rtl="0">
              <a:lnSpc>
                <a:spcPct val="100000"/>
              </a:lnSpc>
              <a:spcBef>
                <a:spcPts val="400"/>
              </a:spcBef>
              <a:spcAft>
                <a:spcPts val="0"/>
              </a:spcAft>
              <a:buClr>
                <a:srgbClr val="000000"/>
              </a:buClr>
              <a:buSzPts val="1733"/>
              <a:buFont typeface="Arial"/>
              <a:buNone/>
            </a:pPr>
            <a:r>
              <a:rPr lang="en-US" sz="1733" b="0" i="0" u="none" strike="noStrike" cap="none">
                <a:solidFill>
                  <a:srgbClr val="000000"/>
                </a:solidFill>
                <a:latin typeface="Arial"/>
                <a:ea typeface="Arial"/>
                <a:cs typeface="Arial"/>
                <a:sym typeface="Arial"/>
              </a:rPr>
              <a:t>“o tema de </a:t>
            </a:r>
            <a:r>
              <a:rPr lang="en-US" sz="1733" b="1" i="0" u="none" strike="noStrike" cap="none">
                <a:solidFill>
                  <a:srgbClr val="0000C9"/>
                </a:solidFill>
                <a:latin typeface="Arial"/>
                <a:ea typeface="Arial"/>
                <a:cs typeface="Arial"/>
                <a:sym typeface="Arial"/>
              </a:rPr>
              <a:t>imunizações</a:t>
            </a:r>
            <a:r>
              <a:rPr lang="en-US" sz="1733" b="0" i="0" u="none" strike="noStrike" cap="none">
                <a:solidFill>
                  <a:srgbClr val="000000"/>
                </a:solidFill>
                <a:latin typeface="Arial"/>
                <a:ea typeface="Arial"/>
                <a:cs typeface="Arial"/>
                <a:sym typeface="Arial"/>
              </a:rPr>
              <a:t> na preconcepção, na gestação e no puerpério deve ser abordado nas </a:t>
            </a:r>
            <a:r>
              <a:rPr lang="en-US" sz="1733" b="1" i="0" u="none" strike="noStrike" cap="none">
                <a:solidFill>
                  <a:srgbClr val="0000C9"/>
                </a:solidFill>
                <a:latin typeface="Arial"/>
                <a:ea typeface="Arial"/>
                <a:cs typeface="Arial"/>
                <a:sym typeface="Arial"/>
              </a:rPr>
              <a:t>consultas de ginecologia, obstetrícia e pediatria</a:t>
            </a:r>
            <a:r>
              <a:rPr lang="en-US" sz="1733" b="0" i="0" u="none" strike="noStrike" cap="none">
                <a:solidFill>
                  <a:srgbClr val="000000"/>
                </a:solidFill>
                <a:latin typeface="Arial"/>
                <a:ea typeface="Arial"/>
                <a:cs typeface="Arial"/>
                <a:sym typeface="Arial"/>
              </a:rPr>
              <a:t>. Estes são momentos ímpares na vida da mulher, que devem ser valorizados por todos os profissionais de saúde e, em especial pelos </a:t>
            </a:r>
            <a:r>
              <a:rPr lang="en-US" sz="1733" b="1" i="0" u="none" strike="noStrike" cap="none">
                <a:solidFill>
                  <a:srgbClr val="0000C9"/>
                </a:solidFill>
                <a:latin typeface="Arial"/>
                <a:ea typeface="Arial"/>
                <a:cs typeface="Arial"/>
                <a:sym typeface="Arial"/>
              </a:rPr>
              <a:t>ginecologistas-obstetras</a:t>
            </a:r>
            <a:r>
              <a:rPr lang="en-US" sz="1733" b="0" i="0" u="none" strike="noStrike" cap="none">
                <a:solidFill>
                  <a:srgbClr val="000000"/>
                </a:solidFill>
                <a:latin typeface="Arial"/>
                <a:ea typeface="Arial"/>
                <a:cs typeface="Arial"/>
                <a:sym typeface="Arial"/>
              </a:rPr>
              <a:t>, que devem incluir imunizações como parte integrante de sua prática clínica, e também pelos </a:t>
            </a:r>
            <a:r>
              <a:rPr lang="en-US" sz="1733" b="1" i="0" u="none" strike="noStrike" cap="none">
                <a:solidFill>
                  <a:srgbClr val="0000C9"/>
                </a:solidFill>
                <a:latin typeface="Arial"/>
                <a:ea typeface="Arial"/>
                <a:cs typeface="Arial"/>
                <a:sym typeface="Arial"/>
              </a:rPr>
              <a:t>pediatras</a:t>
            </a:r>
            <a:r>
              <a:rPr lang="en-US" sz="1733" b="0" i="0" u="none" strike="noStrike" cap="none">
                <a:solidFill>
                  <a:srgbClr val="000000"/>
                </a:solidFill>
                <a:latin typeface="Arial"/>
                <a:ea typeface="Arial"/>
                <a:cs typeface="Arial"/>
                <a:sym typeface="Arial"/>
              </a:rPr>
              <a:t>, protagonistas na orientação e aconselhamento vacinal da família.”</a:t>
            </a:r>
            <a:endParaRPr sz="1733" b="0" i="0" u="none" strike="noStrike" cap="none" baseline="30000">
              <a:solidFill>
                <a:srgbClr val="000000"/>
              </a:solidFill>
              <a:latin typeface="Arial"/>
              <a:ea typeface="Arial"/>
              <a:cs typeface="Arial"/>
              <a:sym typeface="Arial"/>
            </a:endParaRPr>
          </a:p>
        </p:txBody>
      </p:sp>
      <p:sp>
        <p:nvSpPr>
          <p:cNvPr id="15389" name="Google Shape;15389;p132"/>
          <p:cNvSpPr txBox="1"/>
          <p:nvPr/>
        </p:nvSpPr>
        <p:spPr>
          <a:xfrm>
            <a:off x="1462252" y="6183955"/>
            <a:ext cx="10559700" cy="75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1" i="0" u="none" strike="noStrike" cap="none">
                <a:solidFill>
                  <a:srgbClr val="0000CA"/>
                </a:solidFill>
                <a:latin typeface="Arial"/>
                <a:ea typeface="Arial"/>
                <a:cs typeface="Arial"/>
                <a:sym typeface="Arial"/>
              </a:rPr>
              <a:t>1</a:t>
            </a:r>
            <a:r>
              <a:rPr lang="en-US" sz="700" b="0" i="0" u="none" strike="noStrike" cap="none">
                <a:solidFill>
                  <a:srgbClr val="7F7F7F"/>
                </a:solidFill>
                <a:latin typeface="Arial"/>
                <a:ea typeface="Arial"/>
                <a:cs typeface="Arial"/>
                <a:sym typeface="Arial"/>
              </a:rPr>
              <a:t>. Sociedade </a:t>
            </a:r>
            <a:r>
              <a:rPr lang="en-US" sz="700">
                <a:solidFill>
                  <a:srgbClr val="7F7F7F"/>
                </a:solidFill>
                <a:latin typeface="Arial"/>
                <a:ea typeface="Arial"/>
                <a:cs typeface="Arial"/>
                <a:sym typeface="Arial"/>
              </a:rPr>
              <a:t>Brasileira de Pediatria (SBP), Federação Brasileira de Ginecologia e Obstetrícia (FEBRASGO), Sociedade Brasileira de Imunizações (SBIm). </a:t>
            </a:r>
            <a:r>
              <a:rPr lang="en-US" sz="700" b="0" i="0" u="none" strike="noStrike" cap="none">
                <a:solidFill>
                  <a:srgbClr val="7F7F7F"/>
                </a:solidFill>
                <a:latin typeface="Arial"/>
                <a:ea typeface="Arial"/>
                <a:cs typeface="Arial"/>
                <a:sym typeface="Arial"/>
              </a:rPr>
              <a:t>Imunização na Gestação, Pré-concepção e Puerpério – Documento Técnico. Disponível em: https://www.febrasgo.org.br/pt/</a:t>
            </a:r>
            <a:r>
              <a:rPr lang="en-US" sz="700">
                <a:solidFill>
                  <a:srgbClr val="7F7F7F"/>
                </a:solidFill>
                <a:latin typeface="Arial"/>
                <a:ea typeface="Arial"/>
                <a:cs typeface="Arial"/>
                <a:sym typeface="Arial"/>
              </a:rPr>
              <a:t>noticias</a:t>
            </a:r>
            <a:r>
              <a:rPr lang="en-US" sz="700" b="0" i="0" u="none" strike="noStrike" cap="none">
                <a:solidFill>
                  <a:srgbClr val="7F7F7F"/>
                </a:solidFill>
                <a:latin typeface="Arial"/>
                <a:ea typeface="Arial"/>
                <a:cs typeface="Arial"/>
                <a:sym typeface="Arial"/>
              </a:rPr>
              <a:t>/item/1215-imunizacao-na-gestacao-pre-concepcao-e-puerperio-documento-tecnico-sbp-sbi-e-febrasgo. Acessado em </a:t>
            </a:r>
            <a:r>
              <a:rPr lang="en-US" sz="700">
                <a:solidFill>
                  <a:srgbClr val="7F7F7F"/>
                </a:solidFill>
                <a:latin typeface="Arial"/>
                <a:ea typeface="Arial"/>
                <a:cs typeface="Arial"/>
                <a:sym typeface="Arial"/>
              </a:rPr>
              <a:t>28/08/2025. </a:t>
            </a:r>
            <a:endParaRPr/>
          </a:p>
          <a:p>
            <a:pPr marL="0" marR="0" lvl="0" indent="0" algn="l" rtl="0">
              <a:spcBef>
                <a:spcPts val="0"/>
              </a:spcBef>
              <a:spcAft>
                <a:spcPts val="0"/>
              </a:spcAft>
              <a:buNone/>
            </a:pPr>
            <a:r>
              <a:rPr lang="en-US" sz="700" b="1">
                <a:solidFill>
                  <a:srgbClr val="0000CA"/>
                </a:solidFill>
                <a:latin typeface="Arial"/>
                <a:ea typeface="Arial"/>
                <a:cs typeface="Arial"/>
                <a:sym typeface="Arial"/>
              </a:rPr>
              <a:t>2</a:t>
            </a:r>
            <a:r>
              <a:rPr lang="en-US" sz="700">
                <a:solidFill>
                  <a:srgbClr val="7F7F7F"/>
                </a:solidFill>
                <a:latin typeface="Arial"/>
                <a:ea typeface="Arial"/>
                <a:cs typeface="Arial"/>
                <a:sym typeface="Arial"/>
              </a:rPr>
              <a:t>. Brasil. Ministério da Saúde. Guia de Vigilância em Saúde: volume único. 5. ed., atual. e ampl. – Brasília: Ministério da Saúde, 2022. 1.126 p. Disponível em: https://bvsms.saude.gov.br/bvs/publicacoes/guia_vigilancia_saude_5ed_rev_atual.pdf. Acesso em: 18/09/2025. </a:t>
            </a:r>
            <a:endParaRPr sz="700">
              <a:solidFill>
                <a:srgbClr val="7F7F7F"/>
              </a:solidFill>
              <a:latin typeface="Arial"/>
              <a:ea typeface="Arial"/>
              <a:cs typeface="Arial"/>
              <a:sym typeface="Arial"/>
            </a:endParaRPr>
          </a:p>
          <a:p>
            <a:pPr marL="0" marR="0" lvl="0" indent="0" algn="l" rtl="0">
              <a:spcBef>
                <a:spcPts val="0"/>
              </a:spcBef>
              <a:spcAft>
                <a:spcPts val="0"/>
              </a:spcAft>
              <a:buNone/>
            </a:pPr>
            <a:r>
              <a:rPr lang="en-US" sz="700" b="1">
                <a:solidFill>
                  <a:srgbClr val="0000CA"/>
                </a:solidFill>
                <a:latin typeface="Arial"/>
                <a:ea typeface="Arial"/>
                <a:cs typeface="Arial"/>
                <a:sym typeface="Arial"/>
              </a:rPr>
              <a:t>3</a:t>
            </a:r>
            <a:r>
              <a:rPr lang="en-US" sz="700">
                <a:solidFill>
                  <a:srgbClr val="7F7F7F"/>
                </a:solidFill>
                <a:latin typeface="Arial"/>
                <a:ea typeface="Arial"/>
                <a:cs typeface="Arial"/>
                <a:sym typeface="Arial"/>
              </a:rPr>
              <a:t>. Ministério da Saúde. DATASUS – Cobertura vacinal dTpa Gestante, Brasil. Disponível em: </a:t>
            </a:r>
            <a:r>
              <a:rPr lang="en-US" sz="700" u="sng">
                <a:solidFill>
                  <a:schemeClr val="hlink"/>
                </a:solidFill>
                <a:latin typeface="Arial"/>
                <a:ea typeface="Arial"/>
                <a:cs typeface="Arial"/>
                <a:sym typeface="Arial"/>
                <a:hlinkClick r:id="rId5"/>
              </a:rPr>
              <a:t>http://tabnet.datasus.gov.br/cgi/dhdat.exe?bd_pni/cpnibr.def</a:t>
            </a:r>
            <a:r>
              <a:rPr lang="en-US" sz="700">
                <a:solidFill>
                  <a:srgbClr val="7F7F7F"/>
                </a:solidFill>
                <a:latin typeface="Arial"/>
                <a:ea typeface="Arial"/>
                <a:cs typeface="Arial"/>
                <a:sym typeface="Arial"/>
              </a:rPr>
              <a:t>. Acessado em 28/08/2025. </a:t>
            </a:r>
            <a:endParaRPr sz="700">
              <a:solidFill>
                <a:srgbClr val="7F7F7F"/>
              </a:solidFill>
              <a:latin typeface="Arial"/>
              <a:ea typeface="Arial"/>
              <a:cs typeface="Arial"/>
              <a:sym typeface="Arial"/>
            </a:endParaRPr>
          </a:p>
          <a:p>
            <a:pPr marL="228600" marR="0" lvl="0" indent="-177800" algn="l" rtl="0">
              <a:lnSpc>
                <a:spcPct val="100000"/>
              </a:lnSpc>
              <a:spcBef>
                <a:spcPts val="0"/>
              </a:spcBef>
              <a:spcAft>
                <a:spcPts val="0"/>
              </a:spcAft>
              <a:buClr>
                <a:schemeClr val="dk1"/>
              </a:buClr>
              <a:buSzPts val="800"/>
              <a:buFont typeface="Arial"/>
              <a:buNone/>
            </a:pPr>
            <a:endParaRPr sz="800" b="0" i="0" u="none" strike="noStrike" cap="none">
              <a:solidFill>
                <a:srgbClr val="A5A5A5"/>
              </a:solidFill>
              <a:latin typeface="Arial"/>
              <a:ea typeface="Arial"/>
              <a:cs typeface="Arial"/>
              <a:sym typeface="Arial"/>
            </a:endParaRPr>
          </a:p>
        </p:txBody>
      </p:sp>
      <p:sp>
        <p:nvSpPr>
          <p:cNvPr id="15390" name="Google Shape;15390;p132"/>
          <p:cNvSpPr txBox="1"/>
          <p:nvPr/>
        </p:nvSpPr>
        <p:spPr>
          <a:xfrm>
            <a:off x="1516801" y="5958314"/>
            <a:ext cx="9585300" cy="2256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None/>
            </a:pPr>
            <a:r>
              <a:rPr lang="en-US" sz="800">
                <a:solidFill>
                  <a:srgbClr val="7F7F7F"/>
                </a:solidFill>
                <a:latin typeface="Arial"/>
                <a:ea typeface="Arial"/>
                <a:cs typeface="Arial"/>
                <a:sym typeface="Arial"/>
              </a:rPr>
              <a:t>dTpa:  tríplice bacteriana acelular tipo adulto; SBP: Sociedade Brasileira de Pediatria; Febrasgo: Federação Brasileira de Ginecologia e Obstetrícia; SBIm: Sociedade Brasileira de Imunizações. </a:t>
            </a:r>
            <a:endParaRPr/>
          </a:p>
        </p:txBody>
      </p:sp>
      <p:sp>
        <p:nvSpPr>
          <p:cNvPr id="2" name="Retângulo 1">
            <a:extLst>
              <a:ext uri="{FF2B5EF4-FFF2-40B4-BE49-F238E27FC236}">
                <a16:creationId xmlns:a16="http://schemas.microsoft.com/office/drawing/2014/main" id="{35698EDB-1B93-ABE2-1E70-A22B6E405E91}"/>
              </a:ext>
            </a:extLst>
          </p:cNvPr>
          <p:cNvSpPr/>
          <p:nvPr/>
        </p:nvSpPr>
        <p:spPr>
          <a:xfrm>
            <a:off x="359186" y="6341339"/>
            <a:ext cx="1103066"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05295C4C-D7A6-D8FC-4201-8A1C8697DA21}"/>
              </a:ext>
            </a:extLst>
          </p:cNvPr>
          <p:cNvSpPr>
            <a:spLocks noGrp="1" noRot="1" noMove="1" noResize="1" noEditPoints="1" noAdjustHandles="1" noChangeArrowheads="1" noChangeShapeType="1"/>
          </p:cNvSpPr>
          <p:nvPr/>
        </p:nvSpPr>
        <p:spPr>
          <a:xfrm>
            <a:off x="533400" y="2461189"/>
            <a:ext cx="893064" cy="2546313"/>
          </a:xfrm>
          <a:prstGeom prst="rect">
            <a:avLst/>
          </a:prstGeom>
          <a:solidFill>
            <a:srgbClr val="EEEDE7"/>
          </a:solidFill>
          <a:ln>
            <a:solidFill>
              <a:srgbClr val="EEED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Google Shape;13317;p122">
            <a:extLst>
              <a:ext uri="{FF2B5EF4-FFF2-40B4-BE49-F238E27FC236}">
                <a16:creationId xmlns:a16="http://schemas.microsoft.com/office/drawing/2014/main" id="{B7D30736-D6CD-55A7-473F-EF72186C9660}"/>
              </a:ext>
            </a:extLst>
          </p:cNvPr>
          <p:cNvPicPr preferRelativeResize="0"/>
          <p:nvPr/>
        </p:nvPicPr>
        <p:blipFill rotWithShape="1">
          <a:blip r:embed="rId6">
            <a:alphaModFix/>
          </a:blip>
          <a:srcRect/>
          <a:stretch/>
        </p:blipFill>
        <p:spPr>
          <a:xfrm>
            <a:off x="533400" y="6399091"/>
            <a:ext cx="706245" cy="278478"/>
          </a:xfrm>
          <a:prstGeom prst="rect">
            <a:avLst/>
          </a:prstGeom>
          <a:noFill/>
          <a:ln>
            <a:noFill/>
          </a:ln>
        </p:spPr>
      </p:pic>
      <p:pic>
        <p:nvPicPr>
          <p:cNvPr id="5" name="Picture 24">
            <a:extLst>
              <a:ext uri="{FF2B5EF4-FFF2-40B4-BE49-F238E27FC236}">
                <a16:creationId xmlns:a16="http://schemas.microsoft.com/office/drawing/2014/main" id="{6B5E7B20-4CAC-EF01-D258-100D69030C66}"/>
              </a:ext>
            </a:extLst>
          </p:cNvPr>
          <p:cNvPicPr>
            <a:picLocks noChangeAspect="1"/>
          </p:cNvPicPr>
          <p:nvPr/>
        </p:nvPicPr>
        <p:blipFill>
          <a:blip r:embed="rId7"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56475" y="2565922"/>
            <a:ext cx="643109" cy="736281"/>
          </a:xfrm>
          <a:prstGeom prst="rect">
            <a:avLst/>
          </a:prstGeom>
        </p:spPr>
      </p:pic>
      <p:pic>
        <p:nvPicPr>
          <p:cNvPr id="6" name="Picture 25">
            <a:extLst>
              <a:ext uri="{FF2B5EF4-FFF2-40B4-BE49-F238E27FC236}">
                <a16:creationId xmlns:a16="http://schemas.microsoft.com/office/drawing/2014/main" id="{B52B0A3E-FD3F-107A-BD70-06A488355AB0}"/>
              </a:ext>
            </a:extLst>
          </p:cNvPr>
          <p:cNvPicPr>
            <a:picLocks noChangeAspect="1"/>
          </p:cNvPicPr>
          <p:nvPr/>
        </p:nvPicPr>
        <p:blipFill>
          <a:blip r:embed="rId8"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73408" y="3978991"/>
            <a:ext cx="578841" cy="87112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548"/>
        <p:cNvGrpSpPr/>
        <p:nvPr/>
      </p:nvGrpSpPr>
      <p:grpSpPr>
        <a:xfrm>
          <a:off x="0" y="0"/>
          <a:ext cx="0" cy="0"/>
          <a:chOff x="0" y="0"/>
          <a:chExt cx="0" cy="0"/>
        </a:xfrm>
      </p:grpSpPr>
      <p:cxnSp>
        <p:nvCxnSpPr>
          <p:cNvPr id="16549" name="Google Shape;16549;p154"/>
          <p:cNvCxnSpPr/>
          <p:nvPr/>
        </p:nvCxnSpPr>
        <p:spPr>
          <a:xfrm rot="10800000">
            <a:off x="1090434" y="2537232"/>
            <a:ext cx="1260000" cy="0"/>
          </a:xfrm>
          <a:prstGeom prst="straightConnector1">
            <a:avLst/>
          </a:prstGeom>
          <a:noFill/>
          <a:ln w="19050" cap="rnd"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cxnSp>
      <p:cxnSp>
        <p:nvCxnSpPr>
          <p:cNvPr id="16550" name="Google Shape;16550;p154"/>
          <p:cNvCxnSpPr/>
          <p:nvPr/>
        </p:nvCxnSpPr>
        <p:spPr>
          <a:xfrm rot="10800000">
            <a:off x="1690509" y="4059650"/>
            <a:ext cx="1260000" cy="0"/>
          </a:xfrm>
          <a:prstGeom prst="straightConnector1">
            <a:avLst/>
          </a:prstGeom>
          <a:noFill/>
          <a:ln w="19050" cap="rnd"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cxnSp>
      <p:cxnSp>
        <p:nvCxnSpPr>
          <p:cNvPr id="16551" name="Google Shape;16551;p154"/>
          <p:cNvCxnSpPr/>
          <p:nvPr/>
        </p:nvCxnSpPr>
        <p:spPr>
          <a:xfrm rot="10800000">
            <a:off x="2364455" y="5599044"/>
            <a:ext cx="1260000" cy="0"/>
          </a:xfrm>
          <a:prstGeom prst="straightConnector1">
            <a:avLst/>
          </a:prstGeom>
          <a:noFill/>
          <a:ln w="19050" cap="rnd"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cxnSp>
      <p:sp>
        <p:nvSpPr>
          <p:cNvPr id="16552" name="Google Shape;16552;p154"/>
          <p:cNvSpPr txBox="1"/>
          <p:nvPr/>
        </p:nvSpPr>
        <p:spPr>
          <a:xfrm>
            <a:off x="1090434" y="866014"/>
            <a:ext cx="12657300" cy="7524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0000CA"/>
              </a:buClr>
              <a:buSzPts val="2800"/>
              <a:buFont typeface="Century Gothic"/>
              <a:buNone/>
            </a:pPr>
            <a:r>
              <a:rPr lang="en-US" sz="2800" b="1" i="0" u="none" strike="noStrike" cap="none">
                <a:solidFill>
                  <a:srgbClr val="0000CA"/>
                </a:solidFill>
                <a:latin typeface="Century Gothic"/>
                <a:ea typeface="Century Gothic"/>
                <a:cs typeface="Century Gothic"/>
                <a:sym typeface="Century Gothic"/>
              </a:rPr>
              <a:t>Vacinação Materna – situação atual, desafios e oportunidades</a:t>
            </a:r>
            <a:endParaRPr/>
          </a:p>
        </p:txBody>
      </p:sp>
      <p:sp>
        <p:nvSpPr>
          <p:cNvPr id="16553" name="Google Shape;16553;p154"/>
          <p:cNvSpPr txBox="1"/>
          <p:nvPr/>
        </p:nvSpPr>
        <p:spPr>
          <a:xfrm>
            <a:off x="1526119" y="6402897"/>
            <a:ext cx="7672500" cy="268200"/>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600"/>
              </a:spcBef>
              <a:spcAft>
                <a:spcPts val="300"/>
              </a:spcAft>
              <a:buClr>
                <a:srgbClr val="0000CA"/>
              </a:buClr>
              <a:buSzPts val="800"/>
              <a:buFont typeface="Arial"/>
              <a:buNone/>
            </a:pPr>
            <a:r>
              <a:rPr lang="en-US" sz="800" b="1">
                <a:solidFill>
                  <a:srgbClr val="0000CA"/>
                </a:solidFill>
                <a:latin typeface="Roboto"/>
                <a:ea typeface="Roboto"/>
                <a:cs typeface="Roboto"/>
                <a:sym typeface="Roboto"/>
              </a:rPr>
              <a:t>1</a:t>
            </a:r>
            <a:r>
              <a:rPr lang="en-US" sz="800">
                <a:solidFill>
                  <a:srgbClr val="212121"/>
                </a:solidFill>
                <a:latin typeface="Roboto"/>
                <a:ea typeface="Roboto"/>
                <a:cs typeface="Roboto"/>
                <a:sym typeface="Roboto"/>
              </a:rPr>
              <a:t>.Kurasawa</a:t>
            </a:r>
            <a:r>
              <a:rPr lang="en-US" sz="800" b="0" i="0" u="none" strike="noStrike" cap="none">
                <a:solidFill>
                  <a:srgbClr val="212121"/>
                </a:solidFill>
                <a:latin typeface="Roboto"/>
                <a:ea typeface="Roboto"/>
                <a:cs typeface="Roboto"/>
                <a:sym typeface="Roboto"/>
              </a:rPr>
              <a:t> K. Maternal vaccination-current status, challenges, and opportunities. J Obstet Gynaecol Res. 2023 Feb;49(2):493-509. doi: 10.1111/jog.15503.</a:t>
            </a:r>
            <a:endParaRPr sz="800" b="0" i="0" u="none" strike="noStrike" cap="none">
              <a:solidFill>
                <a:srgbClr val="000000"/>
              </a:solidFill>
              <a:latin typeface="Arial"/>
              <a:ea typeface="Arial"/>
              <a:cs typeface="Arial"/>
              <a:sym typeface="Arial"/>
            </a:endParaRPr>
          </a:p>
        </p:txBody>
      </p:sp>
      <p:sp>
        <p:nvSpPr>
          <p:cNvPr id="16554" name="Google Shape;16554;p154"/>
          <p:cNvSpPr/>
          <p:nvPr/>
        </p:nvSpPr>
        <p:spPr>
          <a:xfrm>
            <a:off x="2085975" y="1881129"/>
            <a:ext cx="6881700" cy="1312200"/>
          </a:xfrm>
          <a:prstGeom prst="roundRect">
            <a:avLst>
              <a:gd name="adj" fmla="val 10000"/>
            </a:avLst>
          </a:prstGeom>
          <a:solidFill>
            <a:srgbClr val="000141"/>
          </a:solid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6555" name="Google Shape;16555;p154"/>
          <p:cNvSpPr txBox="1"/>
          <p:nvPr/>
        </p:nvSpPr>
        <p:spPr>
          <a:xfrm>
            <a:off x="2188509" y="1919581"/>
            <a:ext cx="6779100" cy="1235400"/>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rgbClr val="FFFFFF"/>
              </a:buClr>
              <a:buSzPts val="1000"/>
              <a:buFont typeface="Arial"/>
              <a:buNone/>
            </a:pPr>
            <a:r>
              <a:rPr lang="en-US" sz="1600" b="0" i="0" u="none" strike="noStrike" cap="none">
                <a:solidFill>
                  <a:srgbClr val="FFFFFF"/>
                </a:solidFill>
                <a:latin typeface="Arial"/>
                <a:ea typeface="Arial"/>
                <a:cs typeface="Arial"/>
                <a:sym typeface="Arial"/>
              </a:rPr>
              <a:t>A vacinação materna é eficaz na proteção de mulheres grávidas contra doenças graves e na proteção dos bebês até terem idade suficiente para receberem a imunização de rotina.</a:t>
            </a:r>
            <a:r>
              <a:rPr lang="en-US" sz="1600" b="0" i="0" u="none" strike="noStrike" cap="none" baseline="30000">
                <a:solidFill>
                  <a:srgbClr val="FFFFFF"/>
                </a:solidFill>
                <a:latin typeface="Arial"/>
                <a:ea typeface="Arial"/>
                <a:cs typeface="Arial"/>
                <a:sym typeface="Arial"/>
              </a:rPr>
              <a:t>1</a:t>
            </a:r>
            <a:r>
              <a:rPr lang="en-US" sz="1600" b="0" i="0" u="none" strike="noStrike" cap="none">
                <a:solidFill>
                  <a:srgbClr val="FFFFFF"/>
                </a:solidFill>
                <a:latin typeface="Arial"/>
                <a:ea typeface="Arial"/>
                <a:cs typeface="Arial"/>
                <a:sym typeface="Arial"/>
              </a:rPr>
              <a:t> </a:t>
            </a:r>
            <a:endParaRPr sz="1600" b="0" i="0" u="none" strike="noStrike" cap="none">
              <a:solidFill>
                <a:srgbClr val="FFFFFF"/>
              </a:solidFill>
              <a:latin typeface="Arial"/>
              <a:ea typeface="Arial"/>
              <a:cs typeface="Arial"/>
              <a:sym typeface="Arial"/>
            </a:endParaRPr>
          </a:p>
        </p:txBody>
      </p:sp>
      <p:sp>
        <p:nvSpPr>
          <p:cNvPr id="16556" name="Google Shape;16556;p154"/>
          <p:cNvSpPr/>
          <p:nvPr/>
        </p:nvSpPr>
        <p:spPr>
          <a:xfrm>
            <a:off x="2693182" y="3412043"/>
            <a:ext cx="6881700" cy="1312200"/>
          </a:xfrm>
          <a:prstGeom prst="roundRect">
            <a:avLst>
              <a:gd name="adj" fmla="val 10000"/>
            </a:avLst>
          </a:prstGeom>
          <a:solidFill>
            <a:schemeClr val="accent1"/>
          </a:solid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6557" name="Google Shape;16557;p154"/>
          <p:cNvSpPr txBox="1"/>
          <p:nvPr/>
        </p:nvSpPr>
        <p:spPr>
          <a:xfrm>
            <a:off x="2775711" y="3457467"/>
            <a:ext cx="6842700" cy="1235400"/>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rgbClr val="FFFFFF"/>
              </a:buClr>
              <a:buSzPts val="1000"/>
              <a:buFont typeface="Arial"/>
              <a:buNone/>
            </a:pPr>
            <a:r>
              <a:rPr lang="en-US" sz="1600" b="0" i="0" u="none" strike="noStrike" cap="none">
                <a:solidFill>
                  <a:srgbClr val="FFFFFF"/>
                </a:solidFill>
                <a:latin typeface="Arial"/>
                <a:ea typeface="Arial"/>
                <a:cs typeface="Arial"/>
                <a:sym typeface="Arial"/>
              </a:rPr>
              <a:t>A vacinação materna </a:t>
            </a:r>
            <a:r>
              <a:rPr lang="en-US" sz="1600" b="1" i="0" u="none" strike="noStrike" cap="none">
                <a:solidFill>
                  <a:srgbClr val="FFFFFF"/>
                </a:solidFill>
                <a:latin typeface="Arial"/>
                <a:ea typeface="Arial"/>
                <a:cs typeface="Arial"/>
                <a:sym typeface="Arial"/>
              </a:rPr>
              <a:t>não foi associada a um risco </a:t>
            </a:r>
            <a:r>
              <a:rPr lang="en-US" sz="1600" b="0" i="0" u="none" strike="noStrike" cap="none">
                <a:solidFill>
                  <a:srgbClr val="FFFFFF"/>
                </a:solidFill>
                <a:latin typeface="Arial"/>
                <a:ea typeface="Arial"/>
                <a:cs typeface="Arial"/>
                <a:sym typeface="Arial"/>
              </a:rPr>
              <a:t>aumentado de desfechos</a:t>
            </a:r>
            <a:r>
              <a:rPr lang="en-US" sz="1600" b="0" i="0" u="none" strike="noStrike" cap="none">
                <a:solidFill>
                  <a:srgbClr val="FF0000"/>
                </a:solidFill>
                <a:latin typeface="Arial"/>
                <a:ea typeface="Arial"/>
                <a:cs typeface="Arial"/>
                <a:sym typeface="Arial"/>
              </a:rPr>
              <a:t> </a:t>
            </a:r>
            <a:r>
              <a:rPr lang="en-US" sz="1600" b="0" i="0" u="none" strike="noStrike" cap="none">
                <a:solidFill>
                  <a:srgbClr val="FFFFFF"/>
                </a:solidFill>
                <a:latin typeface="Arial"/>
                <a:ea typeface="Arial"/>
                <a:cs typeface="Arial"/>
                <a:sym typeface="Arial"/>
              </a:rPr>
              <a:t>maternos ou neonatais adversos.</a:t>
            </a:r>
            <a:r>
              <a:rPr lang="en-US" sz="1600" b="0" i="0" u="none" strike="noStrike" cap="none" baseline="30000">
                <a:solidFill>
                  <a:srgbClr val="FFFFFF"/>
                </a:solidFill>
                <a:latin typeface="Arial"/>
                <a:ea typeface="Arial"/>
                <a:cs typeface="Arial"/>
                <a:sym typeface="Arial"/>
              </a:rPr>
              <a:t>1</a:t>
            </a:r>
            <a:r>
              <a:rPr lang="en-US" sz="1600" b="0" i="0" u="none" strike="noStrike" cap="none">
                <a:solidFill>
                  <a:srgbClr val="FFFFFF"/>
                </a:solidFill>
                <a:latin typeface="Arial"/>
                <a:ea typeface="Arial"/>
                <a:cs typeface="Arial"/>
                <a:sym typeface="Arial"/>
              </a:rPr>
              <a:t> </a:t>
            </a:r>
            <a:endParaRPr sz="1600" b="0" i="0" u="none" strike="noStrike" cap="none">
              <a:solidFill>
                <a:srgbClr val="FFFFFF"/>
              </a:solidFill>
              <a:latin typeface="Arial"/>
              <a:ea typeface="Arial"/>
              <a:cs typeface="Arial"/>
              <a:sym typeface="Arial"/>
            </a:endParaRPr>
          </a:p>
        </p:txBody>
      </p:sp>
      <p:sp>
        <p:nvSpPr>
          <p:cNvPr id="16558" name="Google Shape;16558;p154"/>
          <p:cNvSpPr/>
          <p:nvPr/>
        </p:nvSpPr>
        <p:spPr>
          <a:xfrm>
            <a:off x="3300391" y="4942959"/>
            <a:ext cx="6881700" cy="1312200"/>
          </a:xfrm>
          <a:prstGeom prst="roundRect">
            <a:avLst>
              <a:gd name="adj" fmla="val 10000"/>
            </a:avLst>
          </a:prstGeom>
          <a:solidFill>
            <a:srgbClr val="8383FF"/>
          </a:solidFill>
          <a:ln>
            <a:noFill/>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6559" name="Google Shape;16559;p154"/>
          <p:cNvSpPr txBox="1"/>
          <p:nvPr/>
        </p:nvSpPr>
        <p:spPr>
          <a:xfrm>
            <a:off x="3339386" y="4981393"/>
            <a:ext cx="6655500" cy="1235400"/>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rgbClr val="FFFFFF"/>
              </a:buClr>
              <a:buSzPts val="1000"/>
              <a:buFont typeface="Arial"/>
              <a:buNone/>
            </a:pPr>
            <a:r>
              <a:rPr lang="en-US" sz="1600" b="0" i="0" u="none" strike="noStrike" cap="none">
                <a:solidFill>
                  <a:srgbClr val="FFFFFF"/>
                </a:solidFill>
                <a:latin typeface="Arial"/>
                <a:ea typeface="Arial"/>
                <a:cs typeface="Arial"/>
                <a:sym typeface="Arial"/>
              </a:rPr>
              <a:t>No entanto, devido à </a:t>
            </a:r>
            <a:r>
              <a:rPr lang="en-US" sz="1600" b="1" i="0" u="none" strike="noStrike" cap="none">
                <a:solidFill>
                  <a:srgbClr val="FFFFFF"/>
                </a:solidFill>
                <a:latin typeface="Arial"/>
                <a:ea typeface="Arial"/>
                <a:cs typeface="Arial"/>
                <a:sym typeface="Arial"/>
              </a:rPr>
              <a:t>hesitação vacinal</a:t>
            </a:r>
            <a:r>
              <a:rPr lang="en-US" sz="1600" b="0" i="0" u="none" strike="noStrike" cap="none">
                <a:solidFill>
                  <a:srgbClr val="FFFFFF"/>
                </a:solidFill>
                <a:latin typeface="Arial"/>
                <a:ea typeface="Arial"/>
                <a:cs typeface="Arial"/>
                <a:sym typeface="Arial"/>
              </a:rPr>
              <a:t> entre as mulheres grávidas, a cobertura atual da </a:t>
            </a:r>
            <a:r>
              <a:rPr lang="en-US" sz="1600" b="1" i="0" u="none" strike="noStrike" cap="none">
                <a:solidFill>
                  <a:srgbClr val="FFFFFF"/>
                </a:solidFill>
                <a:latin typeface="Arial"/>
                <a:ea typeface="Arial"/>
                <a:cs typeface="Arial"/>
                <a:sym typeface="Arial"/>
              </a:rPr>
              <a:t>vacinação materna é insuficiente em nível mundia</a:t>
            </a:r>
            <a:r>
              <a:rPr lang="en-US" sz="1600" b="0" i="0" u="none" strike="noStrike" cap="none">
                <a:solidFill>
                  <a:srgbClr val="FFFFFF"/>
                </a:solidFill>
                <a:latin typeface="Arial"/>
                <a:ea typeface="Arial"/>
                <a:cs typeface="Arial"/>
                <a:sym typeface="Arial"/>
              </a:rPr>
              <a:t>l.</a:t>
            </a:r>
            <a:r>
              <a:rPr lang="en-US" sz="1600" b="0" i="0" u="none" strike="noStrike" cap="none" baseline="30000">
                <a:solidFill>
                  <a:srgbClr val="FFFFFF"/>
                </a:solidFill>
                <a:latin typeface="Arial"/>
                <a:ea typeface="Arial"/>
                <a:cs typeface="Arial"/>
                <a:sym typeface="Arial"/>
              </a:rPr>
              <a:t>1</a:t>
            </a:r>
            <a:r>
              <a:rPr lang="en-US" sz="1600" b="0" i="0" u="none" strike="noStrike" cap="none">
                <a:solidFill>
                  <a:srgbClr val="FFFFFF"/>
                </a:solidFill>
                <a:latin typeface="Arial"/>
                <a:ea typeface="Arial"/>
                <a:cs typeface="Arial"/>
                <a:sym typeface="Arial"/>
              </a:rPr>
              <a:t> </a:t>
            </a:r>
            <a:endParaRPr sz="1600" b="0" i="0" u="none" strike="noStrike" cap="none">
              <a:solidFill>
                <a:srgbClr val="FFFFFF"/>
              </a:solidFill>
              <a:latin typeface="Arial"/>
              <a:ea typeface="Arial"/>
              <a:cs typeface="Arial"/>
              <a:sym typeface="Arial"/>
            </a:endParaRPr>
          </a:p>
        </p:txBody>
      </p:sp>
      <p:sp>
        <p:nvSpPr>
          <p:cNvPr id="16560" name="Google Shape;16560;p154"/>
          <p:cNvSpPr/>
          <p:nvPr/>
        </p:nvSpPr>
        <p:spPr>
          <a:xfrm>
            <a:off x="8102282" y="2876223"/>
            <a:ext cx="865500" cy="852900"/>
          </a:xfrm>
          <a:prstGeom prst="downArrow">
            <a:avLst>
              <a:gd name="adj1" fmla="val 55000"/>
              <a:gd name="adj2" fmla="val 45000"/>
            </a:avLst>
          </a:pr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6561" name="Google Shape;16561;p154"/>
          <p:cNvSpPr/>
          <p:nvPr/>
        </p:nvSpPr>
        <p:spPr>
          <a:xfrm>
            <a:off x="8709490" y="4398391"/>
            <a:ext cx="865500" cy="852900"/>
          </a:xfrm>
          <a:prstGeom prst="downArrow">
            <a:avLst>
              <a:gd name="adj1" fmla="val 55000"/>
              <a:gd name="adj2" fmla="val 45000"/>
            </a:avLst>
          </a:pr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16562" name="Google Shape;16562;p154"/>
          <p:cNvGrpSpPr/>
          <p:nvPr/>
        </p:nvGrpSpPr>
        <p:grpSpPr>
          <a:xfrm>
            <a:off x="180472" y="648090"/>
            <a:ext cx="587708" cy="45600"/>
            <a:chOff x="616542" y="591197"/>
            <a:chExt cx="587708" cy="45600"/>
          </a:xfrm>
        </p:grpSpPr>
        <p:sp>
          <p:nvSpPr>
            <p:cNvPr id="16563" name="Google Shape;16563;p154"/>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ctr" rtl="0">
                <a:lnSpc>
                  <a:spcPct val="100000"/>
                </a:lnSpc>
                <a:spcBef>
                  <a:spcPts val="0"/>
                </a:spcBef>
                <a:spcAft>
                  <a:spcPts val="0"/>
                </a:spcAft>
                <a:buClr>
                  <a:schemeClr val="dk1"/>
                </a:buClr>
                <a:buSzPts val="2487"/>
                <a:buFont typeface="Arial"/>
                <a:buNone/>
              </a:pPr>
              <a:endParaRPr sz="2487" b="0" i="0" u="none" strike="noStrike" cap="none">
                <a:solidFill>
                  <a:srgbClr val="000000"/>
                </a:solidFill>
                <a:latin typeface="Arial"/>
                <a:ea typeface="Arial"/>
                <a:cs typeface="Arial"/>
                <a:sym typeface="Arial"/>
              </a:endParaRPr>
            </a:p>
          </p:txBody>
        </p:sp>
        <p:sp>
          <p:nvSpPr>
            <p:cNvPr id="16564" name="Google Shape;16564;p154"/>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ctr" rtl="0">
                <a:lnSpc>
                  <a:spcPct val="100000"/>
                </a:lnSpc>
                <a:spcBef>
                  <a:spcPts val="0"/>
                </a:spcBef>
                <a:spcAft>
                  <a:spcPts val="0"/>
                </a:spcAft>
                <a:buClr>
                  <a:schemeClr val="dk1"/>
                </a:buClr>
                <a:buSzPts val="2487"/>
                <a:buFont typeface="Arial"/>
                <a:buNone/>
              </a:pPr>
              <a:endParaRPr sz="2487" b="0" i="0" u="none" strike="noStrike" cap="none">
                <a:solidFill>
                  <a:srgbClr val="000000"/>
                </a:solidFill>
                <a:latin typeface="Arial"/>
                <a:ea typeface="Arial"/>
                <a:cs typeface="Arial"/>
                <a:sym typeface="Arial"/>
              </a:endParaRPr>
            </a:p>
          </p:txBody>
        </p:sp>
      </p:grpSp>
      <p:sp>
        <p:nvSpPr>
          <p:cNvPr id="16565" name="Google Shape;16565;p154"/>
          <p:cNvSpPr/>
          <p:nvPr/>
        </p:nvSpPr>
        <p:spPr>
          <a:xfrm>
            <a:off x="435714" y="2213232"/>
            <a:ext cx="648000" cy="648000"/>
          </a:xfrm>
          <a:prstGeom prst="ellipse">
            <a:avLst/>
          </a:prstGeom>
          <a:solidFill>
            <a:schemeClr val="lt1">
              <a:alpha val="31760"/>
            </a:schemeClr>
          </a:solidFill>
          <a:ln w="19050" cap="rnd" cmpd="sng">
            <a:solidFill>
              <a:srgbClr val="0002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566" name="Google Shape;16566;p154"/>
          <p:cNvSpPr/>
          <p:nvPr/>
        </p:nvSpPr>
        <p:spPr>
          <a:xfrm>
            <a:off x="1024989" y="3729232"/>
            <a:ext cx="648000" cy="648000"/>
          </a:xfrm>
          <a:prstGeom prst="ellipse">
            <a:avLst/>
          </a:prstGeom>
          <a:solidFill>
            <a:schemeClr val="lt1">
              <a:alpha val="31760"/>
            </a:schemeClr>
          </a:solidFill>
          <a:ln w="19050" cap="rnd" cmpd="sng">
            <a:solidFill>
              <a:srgbClr val="0000C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567" name="Google Shape;16567;p154"/>
          <p:cNvSpPr/>
          <p:nvPr/>
        </p:nvSpPr>
        <p:spPr>
          <a:xfrm>
            <a:off x="1672989" y="5275044"/>
            <a:ext cx="648000" cy="648000"/>
          </a:xfrm>
          <a:prstGeom prst="ellipse">
            <a:avLst/>
          </a:prstGeom>
          <a:solidFill>
            <a:schemeClr val="lt1">
              <a:alpha val="31760"/>
            </a:schemeClr>
          </a:solidFill>
          <a:ln w="19050" cap="rnd" cmpd="sng">
            <a:solidFill>
              <a:srgbClr val="8383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568" name="Google Shape;16568;p154"/>
          <p:cNvSpPr txBox="1"/>
          <p:nvPr/>
        </p:nvSpPr>
        <p:spPr>
          <a:xfrm>
            <a:off x="542644" y="2213232"/>
            <a:ext cx="4341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242"/>
              </a:buClr>
              <a:buSzPts val="3600"/>
              <a:buFont typeface="Geo"/>
              <a:buNone/>
            </a:pPr>
            <a:r>
              <a:rPr lang="en-US" sz="3600" b="0" i="0" u="none" strike="noStrike" cap="none">
                <a:solidFill>
                  <a:srgbClr val="000242"/>
                </a:solidFill>
                <a:latin typeface="Geo"/>
                <a:ea typeface="Geo"/>
                <a:cs typeface="Geo"/>
                <a:sym typeface="Geo"/>
              </a:rPr>
              <a:t>1</a:t>
            </a:r>
            <a:endParaRPr sz="3600" b="0" i="0" u="none" strike="noStrike" cap="none">
              <a:solidFill>
                <a:srgbClr val="000242"/>
              </a:solidFill>
              <a:latin typeface="Arial"/>
              <a:ea typeface="Arial"/>
              <a:cs typeface="Arial"/>
              <a:sym typeface="Arial"/>
            </a:endParaRPr>
          </a:p>
        </p:txBody>
      </p:sp>
      <p:sp>
        <p:nvSpPr>
          <p:cNvPr id="16569" name="Google Shape;16569;p154"/>
          <p:cNvSpPr txBox="1"/>
          <p:nvPr/>
        </p:nvSpPr>
        <p:spPr>
          <a:xfrm>
            <a:off x="1131919" y="3736484"/>
            <a:ext cx="4341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9"/>
              </a:buClr>
              <a:buSzPts val="3600"/>
              <a:buFont typeface="Geo"/>
              <a:buNone/>
            </a:pPr>
            <a:r>
              <a:rPr lang="en-US" sz="3600" b="0" i="0" u="none" strike="noStrike" cap="none">
                <a:solidFill>
                  <a:srgbClr val="0000C9"/>
                </a:solidFill>
                <a:latin typeface="Geo"/>
                <a:ea typeface="Geo"/>
                <a:cs typeface="Geo"/>
                <a:sym typeface="Geo"/>
              </a:rPr>
              <a:t>2</a:t>
            </a:r>
            <a:endParaRPr sz="3600" b="0" i="0" u="none" strike="noStrike" cap="none">
              <a:solidFill>
                <a:srgbClr val="0000C9"/>
              </a:solidFill>
              <a:latin typeface="Arial"/>
              <a:ea typeface="Arial"/>
              <a:cs typeface="Arial"/>
              <a:sym typeface="Arial"/>
            </a:endParaRPr>
          </a:p>
        </p:txBody>
      </p:sp>
      <p:sp>
        <p:nvSpPr>
          <p:cNvPr id="16570" name="Google Shape;16570;p154"/>
          <p:cNvSpPr txBox="1"/>
          <p:nvPr/>
        </p:nvSpPr>
        <p:spPr>
          <a:xfrm>
            <a:off x="1792705" y="5276713"/>
            <a:ext cx="4341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83FF"/>
              </a:buClr>
              <a:buSzPts val="3600"/>
              <a:buFont typeface="Geo"/>
              <a:buNone/>
            </a:pPr>
            <a:r>
              <a:rPr lang="en-US" sz="3600" b="0" i="0" u="none" strike="noStrike" cap="none">
                <a:solidFill>
                  <a:srgbClr val="8383FF"/>
                </a:solidFill>
                <a:latin typeface="Geo"/>
                <a:ea typeface="Geo"/>
                <a:cs typeface="Geo"/>
                <a:sym typeface="Geo"/>
              </a:rPr>
              <a:t>3</a:t>
            </a:r>
            <a:endParaRPr sz="3600" b="0" i="0" u="none" strike="noStrike" cap="none">
              <a:solidFill>
                <a:srgbClr val="8383FF"/>
              </a:solidFill>
              <a:latin typeface="Arial"/>
              <a:ea typeface="Arial"/>
              <a:cs typeface="Arial"/>
              <a:sym typeface="Arial"/>
            </a:endParaRPr>
          </a:p>
        </p:txBody>
      </p:sp>
      <p:sp>
        <p:nvSpPr>
          <p:cNvPr id="2" name="Retângulo 1">
            <a:extLst>
              <a:ext uri="{FF2B5EF4-FFF2-40B4-BE49-F238E27FC236}">
                <a16:creationId xmlns:a16="http://schemas.microsoft.com/office/drawing/2014/main" id="{022CC9EE-011F-A756-9FF7-042401F7A4FA}"/>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3CB37C45-A13F-4057-C693-D8CED5EAFC32}"/>
              </a:ext>
            </a:extLst>
          </p:cNvPr>
          <p:cNvPicPr preferRelativeResize="0"/>
          <p:nvPr/>
        </p:nvPicPr>
        <p:blipFill rotWithShape="1">
          <a:blip r:embed="rId3">
            <a:alphaModFix/>
          </a:blip>
          <a:srcRect/>
          <a:stretch/>
        </p:blipFill>
        <p:spPr>
          <a:xfrm>
            <a:off x="533400" y="6399091"/>
            <a:ext cx="706245" cy="2784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3313"/>
        <p:cNvGrpSpPr/>
        <p:nvPr/>
      </p:nvGrpSpPr>
      <p:grpSpPr>
        <a:xfrm>
          <a:off x="0" y="0"/>
          <a:ext cx="0" cy="0"/>
          <a:chOff x="0" y="0"/>
          <a:chExt cx="0" cy="0"/>
        </a:xfrm>
      </p:grpSpPr>
      <p:sp>
        <p:nvSpPr>
          <p:cNvPr id="13314" name="Google Shape;13314;p122"/>
          <p:cNvSpPr txBox="1">
            <a:spLocks noGrp="1"/>
          </p:cNvSpPr>
          <p:nvPr>
            <p:ph type="body" idx="1"/>
          </p:nvPr>
        </p:nvSpPr>
        <p:spPr>
          <a:xfrm>
            <a:off x="446914" y="1235694"/>
            <a:ext cx="9867900" cy="3950100"/>
          </a:xfrm>
          <a:prstGeom prst="rect">
            <a:avLst/>
          </a:prstGeom>
          <a:noFill/>
          <a:ln>
            <a:noFill/>
          </a:ln>
        </p:spPr>
        <p:txBody>
          <a:bodyPr spcFirstLastPara="1" wrap="square" lIns="45700" tIns="45700" rIns="45700" bIns="45700" anchor="t" anchorCtr="0">
            <a:noAutofit/>
          </a:bodyPr>
          <a:lstStyle/>
          <a:p>
            <a:pPr marL="514350" lvl="0" indent="-514350" algn="l" rtl="0">
              <a:lnSpc>
                <a:spcPct val="170000"/>
              </a:lnSpc>
              <a:spcBef>
                <a:spcPts val="2000"/>
              </a:spcBef>
              <a:spcAft>
                <a:spcPts val="0"/>
              </a:spcAft>
              <a:buClr>
                <a:srgbClr val="514403"/>
              </a:buClr>
              <a:buSzPct val="100000"/>
              <a:buFont typeface="+mj-lt"/>
              <a:buAutoNum type="arabicPeriod"/>
            </a:pPr>
            <a:r>
              <a:rPr lang="en-US" sz="1400" dirty="0">
                <a:solidFill>
                  <a:schemeClr val="tx1"/>
                </a:solidFill>
                <a:latin typeface="Arial"/>
                <a:ea typeface="Arial"/>
                <a:cs typeface="Arial"/>
                <a:sym typeface="Arial"/>
              </a:rPr>
              <a:t>O </a:t>
            </a:r>
            <a:r>
              <a:rPr lang="en-US" sz="1400" dirty="0" err="1">
                <a:solidFill>
                  <a:schemeClr val="tx1"/>
                </a:solidFill>
                <a:latin typeface="Arial"/>
                <a:ea typeface="Arial"/>
                <a:cs typeface="Arial"/>
                <a:sym typeface="Arial"/>
              </a:rPr>
              <a:t>objetivo</a:t>
            </a:r>
            <a:r>
              <a:rPr lang="en-US" sz="1400" dirty="0">
                <a:solidFill>
                  <a:schemeClr val="tx1"/>
                </a:solidFill>
                <a:latin typeface="Arial"/>
                <a:ea typeface="Arial"/>
                <a:cs typeface="Arial"/>
                <a:sym typeface="Arial"/>
              </a:rPr>
              <a:t> da vacinação é a Imunização, ou </a:t>
            </a:r>
            <a:r>
              <a:rPr lang="en-US" sz="1400" dirty="0" err="1">
                <a:solidFill>
                  <a:schemeClr val="tx1"/>
                </a:solidFill>
                <a:latin typeface="Arial"/>
                <a:ea typeface="Arial"/>
                <a:cs typeface="Arial"/>
                <a:sym typeface="Arial"/>
              </a:rPr>
              <a:t>seja</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conferir</a:t>
            </a:r>
            <a:r>
              <a:rPr lang="en-US" sz="1400" dirty="0">
                <a:solidFill>
                  <a:schemeClr val="tx1"/>
                </a:solidFill>
                <a:latin typeface="Arial"/>
                <a:ea typeface="Arial"/>
                <a:cs typeface="Arial"/>
                <a:sym typeface="Arial"/>
              </a:rPr>
              <a:t> ao </a:t>
            </a:r>
            <a:r>
              <a:rPr lang="en-US" sz="1400" dirty="0" err="1">
                <a:solidFill>
                  <a:schemeClr val="tx1"/>
                </a:solidFill>
                <a:latin typeface="Arial"/>
                <a:ea typeface="Arial"/>
                <a:cs typeface="Arial"/>
                <a:sym typeface="Arial"/>
              </a:rPr>
              <a:t>indivíduo</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vacinado</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imunidade</a:t>
            </a:r>
            <a:r>
              <a:rPr lang="en-US" sz="1400" dirty="0">
                <a:solidFill>
                  <a:schemeClr val="tx1"/>
                </a:solidFill>
                <a:latin typeface="Arial"/>
                <a:ea typeface="Arial"/>
                <a:cs typeface="Arial"/>
                <a:sym typeface="Arial"/>
              </a:rPr>
              <a:t> contra </a:t>
            </a:r>
            <a:r>
              <a:rPr lang="en-US" sz="1400" dirty="0" err="1">
                <a:solidFill>
                  <a:schemeClr val="tx1"/>
                </a:solidFill>
                <a:latin typeface="Arial"/>
                <a:ea typeface="Arial"/>
                <a:cs typeface="Arial"/>
                <a:sym typeface="Arial"/>
              </a:rPr>
              <a:t>determinada</a:t>
            </a:r>
            <a:r>
              <a:rPr lang="en-US" sz="1400" dirty="0">
                <a:solidFill>
                  <a:schemeClr val="tx1"/>
                </a:solidFill>
                <a:latin typeface="Arial"/>
                <a:ea typeface="Arial"/>
                <a:cs typeface="Arial"/>
                <a:sym typeface="Arial"/>
              </a:rPr>
              <a:t>(s) </a:t>
            </a:r>
            <a:r>
              <a:rPr lang="en-US" sz="1400" dirty="0" err="1">
                <a:solidFill>
                  <a:schemeClr val="tx1"/>
                </a:solidFill>
                <a:latin typeface="Arial"/>
                <a:ea typeface="Arial"/>
                <a:cs typeface="Arial"/>
                <a:sym typeface="Arial"/>
              </a:rPr>
              <a:t>doença</a:t>
            </a:r>
            <a:r>
              <a:rPr lang="en-US" sz="1400" dirty="0">
                <a:solidFill>
                  <a:schemeClr val="tx1"/>
                </a:solidFill>
                <a:latin typeface="Arial"/>
                <a:ea typeface="Arial"/>
                <a:cs typeface="Arial"/>
                <a:sym typeface="Arial"/>
              </a:rPr>
              <a:t>(s), por </a:t>
            </a:r>
            <a:r>
              <a:rPr lang="en-US" sz="1400" dirty="0" err="1">
                <a:solidFill>
                  <a:schemeClr val="tx1"/>
                </a:solidFill>
                <a:latin typeface="Arial"/>
                <a:ea typeface="Arial"/>
                <a:cs typeface="Arial"/>
                <a:sym typeface="Arial"/>
              </a:rPr>
              <a:t>meio</a:t>
            </a:r>
            <a:r>
              <a:rPr lang="en-US" sz="1400" dirty="0">
                <a:solidFill>
                  <a:schemeClr val="tx1"/>
                </a:solidFill>
                <a:latin typeface="Arial"/>
                <a:ea typeface="Arial"/>
                <a:cs typeface="Arial"/>
                <a:sym typeface="Arial"/>
              </a:rPr>
              <a:t> da </a:t>
            </a:r>
            <a:r>
              <a:rPr lang="en-US" sz="1400" dirty="0" err="1">
                <a:solidFill>
                  <a:schemeClr val="tx1"/>
                </a:solidFill>
                <a:latin typeface="Arial"/>
                <a:ea typeface="Arial"/>
                <a:cs typeface="Arial"/>
                <a:sym typeface="Arial"/>
              </a:rPr>
              <a:t>administração</a:t>
            </a:r>
            <a:r>
              <a:rPr lang="en-US" sz="1400" dirty="0">
                <a:solidFill>
                  <a:schemeClr val="tx1"/>
                </a:solidFill>
                <a:latin typeface="Arial"/>
                <a:ea typeface="Arial"/>
                <a:cs typeface="Arial"/>
                <a:sym typeface="Arial"/>
              </a:rPr>
              <a:t> do </a:t>
            </a:r>
            <a:r>
              <a:rPr lang="en-US" sz="1400" dirty="0" err="1">
                <a:solidFill>
                  <a:schemeClr val="tx1"/>
                </a:solidFill>
                <a:latin typeface="Arial"/>
                <a:ea typeface="Arial"/>
                <a:cs typeface="Arial"/>
                <a:sym typeface="Arial"/>
              </a:rPr>
              <a:t>imunobiológico</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que</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propiciará</a:t>
            </a:r>
            <a:r>
              <a:rPr lang="en-US" sz="1400" dirty="0">
                <a:solidFill>
                  <a:schemeClr val="tx1"/>
                </a:solidFill>
                <a:latin typeface="Arial"/>
                <a:ea typeface="Arial"/>
                <a:cs typeface="Arial"/>
                <a:sym typeface="Arial"/>
              </a:rPr>
              <a:t> a proteção. </a:t>
            </a:r>
            <a:endParaRPr sz="1400" dirty="0">
              <a:solidFill>
                <a:schemeClr val="tx1"/>
              </a:solidFill>
            </a:endParaRPr>
          </a:p>
          <a:p>
            <a:pPr marL="514350" lvl="0" indent="-514350" algn="l" rtl="0">
              <a:lnSpc>
                <a:spcPct val="170000"/>
              </a:lnSpc>
              <a:spcBef>
                <a:spcPts val="2000"/>
              </a:spcBef>
              <a:spcAft>
                <a:spcPts val="0"/>
              </a:spcAft>
              <a:buClr>
                <a:srgbClr val="514403"/>
              </a:buClr>
              <a:buSzPct val="100000"/>
              <a:buFont typeface="+mj-lt"/>
              <a:buAutoNum type="arabicPeriod"/>
            </a:pPr>
            <a:r>
              <a:rPr lang="en-US" sz="1400" dirty="0">
                <a:solidFill>
                  <a:schemeClr val="tx1"/>
                </a:solidFill>
                <a:latin typeface="Arial"/>
                <a:ea typeface="Arial"/>
                <a:cs typeface="Arial"/>
                <a:sym typeface="Arial"/>
              </a:rPr>
              <a:t>Imunidade é a resistência do </a:t>
            </a:r>
            <a:r>
              <a:rPr lang="en-US" sz="1400" dirty="0" err="1">
                <a:solidFill>
                  <a:schemeClr val="tx1"/>
                </a:solidFill>
                <a:latin typeface="Arial"/>
                <a:ea typeface="Arial"/>
                <a:cs typeface="Arial"/>
                <a:sym typeface="Arial"/>
              </a:rPr>
              <a:t>corpo</a:t>
            </a:r>
            <a:r>
              <a:rPr lang="en-US" sz="1400" dirty="0">
                <a:solidFill>
                  <a:schemeClr val="tx1"/>
                </a:solidFill>
                <a:latin typeface="Arial"/>
                <a:ea typeface="Arial"/>
                <a:cs typeface="Arial"/>
                <a:sym typeface="Arial"/>
              </a:rPr>
              <a:t> humano e </a:t>
            </a:r>
            <a:r>
              <a:rPr lang="en-US" sz="1400" dirty="0" err="1">
                <a:solidFill>
                  <a:schemeClr val="tx1"/>
                </a:solidFill>
                <a:latin typeface="Arial"/>
                <a:ea typeface="Arial"/>
                <a:cs typeface="Arial"/>
                <a:sym typeface="Arial"/>
              </a:rPr>
              <a:t>sua</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capacidade</a:t>
            </a:r>
            <a:r>
              <a:rPr lang="en-US" sz="1400" dirty="0">
                <a:solidFill>
                  <a:schemeClr val="tx1"/>
                </a:solidFill>
                <a:latin typeface="Arial"/>
                <a:ea typeface="Arial"/>
                <a:cs typeface="Arial"/>
                <a:sym typeface="Arial"/>
              </a:rPr>
              <a:t> de </a:t>
            </a:r>
            <a:r>
              <a:rPr lang="en-US" sz="1400" dirty="0" err="1">
                <a:solidFill>
                  <a:schemeClr val="tx1"/>
                </a:solidFill>
                <a:latin typeface="Arial"/>
                <a:ea typeface="Arial"/>
                <a:cs typeface="Arial"/>
                <a:sym typeface="Arial"/>
              </a:rPr>
              <a:t>eliminar</a:t>
            </a:r>
            <a:r>
              <a:rPr lang="en-US" sz="1400" dirty="0">
                <a:solidFill>
                  <a:schemeClr val="tx1"/>
                </a:solidFill>
                <a:latin typeface="Arial"/>
                <a:ea typeface="Arial"/>
                <a:cs typeface="Arial"/>
                <a:sym typeface="Arial"/>
              </a:rPr>
              <a:t> doenças, em especial as doenças </a:t>
            </a:r>
            <a:r>
              <a:rPr lang="en-US" sz="1400" dirty="0" err="1">
                <a:solidFill>
                  <a:schemeClr val="tx1"/>
                </a:solidFill>
                <a:latin typeface="Arial"/>
                <a:ea typeface="Arial"/>
                <a:cs typeface="Arial"/>
                <a:sym typeface="Arial"/>
              </a:rPr>
              <a:t>infecciosas</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produzindo</a:t>
            </a:r>
            <a:r>
              <a:rPr lang="en-US" sz="1400" dirty="0">
                <a:solidFill>
                  <a:schemeClr val="tx1"/>
                </a:solidFill>
                <a:latin typeface="Arial"/>
                <a:ea typeface="Arial"/>
                <a:cs typeface="Arial"/>
                <a:sym typeface="Arial"/>
              </a:rPr>
              <a:t> </a:t>
            </a:r>
            <a:r>
              <a:rPr lang="en-US" sz="1400" b="1" dirty="0">
                <a:solidFill>
                  <a:schemeClr val="tx1"/>
                </a:solidFill>
                <a:latin typeface="Arial"/>
                <a:ea typeface="Arial"/>
                <a:cs typeface="Arial"/>
                <a:sym typeface="Arial"/>
              </a:rPr>
              <a:t>Anticorpos</a:t>
            </a:r>
            <a:r>
              <a:rPr lang="en-US" sz="1400" dirty="0">
                <a:solidFill>
                  <a:schemeClr val="tx1"/>
                </a:solidFill>
                <a:latin typeface="Arial"/>
                <a:ea typeface="Arial"/>
                <a:cs typeface="Arial"/>
                <a:sym typeface="Arial"/>
              </a:rPr>
              <a:t>. </a:t>
            </a:r>
            <a:endParaRPr sz="1400" dirty="0">
              <a:solidFill>
                <a:schemeClr val="tx1"/>
              </a:solidFill>
            </a:endParaRPr>
          </a:p>
          <a:p>
            <a:pPr marL="514350" lvl="0" indent="-514350" algn="l" rtl="0">
              <a:lnSpc>
                <a:spcPct val="170000"/>
              </a:lnSpc>
              <a:spcBef>
                <a:spcPts val="2000"/>
              </a:spcBef>
              <a:spcAft>
                <a:spcPts val="0"/>
              </a:spcAft>
              <a:buClr>
                <a:srgbClr val="514403"/>
              </a:buClr>
              <a:buSzPct val="100000"/>
              <a:buFont typeface="+mj-lt"/>
              <a:buAutoNum type="arabicPeriod"/>
            </a:pPr>
            <a:r>
              <a:rPr lang="en-US" sz="1400" dirty="0">
                <a:solidFill>
                  <a:schemeClr val="tx1"/>
                </a:solidFill>
                <a:latin typeface="Arial"/>
                <a:ea typeface="Arial"/>
                <a:cs typeface="Arial"/>
                <a:sym typeface="Arial"/>
              </a:rPr>
              <a:t>Sistema imunológico:  responsável pela </a:t>
            </a:r>
            <a:r>
              <a:rPr lang="en-US" sz="1400" dirty="0" err="1">
                <a:solidFill>
                  <a:schemeClr val="tx1"/>
                </a:solidFill>
                <a:latin typeface="Arial"/>
                <a:ea typeface="Arial"/>
                <a:cs typeface="Arial"/>
                <a:sym typeface="Arial"/>
              </a:rPr>
              <a:t>defesa</a:t>
            </a:r>
            <a:r>
              <a:rPr lang="en-US" sz="1400" dirty="0">
                <a:solidFill>
                  <a:schemeClr val="tx1"/>
                </a:solidFill>
                <a:latin typeface="Arial"/>
                <a:ea typeface="Arial"/>
                <a:cs typeface="Arial"/>
                <a:sym typeface="Arial"/>
              </a:rPr>
              <a:t> do </a:t>
            </a:r>
            <a:r>
              <a:rPr lang="en-US" sz="1400" dirty="0" err="1">
                <a:solidFill>
                  <a:schemeClr val="tx1"/>
                </a:solidFill>
                <a:latin typeface="Arial"/>
                <a:ea typeface="Arial"/>
                <a:cs typeface="Arial"/>
                <a:sym typeface="Arial"/>
              </a:rPr>
              <a:t>corpo</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identificar</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organismos</a:t>
            </a:r>
            <a:r>
              <a:rPr lang="en-US" sz="1400" dirty="0">
                <a:solidFill>
                  <a:schemeClr val="tx1"/>
                </a:solidFill>
                <a:latin typeface="Arial"/>
                <a:ea typeface="Arial"/>
                <a:cs typeface="Arial"/>
                <a:sym typeface="Arial"/>
              </a:rPr>
              <a:t> ou </a:t>
            </a:r>
            <a:r>
              <a:rPr lang="en-US" sz="1400" dirty="0" err="1">
                <a:solidFill>
                  <a:schemeClr val="tx1"/>
                </a:solidFill>
                <a:latin typeface="Arial"/>
                <a:ea typeface="Arial"/>
                <a:cs typeface="Arial"/>
                <a:sym typeface="Arial"/>
              </a:rPr>
              <a:t>substâncias</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estranhas</a:t>
            </a:r>
            <a:r>
              <a:rPr lang="en-US" sz="1400" dirty="0">
                <a:solidFill>
                  <a:schemeClr val="tx1"/>
                </a:solidFill>
                <a:latin typeface="Arial"/>
                <a:ea typeface="Arial"/>
                <a:cs typeface="Arial"/>
                <a:sym typeface="Arial"/>
              </a:rPr>
              <a:t> </a:t>
            </a:r>
            <a:r>
              <a:rPr lang="en-US" sz="1400" dirty="0" err="1">
                <a:solidFill>
                  <a:schemeClr val="tx1"/>
                </a:solidFill>
                <a:latin typeface="Arial"/>
                <a:ea typeface="Arial"/>
                <a:cs typeface="Arial"/>
                <a:sym typeface="Arial"/>
              </a:rPr>
              <a:t>chamadas</a:t>
            </a:r>
            <a:r>
              <a:rPr lang="en-US" sz="1400" dirty="0">
                <a:solidFill>
                  <a:schemeClr val="tx1"/>
                </a:solidFill>
                <a:latin typeface="Arial"/>
                <a:ea typeface="Arial"/>
                <a:cs typeface="Arial"/>
                <a:sym typeface="Arial"/>
              </a:rPr>
              <a:t> de </a:t>
            </a:r>
            <a:r>
              <a:rPr lang="en-US" sz="1400" b="1" dirty="0">
                <a:solidFill>
                  <a:schemeClr val="tx1"/>
                </a:solidFill>
                <a:latin typeface="Arial"/>
                <a:ea typeface="Arial"/>
                <a:cs typeface="Arial"/>
                <a:sym typeface="Arial"/>
              </a:rPr>
              <a:t>Antígenos</a:t>
            </a:r>
            <a:r>
              <a:rPr lang="en-US" sz="1400" dirty="0">
                <a:solidFill>
                  <a:schemeClr val="tx1"/>
                </a:solidFill>
                <a:latin typeface="Arial"/>
                <a:ea typeface="Arial"/>
                <a:cs typeface="Arial"/>
                <a:sym typeface="Arial"/>
              </a:rPr>
              <a:t>. </a:t>
            </a:r>
            <a:endParaRPr sz="1400" dirty="0">
              <a:solidFill>
                <a:schemeClr val="tx1"/>
              </a:solidFill>
            </a:endParaRPr>
          </a:p>
          <a:p>
            <a:pPr marL="749808" lvl="1" indent="-457200" algn="l" rtl="0">
              <a:lnSpc>
                <a:spcPct val="170000"/>
              </a:lnSpc>
              <a:spcBef>
                <a:spcPts val="1000"/>
              </a:spcBef>
              <a:spcAft>
                <a:spcPts val="0"/>
              </a:spcAft>
              <a:buClr>
                <a:srgbClr val="514403"/>
              </a:buClr>
              <a:buSzPct val="100000"/>
              <a:buFont typeface="Arial"/>
              <a:buAutoNum type="alphaLcParenR"/>
            </a:pPr>
            <a:r>
              <a:rPr lang="en-US" sz="1400" b="1" i="1" dirty="0">
                <a:solidFill>
                  <a:schemeClr val="tx1"/>
                </a:solidFill>
                <a:latin typeface="Arial"/>
                <a:ea typeface="Arial"/>
                <a:cs typeface="Arial"/>
                <a:sym typeface="Arial"/>
              </a:rPr>
              <a:t>Antígenos</a:t>
            </a:r>
            <a:r>
              <a:rPr lang="en-US" sz="1400" i="1" dirty="0">
                <a:solidFill>
                  <a:schemeClr val="tx1"/>
                </a:solidFill>
                <a:latin typeface="Arial"/>
                <a:ea typeface="Arial"/>
                <a:cs typeface="Arial"/>
                <a:sym typeface="Arial"/>
              </a:rPr>
              <a:t>: Vivos (como vírus e </a:t>
            </a:r>
            <a:r>
              <a:rPr lang="en-US" sz="1400" i="1" dirty="0" err="1">
                <a:solidFill>
                  <a:schemeClr val="tx1"/>
                </a:solidFill>
                <a:latin typeface="Arial"/>
                <a:ea typeface="Arial"/>
                <a:cs typeface="Arial"/>
                <a:sym typeface="Arial"/>
              </a:rPr>
              <a:t>bactérias</a:t>
            </a:r>
            <a:r>
              <a:rPr lang="en-US" sz="1400" i="1" dirty="0">
                <a:solidFill>
                  <a:schemeClr val="tx1"/>
                </a:solidFill>
                <a:latin typeface="Arial"/>
                <a:ea typeface="Arial"/>
                <a:cs typeface="Arial"/>
                <a:sym typeface="Arial"/>
              </a:rPr>
              <a:t>) ou </a:t>
            </a:r>
            <a:r>
              <a:rPr lang="en-US" sz="1400" i="1" dirty="0" err="1">
                <a:solidFill>
                  <a:schemeClr val="tx1"/>
                </a:solidFill>
                <a:latin typeface="Arial"/>
                <a:ea typeface="Arial"/>
                <a:cs typeface="Arial"/>
                <a:sym typeface="Arial"/>
              </a:rPr>
              <a:t>Inativados</a:t>
            </a:r>
            <a:r>
              <a:rPr lang="en-US" sz="1400" i="1" dirty="0">
                <a:solidFill>
                  <a:schemeClr val="tx1"/>
                </a:solidFill>
                <a:latin typeface="Arial"/>
                <a:ea typeface="Arial"/>
                <a:cs typeface="Arial"/>
                <a:sym typeface="Arial"/>
              </a:rPr>
              <a:t> ou </a:t>
            </a:r>
            <a:r>
              <a:rPr lang="en-US" sz="1400" i="1" dirty="0" err="1">
                <a:solidFill>
                  <a:schemeClr val="tx1"/>
                </a:solidFill>
                <a:latin typeface="Arial"/>
                <a:ea typeface="Arial"/>
                <a:cs typeface="Arial"/>
                <a:sym typeface="Arial"/>
              </a:rPr>
              <a:t>moléculas</a:t>
            </a:r>
            <a:r>
              <a:rPr lang="en-US" sz="1400" i="1" dirty="0">
                <a:solidFill>
                  <a:schemeClr val="tx1"/>
                </a:solidFill>
                <a:latin typeface="Arial"/>
                <a:ea typeface="Arial"/>
                <a:cs typeface="Arial"/>
                <a:sym typeface="Arial"/>
              </a:rPr>
              <a:t> </a:t>
            </a:r>
            <a:r>
              <a:rPr lang="en-US" sz="1400" i="1" dirty="0" err="1">
                <a:solidFill>
                  <a:schemeClr val="tx1"/>
                </a:solidFill>
                <a:latin typeface="Arial"/>
                <a:ea typeface="Arial"/>
                <a:cs typeface="Arial"/>
                <a:sym typeface="Arial"/>
              </a:rPr>
              <a:t>isoladas</a:t>
            </a:r>
            <a:r>
              <a:rPr lang="en-US" sz="1400" i="1" dirty="0">
                <a:solidFill>
                  <a:schemeClr val="tx1"/>
                </a:solidFill>
                <a:latin typeface="Arial"/>
                <a:ea typeface="Arial"/>
                <a:cs typeface="Arial"/>
                <a:sym typeface="Arial"/>
              </a:rPr>
              <a:t> </a:t>
            </a:r>
            <a:r>
              <a:rPr lang="en-US" sz="1400" i="1" dirty="0" err="1">
                <a:solidFill>
                  <a:schemeClr val="tx1"/>
                </a:solidFill>
                <a:latin typeface="Arial"/>
                <a:ea typeface="Arial"/>
                <a:cs typeface="Arial"/>
                <a:sym typeface="Arial"/>
              </a:rPr>
              <a:t>desses</a:t>
            </a:r>
            <a:r>
              <a:rPr lang="en-US" sz="1400" i="1" dirty="0">
                <a:solidFill>
                  <a:schemeClr val="tx1"/>
                </a:solidFill>
                <a:latin typeface="Arial"/>
                <a:ea typeface="Arial"/>
                <a:cs typeface="Arial"/>
                <a:sym typeface="Arial"/>
              </a:rPr>
              <a:t> micro-</a:t>
            </a:r>
            <a:r>
              <a:rPr lang="en-US" sz="1400" i="1" dirty="0" err="1">
                <a:solidFill>
                  <a:schemeClr val="tx1"/>
                </a:solidFill>
                <a:latin typeface="Arial"/>
                <a:ea typeface="Arial"/>
                <a:cs typeface="Arial"/>
                <a:sym typeface="Arial"/>
              </a:rPr>
              <a:t>organismos</a:t>
            </a:r>
            <a:r>
              <a:rPr lang="en-US" sz="1400" i="1" dirty="0">
                <a:solidFill>
                  <a:schemeClr val="tx1"/>
                </a:solidFill>
                <a:latin typeface="Arial"/>
                <a:ea typeface="Arial"/>
                <a:cs typeface="Arial"/>
                <a:sym typeface="Arial"/>
              </a:rPr>
              <a:t>.</a:t>
            </a:r>
            <a:endParaRPr sz="1400" dirty="0">
              <a:solidFill>
                <a:schemeClr val="tx1"/>
              </a:solidFill>
            </a:endParaRPr>
          </a:p>
          <a:p>
            <a:pPr marL="749808" lvl="1" indent="-457200" algn="l" rtl="0">
              <a:lnSpc>
                <a:spcPct val="170000"/>
              </a:lnSpc>
              <a:spcBef>
                <a:spcPts val="1000"/>
              </a:spcBef>
              <a:spcAft>
                <a:spcPts val="0"/>
              </a:spcAft>
              <a:buClr>
                <a:srgbClr val="514403"/>
              </a:buClr>
              <a:buSzPct val="100000"/>
              <a:buFont typeface="Arial"/>
              <a:buAutoNum type="alphaLcParenR"/>
            </a:pPr>
            <a:r>
              <a:rPr lang="en-US" sz="1400" b="1" i="1" dirty="0">
                <a:solidFill>
                  <a:schemeClr val="tx1"/>
                </a:solidFill>
                <a:latin typeface="Arial"/>
                <a:ea typeface="Arial"/>
                <a:cs typeface="Arial"/>
                <a:sym typeface="Arial"/>
              </a:rPr>
              <a:t>Anticorpos</a:t>
            </a:r>
            <a:r>
              <a:rPr lang="en-US" sz="1400" i="1" dirty="0">
                <a:solidFill>
                  <a:schemeClr val="tx1"/>
                </a:solidFill>
                <a:latin typeface="Arial"/>
                <a:ea typeface="Arial"/>
                <a:cs typeface="Arial"/>
                <a:sym typeface="Arial"/>
              </a:rPr>
              <a:t>: </a:t>
            </a:r>
            <a:r>
              <a:rPr lang="en-US" sz="1400" i="1" dirty="0" err="1">
                <a:solidFill>
                  <a:schemeClr val="tx1"/>
                </a:solidFill>
                <a:latin typeface="Arial"/>
                <a:ea typeface="Arial"/>
                <a:cs typeface="Arial"/>
                <a:sym typeface="Arial"/>
              </a:rPr>
              <a:t>Moléculas</a:t>
            </a:r>
            <a:r>
              <a:rPr lang="en-US" sz="1400" i="1" dirty="0">
                <a:solidFill>
                  <a:schemeClr val="tx1"/>
                </a:solidFill>
                <a:latin typeface="Arial"/>
                <a:ea typeface="Arial"/>
                <a:cs typeface="Arial"/>
                <a:sym typeface="Arial"/>
              </a:rPr>
              <a:t> </a:t>
            </a:r>
            <a:r>
              <a:rPr lang="en-US" sz="1400" i="1" dirty="0" err="1">
                <a:solidFill>
                  <a:schemeClr val="tx1"/>
                </a:solidFill>
                <a:latin typeface="Arial"/>
                <a:ea typeface="Arial"/>
                <a:cs typeface="Arial"/>
                <a:sym typeface="Arial"/>
              </a:rPr>
              <a:t>produzidas</a:t>
            </a:r>
            <a:r>
              <a:rPr lang="en-US" sz="1400" i="1" dirty="0">
                <a:solidFill>
                  <a:schemeClr val="tx1"/>
                </a:solidFill>
                <a:latin typeface="Arial"/>
                <a:ea typeface="Arial"/>
                <a:cs typeface="Arial"/>
                <a:sym typeface="Arial"/>
              </a:rPr>
              <a:t> por linfócitos B para </a:t>
            </a:r>
            <a:r>
              <a:rPr lang="en-US" sz="1400" i="1" dirty="0" err="1">
                <a:solidFill>
                  <a:schemeClr val="tx1"/>
                </a:solidFill>
                <a:latin typeface="Arial"/>
                <a:ea typeface="Arial"/>
                <a:cs typeface="Arial"/>
                <a:sym typeface="Arial"/>
              </a:rPr>
              <a:t>ajudar</a:t>
            </a:r>
            <a:r>
              <a:rPr lang="en-US" sz="1400" i="1" dirty="0">
                <a:solidFill>
                  <a:schemeClr val="tx1"/>
                </a:solidFill>
                <a:latin typeface="Arial"/>
                <a:ea typeface="Arial"/>
                <a:cs typeface="Arial"/>
                <a:sym typeface="Arial"/>
              </a:rPr>
              <a:t> a </a:t>
            </a:r>
            <a:r>
              <a:rPr lang="en-US" sz="1400" i="1" dirty="0" err="1">
                <a:solidFill>
                  <a:schemeClr val="tx1"/>
                </a:solidFill>
                <a:latin typeface="Arial"/>
                <a:ea typeface="Arial"/>
                <a:cs typeface="Arial"/>
                <a:sym typeface="Arial"/>
              </a:rPr>
              <a:t>neutralizar</a:t>
            </a:r>
            <a:r>
              <a:rPr lang="en-US" sz="1400" i="1" dirty="0">
                <a:solidFill>
                  <a:schemeClr val="tx1"/>
                </a:solidFill>
                <a:latin typeface="Arial"/>
                <a:ea typeface="Arial"/>
                <a:cs typeface="Arial"/>
                <a:sym typeface="Arial"/>
              </a:rPr>
              <a:t> e </a:t>
            </a:r>
            <a:r>
              <a:rPr lang="en-US" sz="1400" i="1" dirty="0" err="1">
                <a:solidFill>
                  <a:schemeClr val="tx1"/>
                </a:solidFill>
                <a:latin typeface="Arial"/>
                <a:ea typeface="Arial"/>
                <a:cs typeface="Arial"/>
                <a:sym typeface="Arial"/>
              </a:rPr>
              <a:t>eliminar</a:t>
            </a:r>
            <a:r>
              <a:rPr lang="en-US" sz="1400" i="1" dirty="0">
                <a:solidFill>
                  <a:schemeClr val="tx1"/>
                </a:solidFill>
                <a:latin typeface="Arial"/>
                <a:ea typeface="Arial"/>
                <a:cs typeface="Arial"/>
                <a:sym typeface="Arial"/>
              </a:rPr>
              <a:t> o </a:t>
            </a:r>
            <a:r>
              <a:rPr lang="en-US" sz="1400" i="1" dirty="0" err="1">
                <a:solidFill>
                  <a:schemeClr val="tx1"/>
                </a:solidFill>
                <a:latin typeface="Arial"/>
                <a:ea typeface="Arial"/>
                <a:cs typeface="Arial"/>
                <a:sym typeface="Arial"/>
              </a:rPr>
              <a:t>antígeno</a:t>
            </a:r>
            <a:r>
              <a:rPr lang="en-US" sz="1400" i="1" dirty="0">
                <a:solidFill>
                  <a:schemeClr val="tx1"/>
                </a:solidFill>
                <a:latin typeface="Arial"/>
                <a:ea typeface="Arial"/>
                <a:cs typeface="Arial"/>
                <a:sym typeface="Arial"/>
              </a:rPr>
              <a:t>.</a:t>
            </a:r>
            <a:endParaRPr sz="1400" dirty="0">
              <a:solidFill>
                <a:schemeClr val="tx1"/>
              </a:solidFill>
            </a:endParaRPr>
          </a:p>
          <a:p>
            <a:pPr marL="457200" lvl="0" indent="-396875" algn="l" rtl="0">
              <a:lnSpc>
                <a:spcPct val="170000"/>
              </a:lnSpc>
              <a:spcBef>
                <a:spcPts val="2000"/>
              </a:spcBef>
              <a:spcAft>
                <a:spcPts val="0"/>
              </a:spcAft>
              <a:buClr>
                <a:schemeClr val="dk1"/>
              </a:buClr>
              <a:buSzPct val="100000"/>
              <a:buFont typeface="Arial"/>
              <a:buNone/>
            </a:pPr>
            <a:endParaRPr sz="1400" dirty="0">
              <a:solidFill>
                <a:schemeClr val="tx1"/>
              </a:solidFill>
            </a:endParaRPr>
          </a:p>
        </p:txBody>
      </p:sp>
      <p:sp>
        <p:nvSpPr>
          <p:cNvPr id="13315" name="Google Shape;13315;p122"/>
          <p:cNvSpPr txBox="1">
            <a:spLocks noGrp="1"/>
          </p:cNvSpPr>
          <p:nvPr>
            <p:ph type="title"/>
          </p:nvPr>
        </p:nvSpPr>
        <p:spPr>
          <a:xfrm>
            <a:off x="476625" y="394719"/>
            <a:ext cx="11295900" cy="850500"/>
          </a:xfrm>
          <a:prstGeom prst="rect">
            <a:avLst/>
          </a:prstGeom>
          <a:noFill/>
          <a:ln>
            <a:noFill/>
          </a:ln>
        </p:spPr>
        <p:txBody>
          <a:bodyPr spcFirstLastPara="1" wrap="square" lIns="0" tIns="45700" rIns="0" bIns="45700" anchor="t" anchorCtr="0">
            <a:noAutofit/>
          </a:bodyPr>
          <a:lstStyle/>
          <a:p>
            <a:pPr marL="0" lvl="0" indent="0" algn="l" rtl="0">
              <a:lnSpc>
                <a:spcPct val="85000"/>
              </a:lnSpc>
              <a:spcBef>
                <a:spcPts val="0"/>
              </a:spcBef>
              <a:spcAft>
                <a:spcPts val="0"/>
              </a:spcAft>
              <a:buClr>
                <a:srgbClr val="0000C9"/>
              </a:buClr>
              <a:buSzPts val="2400"/>
              <a:buFont typeface="Arial"/>
              <a:buNone/>
            </a:pPr>
            <a:r>
              <a:rPr lang="en-US" sz="2400" b="1" cap="none" dirty="0">
                <a:solidFill>
                  <a:srgbClr val="0000C9"/>
                </a:solidFill>
                <a:latin typeface="Arial"/>
                <a:ea typeface="Arial"/>
                <a:cs typeface="Arial"/>
                <a:sym typeface="Arial"/>
              </a:rPr>
              <a:t>INTRODUÇÃO VACINOLOGIA</a:t>
            </a:r>
            <a:r>
              <a:rPr lang="en-US" sz="2400" b="1" cap="none" baseline="30000" dirty="0">
                <a:solidFill>
                  <a:srgbClr val="0000C9"/>
                </a:solidFill>
                <a:latin typeface="Arial"/>
                <a:ea typeface="Arial"/>
                <a:cs typeface="Arial"/>
                <a:sym typeface="Arial"/>
              </a:rPr>
              <a:t>1</a:t>
            </a:r>
            <a:endParaRPr baseline="30000" dirty="0"/>
          </a:p>
        </p:txBody>
      </p:sp>
      <p:sp>
        <p:nvSpPr>
          <p:cNvPr id="13316" name="Google Shape;13316;p122"/>
          <p:cNvSpPr txBox="1"/>
          <p:nvPr/>
        </p:nvSpPr>
        <p:spPr>
          <a:xfrm>
            <a:off x="446914" y="6199860"/>
            <a:ext cx="10575600" cy="49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C9"/>
              </a:buClr>
              <a:buSzPts val="800"/>
              <a:buFont typeface="Quattrocento Sans"/>
              <a:buNone/>
            </a:pPr>
            <a:r>
              <a:rPr lang="en-US" sz="800" b="1" i="0" u="none" strike="noStrike" cap="none">
                <a:solidFill>
                  <a:srgbClr val="0000C9"/>
                </a:solidFill>
                <a:latin typeface="Quattrocento Sans"/>
                <a:ea typeface="Quattrocento Sans"/>
                <a:cs typeface="Quattrocento Sans"/>
                <a:sym typeface="Quattrocento Sans"/>
              </a:rPr>
              <a:t>1. </a:t>
            </a:r>
            <a:r>
              <a:rPr lang="en-US" sz="800" b="0" i="0" u="none" strike="noStrike" cap="none">
                <a:solidFill>
                  <a:srgbClr val="7F7F7F"/>
                </a:solidFill>
                <a:latin typeface="Quattrocento Sans"/>
                <a:ea typeface="Quattrocento Sans"/>
                <a:cs typeface="Quattrocento Sans"/>
                <a:sym typeface="Quattrocento Sans"/>
              </a:rPr>
              <a:t>Brasil. Ministério da Saúde. Secretaria de Vigilância em Saúde e Ambiente. Departamento de Imunizações e Doenças Imunopreveníveis. Manual dos Centros de Referência para Imunobiológicos Especiais. 6</a:t>
            </a:r>
            <a:r>
              <a:rPr lang="en-US" sz="800" b="0" i="0" u="none" strike="noStrike" cap="none" baseline="30000">
                <a:solidFill>
                  <a:srgbClr val="7F7F7F"/>
                </a:solidFill>
                <a:latin typeface="Quattrocento Sans"/>
                <a:ea typeface="Quattrocento Sans"/>
                <a:cs typeface="Quattrocento Sans"/>
                <a:sym typeface="Quattrocento Sans"/>
              </a:rPr>
              <a:t>a</a:t>
            </a:r>
            <a:r>
              <a:rPr lang="en-US" sz="800" b="0" i="0" u="none" strike="noStrike" cap="none">
                <a:solidFill>
                  <a:srgbClr val="7F7F7F"/>
                </a:solidFill>
                <a:latin typeface="Quattrocento Sans"/>
                <a:ea typeface="Quattrocento Sans"/>
                <a:cs typeface="Quattrocento Sans"/>
                <a:sym typeface="Quattrocento Sans"/>
              </a:rPr>
              <a:t> edição. Brasília, 2023. Disponível em: </a:t>
            </a:r>
            <a:r>
              <a:rPr lang="en-US" sz="800" b="0" i="0" u="sng" strike="noStrike" cap="none">
                <a:solidFill>
                  <a:schemeClr val="hlink"/>
                </a:solidFill>
                <a:latin typeface="Quattrocento Sans"/>
                <a:ea typeface="Quattrocento Sans"/>
                <a:cs typeface="Quattrocento Sans"/>
                <a:sym typeface="Quattrocento Sans"/>
                <a:hlinkClick r:id="rId3"/>
              </a:rPr>
              <a:t>https://www.gov.br/saude/pt-br/vacinacao/arquivos/manual-dos-centros-de-referencia-para-imunobiologicos-especiais_6a-edicao_2023.pdf</a:t>
            </a:r>
            <a:r>
              <a:rPr lang="en-US" sz="800" b="0" i="0" u="none" strike="noStrike" cap="none">
                <a:solidFill>
                  <a:srgbClr val="7F7F7F"/>
                </a:solidFill>
                <a:latin typeface="Quattrocento Sans"/>
                <a:ea typeface="Quattrocento Sans"/>
                <a:cs typeface="Quattrocento Sans"/>
                <a:sym typeface="Quattrocento Sans"/>
              </a:rPr>
              <a:t>. Acesso em: 25 abr. 2024.</a:t>
            </a:r>
            <a:endParaRPr/>
          </a:p>
        </p:txBody>
      </p:sp>
      <p:pic>
        <p:nvPicPr>
          <p:cNvPr id="13317" name="Google Shape;13317;p122"/>
          <p:cNvPicPr preferRelativeResize="0"/>
          <p:nvPr/>
        </p:nvPicPr>
        <p:blipFill rotWithShape="1">
          <a:blip r:embed="rId4">
            <a:alphaModFix/>
          </a:blip>
          <a:srcRect/>
          <a:stretch/>
        </p:blipFill>
        <p:spPr>
          <a:xfrm>
            <a:off x="11314771" y="6461541"/>
            <a:ext cx="706245" cy="2784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394"/>
        <p:cNvGrpSpPr/>
        <p:nvPr/>
      </p:nvGrpSpPr>
      <p:grpSpPr>
        <a:xfrm>
          <a:off x="0" y="0"/>
          <a:ext cx="0" cy="0"/>
          <a:chOff x="0" y="0"/>
          <a:chExt cx="0" cy="0"/>
        </a:xfrm>
      </p:grpSpPr>
      <p:sp>
        <p:nvSpPr>
          <p:cNvPr id="15395" name="Google Shape;15395;p133"/>
          <p:cNvSpPr txBox="1">
            <a:spLocks noGrp="1"/>
          </p:cNvSpPr>
          <p:nvPr>
            <p:ph type="title"/>
          </p:nvPr>
        </p:nvSpPr>
        <p:spPr>
          <a:xfrm>
            <a:off x="419099" y="461893"/>
            <a:ext cx="11346900" cy="831900"/>
          </a:xfrm>
          <a:prstGeom prst="rect">
            <a:avLst/>
          </a:prstGeom>
          <a:noFill/>
          <a:ln>
            <a:noFill/>
          </a:ln>
        </p:spPr>
        <p:txBody>
          <a:bodyPr spcFirstLastPara="1" wrap="square" lIns="0" tIns="45700" rIns="0" bIns="45700" anchor="t" anchorCtr="0">
            <a:noAutofit/>
          </a:bodyPr>
          <a:lstStyle/>
          <a:p>
            <a:pPr marL="0" lvl="0" indent="0" algn="ctr" rtl="0">
              <a:lnSpc>
                <a:spcPct val="85000"/>
              </a:lnSpc>
              <a:spcBef>
                <a:spcPts val="0"/>
              </a:spcBef>
              <a:spcAft>
                <a:spcPts val="0"/>
              </a:spcAft>
              <a:buClr>
                <a:srgbClr val="000096"/>
              </a:buClr>
              <a:buSzPts val="2400"/>
              <a:buFont typeface="Tomorrow"/>
              <a:buNone/>
            </a:pPr>
            <a:r>
              <a:rPr lang="en-US" sz="2400" b="1">
                <a:solidFill>
                  <a:srgbClr val="000096"/>
                </a:solidFill>
                <a:latin typeface="Tomorrow"/>
                <a:ea typeface="Tomorrow"/>
                <a:cs typeface="Tomorrow"/>
                <a:sym typeface="Tomorrow"/>
              </a:rPr>
              <a:t>Imunização contra coqueluche materna (dTpa): uma estratégia de saúde pública eficaz para prevenir a doença em bebês</a:t>
            </a:r>
            <a:endParaRPr sz="2400" b="1">
              <a:solidFill>
                <a:srgbClr val="000096"/>
              </a:solidFill>
              <a:latin typeface="Tomorrow"/>
              <a:ea typeface="Tomorrow"/>
              <a:cs typeface="Tomorrow"/>
              <a:sym typeface="Tomorrow"/>
            </a:endParaRPr>
          </a:p>
        </p:txBody>
      </p:sp>
      <p:grpSp>
        <p:nvGrpSpPr>
          <p:cNvPr id="15396" name="Google Shape;15396;p133"/>
          <p:cNvGrpSpPr/>
          <p:nvPr/>
        </p:nvGrpSpPr>
        <p:grpSpPr>
          <a:xfrm>
            <a:off x="3343796" y="1733319"/>
            <a:ext cx="8721169" cy="4317735"/>
            <a:chOff x="1406937" y="1969055"/>
            <a:chExt cx="9338440" cy="4623338"/>
          </a:xfrm>
        </p:grpSpPr>
        <p:sp>
          <p:nvSpPr>
            <p:cNvPr id="15397" name="Google Shape;15397;p133"/>
            <p:cNvSpPr/>
            <p:nvPr/>
          </p:nvSpPr>
          <p:spPr>
            <a:xfrm>
              <a:off x="6704041" y="4004179"/>
              <a:ext cx="37711" cy="46510"/>
            </a:xfrm>
            <a:custGeom>
              <a:avLst/>
              <a:gdLst/>
              <a:ahLst/>
              <a:cxnLst/>
              <a:rect l="l" t="t" r="r" b="b"/>
              <a:pathLst>
                <a:path w="12" h="15" extrusionOk="0">
                  <a:moveTo>
                    <a:pt x="10" y="6"/>
                  </a:moveTo>
                  <a:cubicBezTo>
                    <a:pt x="12" y="5"/>
                    <a:pt x="12" y="0"/>
                    <a:pt x="6" y="0"/>
                  </a:cubicBezTo>
                  <a:cubicBezTo>
                    <a:pt x="6" y="0"/>
                    <a:pt x="6" y="1"/>
                    <a:pt x="6" y="1"/>
                  </a:cubicBezTo>
                  <a:cubicBezTo>
                    <a:pt x="6" y="3"/>
                    <a:pt x="2" y="9"/>
                    <a:pt x="0" y="14"/>
                  </a:cubicBezTo>
                  <a:cubicBezTo>
                    <a:pt x="3" y="15"/>
                    <a:pt x="3" y="15"/>
                    <a:pt x="3" y="15"/>
                  </a:cubicBezTo>
                  <a:cubicBezTo>
                    <a:pt x="6" y="12"/>
                    <a:pt x="9" y="7"/>
                    <a:pt x="10" y="6"/>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98" name="Google Shape;15398;p133"/>
            <p:cNvSpPr/>
            <p:nvPr/>
          </p:nvSpPr>
          <p:spPr>
            <a:xfrm>
              <a:off x="6714097" y="3930014"/>
              <a:ext cx="178498" cy="142044"/>
            </a:xfrm>
            <a:custGeom>
              <a:avLst/>
              <a:gdLst/>
              <a:ahLst/>
              <a:cxnLst/>
              <a:rect l="l" t="t" r="r" b="b"/>
              <a:pathLst>
                <a:path w="58" h="46" extrusionOk="0">
                  <a:moveTo>
                    <a:pt x="7" y="30"/>
                  </a:moveTo>
                  <a:cubicBezTo>
                    <a:pt x="6" y="31"/>
                    <a:pt x="3" y="36"/>
                    <a:pt x="0" y="39"/>
                  </a:cubicBezTo>
                  <a:cubicBezTo>
                    <a:pt x="1" y="39"/>
                    <a:pt x="1" y="39"/>
                    <a:pt x="1" y="39"/>
                  </a:cubicBezTo>
                  <a:cubicBezTo>
                    <a:pt x="2" y="42"/>
                    <a:pt x="2" y="42"/>
                    <a:pt x="2" y="42"/>
                  </a:cubicBezTo>
                  <a:cubicBezTo>
                    <a:pt x="9" y="46"/>
                    <a:pt x="9" y="46"/>
                    <a:pt x="9" y="46"/>
                  </a:cubicBezTo>
                  <a:cubicBezTo>
                    <a:pt x="9" y="46"/>
                    <a:pt x="15" y="42"/>
                    <a:pt x="17" y="42"/>
                  </a:cubicBezTo>
                  <a:cubicBezTo>
                    <a:pt x="20" y="42"/>
                    <a:pt x="46" y="27"/>
                    <a:pt x="46" y="27"/>
                  </a:cubicBezTo>
                  <a:cubicBezTo>
                    <a:pt x="46" y="27"/>
                    <a:pt x="48" y="24"/>
                    <a:pt x="48" y="22"/>
                  </a:cubicBezTo>
                  <a:cubicBezTo>
                    <a:pt x="48" y="21"/>
                    <a:pt x="47" y="17"/>
                    <a:pt x="49" y="16"/>
                  </a:cubicBezTo>
                  <a:cubicBezTo>
                    <a:pt x="50" y="14"/>
                    <a:pt x="47" y="11"/>
                    <a:pt x="48" y="9"/>
                  </a:cubicBezTo>
                  <a:cubicBezTo>
                    <a:pt x="49" y="6"/>
                    <a:pt x="53" y="5"/>
                    <a:pt x="53" y="5"/>
                  </a:cubicBezTo>
                  <a:cubicBezTo>
                    <a:pt x="58" y="1"/>
                    <a:pt x="58" y="1"/>
                    <a:pt x="58" y="1"/>
                  </a:cubicBezTo>
                  <a:cubicBezTo>
                    <a:pt x="55" y="0"/>
                    <a:pt x="55" y="0"/>
                    <a:pt x="55" y="0"/>
                  </a:cubicBezTo>
                  <a:cubicBezTo>
                    <a:pt x="55" y="0"/>
                    <a:pt x="51" y="2"/>
                    <a:pt x="46" y="2"/>
                  </a:cubicBezTo>
                  <a:cubicBezTo>
                    <a:pt x="41" y="1"/>
                    <a:pt x="40" y="5"/>
                    <a:pt x="34" y="5"/>
                  </a:cubicBezTo>
                  <a:cubicBezTo>
                    <a:pt x="29" y="5"/>
                    <a:pt x="26" y="6"/>
                    <a:pt x="25" y="5"/>
                  </a:cubicBezTo>
                  <a:cubicBezTo>
                    <a:pt x="24" y="3"/>
                    <a:pt x="23" y="4"/>
                    <a:pt x="20" y="6"/>
                  </a:cubicBezTo>
                  <a:cubicBezTo>
                    <a:pt x="16" y="7"/>
                    <a:pt x="14" y="7"/>
                    <a:pt x="12" y="6"/>
                  </a:cubicBezTo>
                  <a:cubicBezTo>
                    <a:pt x="10" y="4"/>
                    <a:pt x="9" y="6"/>
                    <a:pt x="9" y="8"/>
                  </a:cubicBezTo>
                  <a:cubicBezTo>
                    <a:pt x="8" y="9"/>
                    <a:pt x="9" y="13"/>
                    <a:pt x="4" y="13"/>
                  </a:cubicBezTo>
                  <a:cubicBezTo>
                    <a:pt x="3" y="15"/>
                    <a:pt x="3" y="16"/>
                    <a:pt x="3" y="18"/>
                  </a:cubicBezTo>
                  <a:cubicBezTo>
                    <a:pt x="5" y="19"/>
                    <a:pt x="3" y="21"/>
                    <a:pt x="3" y="24"/>
                  </a:cubicBezTo>
                  <a:cubicBezTo>
                    <a:pt x="9" y="24"/>
                    <a:pt x="9" y="29"/>
                    <a:pt x="7" y="3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99" name="Google Shape;15399;p133"/>
            <p:cNvSpPr/>
            <p:nvPr/>
          </p:nvSpPr>
          <p:spPr>
            <a:xfrm>
              <a:off x="8074198" y="4245528"/>
              <a:ext cx="116904" cy="154614"/>
            </a:xfrm>
            <a:custGeom>
              <a:avLst/>
              <a:gdLst/>
              <a:ahLst/>
              <a:cxnLst/>
              <a:rect l="l" t="t" r="r" b="b"/>
              <a:pathLst>
                <a:path w="38" h="50" extrusionOk="0">
                  <a:moveTo>
                    <a:pt x="38" y="42"/>
                  </a:moveTo>
                  <a:cubicBezTo>
                    <a:pt x="37" y="34"/>
                    <a:pt x="36" y="26"/>
                    <a:pt x="35" y="26"/>
                  </a:cubicBezTo>
                  <a:cubicBezTo>
                    <a:pt x="33" y="26"/>
                    <a:pt x="31" y="33"/>
                    <a:pt x="29" y="32"/>
                  </a:cubicBezTo>
                  <a:cubicBezTo>
                    <a:pt x="26" y="32"/>
                    <a:pt x="26" y="23"/>
                    <a:pt x="29" y="23"/>
                  </a:cubicBezTo>
                  <a:cubicBezTo>
                    <a:pt x="32" y="23"/>
                    <a:pt x="36" y="17"/>
                    <a:pt x="36" y="15"/>
                  </a:cubicBezTo>
                  <a:cubicBezTo>
                    <a:pt x="36" y="13"/>
                    <a:pt x="33" y="13"/>
                    <a:pt x="30" y="13"/>
                  </a:cubicBezTo>
                  <a:cubicBezTo>
                    <a:pt x="27" y="13"/>
                    <a:pt x="20" y="13"/>
                    <a:pt x="20" y="13"/>
                  </a:cubicBezTo>
                  <a:cubicBezTo>
                    <a:pt x="20" y="13"/>
                    <a:pt x="16" y="12"/>
                    <a:pt x="16" y="9"/>
                  </a:cubicBezTo>
                  <a:cubicBezTo>
                    <a:pt x="16" y="7"/>
                    <a:pt x="14" y="4"/>
                    <a:pt x="10" y="4"/>
                  </a:cubicBezTo>
                  <a:cubicBezTo>
                    <a:pt x="6" y="4"/>
                    <a:pt x="6" y="0"/>
                    <a:pt x="3" y="4"/>
                  </a:cubicBezTo>
                  <a:cubicBezTo>
                    <a:pt x="0" y="9"/>
                    <a:pt x="10" y="9"/>
                    <a:pt x="9" y="12"/>
                  </a:cubicBezTo>
                  <a:cubicBezTo>
                    <a:pt x="8" y="15"/>
                    <a:pt x="5" y="13"/>
                    <a:pt x="4" y="15"/>
                  </a:cubicBezTo>
                  <a:cubicBezTo>
                    <a:pt x="4" y="18"/>
                    <a:pt x="5" y="24"/>
                    <a:pt x="6" y="28"/>
                  </a:cubicBezTo>
                  <a:cubicBezTo>
                    <a:pt x="8" y="30"/>
                    <a:pt x="9" y="37"/>
                    <a:pt x="9" y="43"/>
                  </a:cubicBezTo>
                  <a:cubicBezTo>
                    <a:pt x="12" y="43"/>
                    <a:pt x="13" y="42"/>
                    <a:pt x="15" y="42"/>
                  </a:cubicBezTo>
                  <a:cubicBezTo>
                    <a:pt x="18" y="42"/>
                    <a:pt x="21" y="41"/>
                    <a:pt x="22" y="38"/>
                  </a:cubicBezTo>
                  <a:cubicBezTo>
                    <a:pt x="22" y="35"/>
                    <a:pt x="25" y="33"/>
                    <a:pt x="27" y="34"/>
                  </a:cubicBezTo>
                  <a:cubicBezTo>
                    <a:pt x="29" y="35"/>
                    <a:pt x="31" y="42"/>
                    <a:pt x="31" y="46"/>
                  </a:cubicBezTo>
                  <a:cubicBezTo>
                    <a:pt x="31" y="47"/>
                    <a:pt x="32" y="48"/>
                    <a:pt x="33" y="50"/>
                  </a:cubicBezTo>
                  <a:cubicBezTo>
                    <a:pt x="34" y="49"/>
                    <a:pt x="36" y="47"/>
                    <a:pt x="36" y="47"/>
                  </a:cubicBezTo>
                  <a:cubicBezTo>
                    <a:pt x="36" y="47"/>
                    <a:pt x="37" y="44"/>
                    <a:pt x="38" y="4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0" name="Google Shape;15400;p133"/>
            <p:cNvSpPr/>
            <p:nvPr/>
          </p:nvSpPr>
          <p:spPr>
            <a:xfrm>
              <a:off x="8076712" y="3451088"/>
              <a:ext cx="818324" cy="351967"/>
            </a:xfrm>
            <a:custGeom>
              <a:avLst/>
              <a:gdLst/>
              <a:ahLst/>
              <a:cxnLst/>
              <a:rect l="l" t="t" r="r" b="b"/>
              <a:pathLst>
                <a:path w="265" h="114" extrusionOk="0">
                  <a:moveTo>
                    <a:pt x="253" y="48"/>
                  </a:moveTo>
                  <a:cubicBezTo>
                    <a:pt x="251" y="45"/>
                    <a:pt x="246" y="46"/>
                    <a:pt x="245" y="49"/>
                  </a:cubicBezTo>
                  <a:cubicBezTo>
                    <a:pt x="244" y="52"/>
                    <a:pt x="242" y="48"/>
                    <a:pt x="237" y="48"/>
                  </a:cubicBezTo>
                  <a:cubicBezTo>
                    <a:pt x="232" y="48"/>
                    <a:pt x="232" y="51"/>
                    <a:pt x="228" y="48"/>
                  </a:cubicBezTo>
                  <a:cubicBezTo>
                    <a:pt x="225" y="44"/>
                    <a:pt x="230" y="43"/>
                    <a:pt x="230" y="43"/>
                  </a:cubicBezTo>
                  <a:cubicBezTo>
                    <a:pt x="230" y="39"/>
                    <a:pt x="230" y="39"/>
                    <a:pt x="230" y="39"/>
                  </a:cubicBezTo>
                  <a:cubicBezTo>
                    <a:pt x="237" y="25"/>
                    <a:pt x="237" y="25"/>
                    <a:pt x="237" y="25"/>
                  </a:cubicBezTo>
                  <a:cubicBezTo>
                    <a:pt x="235" y="25"/>
                    <a:pt x="232" y="24"/>
                    <a:pt x="231" y="25"/>
                  </a:cubicBezTo>
                  <a:cubicBezTo>
                    <a:pt x="229" y="26"/>
                    <a:pt x="224" y="25"/>
                    <a:pt x="223" y="23"/>
                  </a:cubicBezTo>
                  <a:cubicBezTo>
                    <a:pt x="223" y="22"/>
                    <a:pt x="215" y="21"/>
                    <a:pt x="213" y="23"/>
                  </a:cubicBezTo>
                  <a:cubicBezTo>
                    <a:pt x="211" y="24"/>
                    <a:pt x="207" y="26"/>
                    <a:pt x="206" y="27"/>
                  </a:cubicBezTo>
                  <a:cubicBezTo>
                    <a:pt x="206" y="29"/>
                    <a:pt x="201" y="29"/>
                    <a:pt x="200" y="30"/>
                  </a:cubicBezTo>
                  <a:cubicBezTo>
                    <a:pt x="198" y="31"/>
                    <a:pt x="189" y="32"/>
                    <a:pt x="189" y="33"/>
                  </a:cubicBezTo>
                  <a:cubicBezTo>
                    <a:pt x="188" y="34"/>
                    <a:pt x="179" y="34"/>
                    <a:pt x="177" y="33"/>
                  </a:cubicBezTo>
                  <a:cubicBezTo>
                    <a:pt x="176" y="31"/>
                    <a:pt x="168" y="33"/>
                    <a:pt x="167" y="31"/>
                  </a:cubicBezTo>
                  <a:cubicBezTo>
                    <a:pt x="166" y="29"/>
                    <a:pt x="162" y="28"/>
                    <a:pt x="162" y="26"/>
                  </a:cubicBezTo>
                  <a:cubicBezTo>
                    <a:pt x="162" y="24"/>
                    <a:pt x="156" y="24"/>
                    <a:pt x="155" y="23"/>
                  </a:cubicBezTo>
                  <a:cubicBezTo>
                    <a:pt x="155" y="21"/>
                    <a:pt x="150" y="20"/>
                    <a:pt x="149" y="21"/>
                  </a:cubicBezTo>
                  <a:cubicBezTo>
                    <a:pt x="148" y="21"/>
                    <a:pt x="143" y="19"/>
                    <a:pt x="141" y="19"/>
                  </a:cubicBezTo>
                  <a:cubicBezTo>
                    <a:pt x="140" y="19"/>
                    <a:pt x="135" y="20"/>
                    <a:pt x="133" y="20"/>
                  </a:cubicBezTo>
                  <a:cubicBezTo>
                    <a:pt x="132" y="20"/>
                    <a:pt x="129" y="23"/>
                    <a:pt x="127" y="23"/>
                  </a:cubicBezTo>
                  <a:cubicBezTo>
                    <a:pt x="126" y="23"/>
                    <a:pt x="121" y="20"/>
                    <a:pt x="120" y="21"/>
                  </a:cubicBezTo>
                  <a:cubicBezTo>
                    <a:pt x="119" y="22"/>
                    <a:pt x="116" y="18"/>
                    <a:pt x="115" y="17"/>
                  </a:cubicBezTo>
                  <a:cubicBezTo>
                    <a:pt x="113" y="15"/>
                    <a:pt x="115" y="11"/>
                    <a:pt x="114" y="10"/>
                  </a:cubicBezTo>
                  <a:cubicBezTo>
                    <a:pt x="113" y="8"/>
                    <a:pt x="107" y="8"/>
                    <a:pt x="105" y="7"/>
                  </a:cubicBezTo>
                  <a:cubicBezTo>
                    <a:pt x="104" y="6"/>
                    <a:pt x="101" y="5"/>
                    <a:pt x="99" y="5"/>
                  </a:cubicBezTo>
                  <a:cubicBezTo>
                    <a:pt x="98" y="5"/>
                    <a:pt x="95" y="4"/>
                    <a:pt x="94" y="3"/>
                  </a:cubicBezTo>
                  <a:cubicBezTo>
                    <a:pt x="93" y="3"/>
                    <a:pt x="90" y="1"/>
                    <a:pt x="88" y="1"/>
                  </a:cubicBezTo>
                  <a:cubicBezTo>
                    <a:pt x="86" y="0"/>
                    <a:pt x="86" y="3"/>
                    <a:pt x="85" y="4"/>
                  </a:cubicBezTo>
                  <a:cubicBezTo>
                    <a:pt x="84" y="5"/>
                    <a:pt x="81" y="5"/>
                    <a:pt x="80" y="7"/>
                  </a:cubicBezTo>
                  <a:cubicBezTo>
                    <a:pt x="80" y="8"/>
                    <a:pt x="76" y="9"/>
                    <a:pt x="77" y="11"/>
                  </a:cubicBezTo>
                  <a:cubicBezTo>
                    <a:pt x="77" y="13"/>
                    <a:pt x="79" y="17"/>
                    <a:pt x="80" y="18"/>
                  </a:cubicBezTo>
                  <a:cubicBezTo>
                    <a:pt x="81" y="19"/>
                    <a:pt x="80" y="22"/>
                    <a:pt x="80" y="23"/>
                  </a:cubicBezTo>
                  <a:cubicBezTo>
                    <a:pt x="79" y="24"/>
                    <a:pt x="74" y="25"/>
                    <a:pt x="73" y="26"/>
                  </a:cubicBezTo>
                  <a:cubicBezTo>
                    <a:pt x="72" y="28"/>
                    <a:pt x="69" y="26"/>
                    <a:pt x="67" y="25"/>
                  </a:cubicBezTo>
                  <a:cubicBezTo>
                    <a:pt x="64" y="23"/>
                    <a:pt x="61" y="24"/>
                    <a:pt x="60" y="25"/>
                  </a:cubicBezTo>
                  <a:cubicBezTo>
                    <a:pt x="59" y="26"/>
                    <a:pt x="54" y="23"/>
                    <a:pt x="53" y="22"/>
                  </a:cubicBezTo>
                  <a:cubicBezTo>
                    <a:pt x="52" y="22"/>
                    <a:pt x="51" y="17"/>
                    <a:pt x="50" y="18"/>
                  </a:cubicBezTo>
                  <a:cubicBezTo>
                    <a:pt x="49" y="18"/>
                    <a:pt x="40" y="16"/>
                    <a:pt x="39" y="16"/>
                  </a:cubicBezTo>
                  <a:cubicBezTo>
                    <a:pt x="37" y="15"/>
                    <a:pt x="33" y="15"/>
                    <a:pt x="33" y="17"/>
                  </a:cubicBezTo>
                  <a:cubicBezTo>
                    <a:pt x="32" y="18"/>
                    <a:pt x="28" y="18"/>
                    <a:pt x="27" y="19"/>
                  </a:cubicBezTo>
                  <a:cubicBezTo>
                    <a:pt x="26" y="21"/>
                    <a:pt x="23" y="21"/>
                    <a:pt x="21" y="23"/>
                  </a:cubicBezTo>
                  <a:cubicBezTo>
                    <a:pt x="20" y="24"/>
                    <a:pt x="16" y="24"/>
                    <a:pt x="15" y="27"/>
                  </a:cubicBezTo>
                  <a:cubicBezTo>
                    <a:pt x="14" y="29"/>
                    <a:pt x="9" y="30"/>
                    <a:pt x="7" y="30"/>
                  </a:cubicBezTo>
                  <a:cubicBezTo>
                    <a:pt x="6" y="30"/>
                    <a:pt x="2" y="31"/>
                    <a:pt x="1" y="32"/>
                  </a:cubicBezTo>
                  <a:cubicBezTo>
                    <a:pt x="1" y="33"/>
                    <a:pt x="1" y="33"/>
                    <a:pt x="0" y="33"/>
                  </a:cubicBezTo>
                  <a:cubicBezTo>
                    <a:pt x="0" y="33"/>
                    <a:pt x="0" y="33"/>
                    <a:pt x="0" y="34"/>
                  </a:cubicBezTo>
                  <a:cubicBezTo>
                    <a:pt x="1" y="39"/>
                    <a:pt x="4" y="39"/>
                    <a:pt x="6" y="42"/>
                  </a:cubicBezTo>
                  <a:cubicBezTo>
                    <a:pt x="9" y="44"/>
                    <a:pt x="11" y="46"/>
                    <a:pt x="14" y="46"/>
                  </a:cubicBezTo>
                  <a:cubicBezTo>
                    <a:pt x="17" y="46"/>
                    <a:pt x="21" y="49"/>
                    <a:pt x="21" y="52"/>
                  </a:cubicBezTo>
                  <a:cubicBezTo>
                    <a:pt x="21" y="54"/>
                    <a:pt x="24" y="57"/>
                    <a:pt x="25" y="58"/>
                  </a:cubicBezTo>
                  <a:cubicBezTo>
                    <a:pt x="27" y="59"/>
                    <a:pt x="25" y="63"/>
                    <a:pt x="25" y="66"/>
                  </a:cubicBezTo>
                  <a:cubicBezTo>
                    <a:pt x="25" y="69"/>
                    <a:pt x="21" y="70"/>
                    <a:pt x="23" y="73"/>
                  </a:cubicBezTo>
                  <a:cubicBezTo>
                    <a:pt x="25" y="76"/>
                    <a:pt x="38" y="78"/>
                    <a:pt x="42" y="78"/>
                  </a:cubicBezTo>
                  <a:cubicBezTo>
                    <a:pt x="46" y="78"/>
                    <a:pt x="47" y="82"/>
                    <a:pt x="48" y="82"/>
                  </a:cubicBezTo>
                  <a:cubicBezTo>
                    <a:pt x="51" y="82"/>
                    <a:pt x="51" y="85"/>
                    <a:pt x="54" y="86"/>
                  </a:cubicBezTo>
                  <a:cubicBezTo>
                    <a:pt x="56" y="86"/>
                    <a:pt x="59" y="88"/>
                    <a:pt x="60" y="93"/>
                  </a:cubicBezTo>
                  <a:cubicBezTo>
                    <a:pt x="61" y="97"/>
                    <a:pt x="65" y="99"/>
                    <a:pt x="65" y="101"/>
                  </a:cubicBezTo>
                  <a:cubicBezTo>
                    <a:pt x="66" y="103"/>
                    <a:pt x="72" y="102"/>
                    <a:pt x="76" y="102"/>
                  </a:cubicBezTo>
                  <a:cubicBezTo>
                    <a:pt x="80" y="103"/>
                    <a:pt x="93" y="102"/>
                    <a:pt x="96" y="103"/>
                  </a:cubicBezTo>
                  <a:cubicBezTo>
                    <a:pt x="99" y="103"/>
                    <a:pt x="107" y="103"/>
                    <a:pt x="111" y="106"/>
                  </a:cubicBezTo>
                  <a:cubicBezTo>
                    <a:pt x="116" y="109"/>
                    <a:pt x="118" y="107"/>
                    <a:pt x="120" y="108"/>
                  </a:cubicBezTo>
                  <a:cubicBezTo>
                    <a:pt x="123" y="110"/>
                    <a:pt x="125" y="111"/>
                    <a:pt x="129" y="110"/>
                  </a:cubicBezTo>
                  <a:cubicBezTo>
                    <a:pt x="133" y="110"/>
                    <a:pt x="133" y="113"/>
                    <a:pt x="136" y="114"/>
                  </a:cubicBezTo>
                  <a:cubicBezTo>
                    <a:pt x="138" y="114"/>
                    <a:pt x="143" y="109"/>
                    <a:pt x="150" y="106"/>
                  </a:cubicBezTo>
                  <a:cubicBezTo>
                    <a:pt x="157" y="103"/>
                    <a:pt x="166" y="105"/>
                    <a:pt x="169" y="106"/>
                  </a:cubicBezTo>
                  <a:cubicBezTo>
                    <a:pt x="173" y="106"/>
                    <a:pt x="180" y="104"/>
                    <a:pt x="184" y="99"/>
                  </a:cubicBezTo>
                  <a:cubicBezTo>
                    <a:pt x="189" y="94"/>
                    <a:pt x="194" y="95"/>
                    <a:pt x="195" y="91"/>
                  </a:cubicBezTo>
                  <a:cubicBezTo>
                    <a:pt x="195" y="87"/>
                    <a:pt x="190" y="85"/>
                    <a:pt x="193" y="81"/>
                  </a:cubicBezTo>
                  <a:cubicBezTo>
                    <a:pt x="195" y="77"/>
                    <a:pt x="199" y="78"/>
                    <a:pt x="201" y="79"/>
                  </a:cubicBezTo>
                  <a:cubicBezTo>
                    <a:pt x="203" y="80"/>
                    <a:pt x="209" y="82"/>
                    <a:pt x="214" y="78"/>
                  </a:cubicBezTo>
                  <a:cubicBezTo>
                    <a:pt x="220" y="74"/>
                    <a:pt x="222" y="75"/>
                    <a:pt x="227" y="74"/>
                  </a:cubicBezTo>
                  <a:cubicBezTo>
                    <a:pt x="232" y="74"/>
                    <a:pt x="231" y="70"/>
                    <a:pt x="234" y="67"/>
                  </a:cubicBezTo>
                  <a:cubicBezTo>
                    <a:pt x="238" y="64"/>
                    <a:pt x="241" y="63"/>
                    <a:pt x="245" y="63"/>
                  </a:cubicBezTo>
                  <a:cubicBezTo>
                    <a:pt x="248" y="63"/>
                    <a:pt x="252" y="59"/>
                    <a:pt x="256" y="61"/>
                  </a:cubicBezTo>
                  <a:cubicBezTo>
                    <a:pt x="259" y="62"/>
                    <a:pt x="264" y="62"/>
                    <a:pt x="264" y="59"/>
                  </a:cubicBezTo>
                  <a:cubicBezTo>
                    <a:pt x="265" y="57"/>
                    <a:pt x="256" y="51"/>
                    <a:pt x="253" y="4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1" name="Google Shape;15401;p133"/>
            <p:cNvSpPr/>
            <p:nvPr/>
          </p:nvSpPr>
          <p:spPr>
            <a:xfrm>
              <a:off x="6701527" y="4069544"/>
              <a:ext cx="12570" cy="33940"/>
            </a:xfrm>
            <a:custGeom>
              <a:avLst/>
              <a:gdLst/>
              <a:ahLst/>
              <a:cxnLst/>
              <a:rect l="l" t="t" r="r" b="b"/>
              <a:pathLst>
                <a:path w="4" h="11" extrusionOk="0">
                  <a:moveTo>
                    <a:pt x="2" y="0"/>
                  </a:moveTo>
                  <a:cubicBezTo>
                    <a:pt x="0" y="1"/>
                    <a:pt x="0" y="5"/>
                    <a:pt x="0" y="6"/>
                  </a:cubicBezTo>
                  <a:cubicBezTo>
                    <a:pt x="0" y="7"/>
                    <a:pt x="1" y="9"/>
                    <a:pt x="3" y="11"/>
                  </a:cubicBezTo>
                  <a:cubicBezTo>
                    <a:pt x="3" y="8"/>
                    <a:pt x="3" y="3"/>
                    <a:pt x="4" y="2"/>
                  </a:cubicBezTo>
                  <a:cubicBezTo>
                    <a:pt x="4" y="1"/>
                    <a:pt x="4" y="1"/>
                    <a:pt x="4" y="0"/>
                  </a:cubicBezTo>
                  <a:cubicBezTo>
                    <a:pt x="3" y="0"/>
                    <a:pt x="2" y="0"/>
                    <a:pt x="2" y="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2" name="Google Shape;15402;p133"/>
            <p:cNvSpPr/>
            <p:nvPr/>
          </p:nvSpPr>
          <p:spPr>
            <a:xfrm>
              <a:off x="6697755" y="4044404"/>
              <a:ext cx="111876" cy="120674"/>
            </a:xfrm>
            <a:custGeom>
              <a:avLst/>
              <a:gdLst/>
              <a:ahLst/>
              <a:cxnLst/>
              <a:rect l="l" t="t" r="r" b="b"/>
              <a:pathLst>
                <a:path w="36" h="39" extrusionOk="0">
                  <a:moveTo>
                    <a:pt x="33" y="0"/>
                  </a:moveTo>
                  <a:cubicBezTo>
                    <a:pt x="28" y="3"/>
                    <a:pt x="23" y="5"/>
                    <a:pt x="22" y="5"/>
                  </a:cubicBezTo>
                  <a:cubicBezTo>
                    <a:pt x="20" y="5"/>
                    <a:pt x="14" y="9"/>
                    <a:pt x="14" y="9"/>
                  </a:cubicBezTo>
                  <a:cubicBezTo>
                    <a:pt x="7" y="5"/>
                    <a:pt x="7" y="5"/>
                    <a:pt x="7" y="5"/>
                  </a:cubicBezTo>
                  <a:cubicBezTo>
                    <a:pt x="6" y="2"/>
                    <a:pt x="6" y="2"/>
                    <a:pt x="6" y="2"/>
                  </a:cubicBezTo>
                  <a:cubicBezTo>
                    <a:pt x="6" y="2"/>
                    <a:pt x="6" y="2"/>
                    <a:pt x="6" y="2"/>
                  </a:cubicBezTo>
                  <a:cubicBezTo>
                    <a:pt x="5" y="5"/>
                    <a:pt x="5" y="9"/>
                    <a:pt x="5" y="10"/>
                  </a:cubicBezTo>
                  <a:cubicBezTo>
                    <a:pt x="4" y="12"/>
                    <a:pt x="4" y="22"/>
                    <a:pt x="3" y="24"/>
                  </a:cubicBezTo>
                  <a:cubicBezTo>
                    <a:pt x="2" y="25"/>
                    <a:pt x="1" y="31"/>
                    <a:pt x="0" y="36"/>
                  </a:cubicBezTo>
                  <a:cubicBezTo>
                    <a:pt x="3" y="37"/>
                    <a:pt x="6" y="39"/>
                    <a:pt x="8" y="39"/>
                  </a:cubicBezTo>
                  <a:cubicBezTo>
                    <a:pt x="11" y="39"/>
                    <a:pt x="14" y="36"/>
                    <a:pt x="14" y="34"/>
                  </a:cubicBezTo>
                  <a:cubicBezTo>
                    <a:pt x="14" y="32"/>
                    <a:pt x="17" y="32"/>
                    <a:pt x="20" y="32"/>
                  </a:cubicBezTo>
                  <a:cubicBezTo>
                    <a:pt x="22" y="32"/>
                    <a:pt x="23" y="29"/>
                    <a:pt x="25" y="28"/>
                  </a:cubicBezTo>
                  <a:cubicBezTo>
                    <a:pt x="27" y="27"/>
                    <a:pt x="20" y="21"/>
                    <a:pt x="18" y="20"/>
                  </a:cubicBezTo>
                  <a:cubicBezTo>
                    <a:pt x="16" y="20"/>
                    <a:pt x="20" y="15"/>
                    <a:pt x="27" y="15"/>
                  </a:cubicBezTo>
                  <a:cubicBezTo>
                    <a:pt x="33" y="15"/>
                    <a:pt x="32" y="12"/>
                    <a:pt x="35" y="12"/>
                  </a:cubicBezTo>
                  <a:cubicBezTo>
                    <a:pt x="35" y="12"/>
                    <a:pt x="35" y="12"/>
                    <a:pt x="36" y="12"/>
                  </a:cubicBezTo>
                  <a:cubicBezTo>
                    <a:pt x="35" y="9"/>
                    <a:pt x="34" y="6"/>
                    <a:pt x="34" y="4"/>
                  </a:cubicBezTo>
                  <a:cubicBezTo>
                    <a:pt x="33" y="3"/>
                    <a:pt x="33" y="2"/>
                    <a:pt x="33" y="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3" name="Google Shape;15403;p133"/>
            <p:cNvSpPr/>
            <p:nvPr/>
          </p:nvSpPr>
          <p:spPr>
            <a:xfrm>
              <a:off x="7605327" y="3747746"/>
              <a:ext cx="284088" cy="123188"/>
            </a:xfrm>
            <a:custGeom>
              <a:avLst/>
              <a:gdLst/>
              <a:ahLst/>
              <a:cxnLst/>
              <a:rect l="l" t="t" r="r" b="b"/>
              <a:pathLst>
                <a:path w="92" h="40" extrusionOk="0">
                  <a:moveTo>
                    <a:pt x="85" y="8"/>
                  </a:moveTo>
                  <a:cubicBezTo>
                    <a:pt x="82" y="4"/>
                    <a:pt x="81" y="6"/>
                    <a:pt x="77" y="5"/>
                  </a:cubicBezTo>
                  <a:cubicBezTo>
                    <a:pt x="73" y="4"/>
                    <a:pt x="59" y="3"/>
                    <a:pt x="56" y="4"/>
                  </a:cubicBezTo>
                  <a:cubicBezTo>
                    <a:pt x="53" y="5"/>
                    <a:pt x="46" y="2"/>
                    <a:pt x="44" y="1"/>
                  </a:cubicBezTo>
                  <a:cubicBezTo>
                    <a:pt x="42" y="0"/>
                    <a:pt x="36" y="1"/>
                    <a:pt x="36" y="4"/>
                  </a:cubicBezTo>
                  <a:cubicBezTo>
                    <a:pt x="35" y="8"/>
                    <a:pt x="33" y="8"/>
                    <a:pt x="28" y="6"/>
                  </a:cubicBezTo>
                  <a:cubicBezTo>
                    <a:pt x="24" y="3"/>
                    <a:pt x="17" y="3"/>
                    <a:pt x="17" y="6"/>
                  </a:cubicBezTo>
                  <a:cubicBezTo>
                    <a:pt x="16" y="8"/>
                    <a:pt x="13" y="11"/>
                    <a:pt x="12" y="11"/>
                  </a:cubicBezTo>
                  <a:cubicBezTo>
                    <a:pt x="11" y="12"/>
                    <a:pt x="10" y="14"/>
                    <a:pt x="9" y="16"/>
                  </a:cubicBezTo>
                  <a:cubicBezTo>
                    <a:pt x="10" y="17"/>
                    <a:pt x="11" y="18"/>
                    <a:pt x="12" y="19"/>
                  </a:cubicBezTo>
                  <a:cubicBezTo>
                    <a:pt x="14" y="21"/>
                    <a:pt x="18" y="21"/>
                    <a:pt x="19" y="19"/>
                  </a:cubicBezTo>
                  <a:cubicBezTo>
                    <a:pt x="19" y="17"/>
                    <a:pt x="26" y="21"/>
                    <a:pt x="30" y="24"/>
                  </a:cubicBezTo>
                  <a:cubicBezTo>
                    <a:pt x="34" y="27"/>
                    <a:pt x="28" y="25"/>
                    <a:pt x="27" y="28"/>
                  </a:cubicBezTo>
                  <a:cubicBezTo>
                    <a:pt x="25" y="32"/>
                    <a:pt x="20" y="28"/>
                    <a:pt x="19" y="30"/>
                  </a:cubicBezTo>
                  <a:cubicBezTo>
                    <a:pt x="17" y="31"/>
                    <a:pt x="9" y="32"/>
                    <a:pt x="6" y="31"/>
                  </a:cubicBezTo>
                  <a:cubicBezTo>
                    <a:pt x="4" y="31"/>
                    <a:pt x="0" y="35"/>
                    <a:pt x="0" y="36"/>
                  </a:cubicBezTo>
                  <a:cubicBezTo>
                    <a:pt x="1" y="38"/>
                    <a:pt x="9" y="35"/>
                    <a:pt x="12" y="37"/>
                  </a:cubicBezTo>
                  <a:cubicBezTo>
                    <a:pt x="15" y="39"/>
                    <a:pt x="18" y="35"/>
                    <a:pt x="20" y="38"/>
                  </a:cubicBezTo>
                  <a:cubicBezTo>
                    <a:pt x="22" y="40"/>
                    <a:pt x="25" y="38"/>
                    <a:pt x="27" y="39"/>
                  </a:cubicBezTo>
                  <a:cubicBezTo>
                    <a:pt x="29" y="40"/>
                    <a:pt x="38" y="38"/>
                    <a:pt x="38" y="38"/>
                  </a:cubicBezTo>
                  <a:cubicBezTo>
                    <a:pt x="39" y="37"/>
                    <a:pt x="39" y="35"/>
                    <a:pt x="39" y="34"/>
                  </a:cubicBezTo>
                  <a:cubicBezTo>
                    <a:pt x="39" y="32"/>
                    <a:pt x="41" y="32"/>
                    <a:pt x="43" y="32"/>
                  </a:cubicBezTo>
                  <a:cubicBezTo>
                    <a:pt x="45" y="31"/>
                    <a:pt x="46" y="29"/>
                    <a:pt x="48" y="29"/>
                  </a:cubicBezTo>
                  <a:cubicBezTo>
                    <a:pt x="49" y="29"/>
                    <a:pt x="51" y="27"/>
                    <a:pt x="53" y="27"/>
                  </a:cubicBezTo>
                  <a:cubicBezTo>
                    <a:pt x="54" y="28"/>
                    <a:pt x="56" y="30"/>
                    <a:pt x="58" y="29"/>
                  </a:cubicBezTo>
                  <a:cubicBezTo>
                    <a:pt x="60" y="27"/>
                    <a:pt x="60" y="29"/>
                    <a:pt x="63" y="25"/>
                  </a:cubicBezTo>
                  <a:cubicBezTo>
                    <a:pt x="66" y="22"/>
                    <a:pt x="67" y="23"/>
                    <a:pt x="71" y="23"/>
                  </a:cubicBezTo>
                  <a:cubicBezTo>
                    <a:pt x="75" y="24"/>
                    <a:pt x="76" y="22"/>
                    <a:pt x="77" y="20"/>
                  </a:cubicBezTo>
                  <a:cubicBezTo>
                    <a:pt x="79" y="17"/>
                    <a:pt x="82" y="17"/>
                    <a:pt x="84" y="16"/>
                  </a:cubicBezTo>
                  <a:cubicBezTo>
                    <a:pt x="86" y="14"/>
                    <a:pt x="90" y="13"/>
                    <a:pt x="91" y="12"/>
                  </a:cubicBezTo>
                  <a:cubicBezTo>
                    <a:pt x="92" y="12"/>
                    <a:pt x="92" y="11"/>
                    <a:pt x="92" y="10"/>
                  </a:cubicBezTo>
                  <a:cubicBezTo>
                    <a:pt x="89" y="8"/>
                    <a:pt x="88" y="11"/>
                    <a:pt x="85" y="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4" name="Google Shape;15404;p133"/>
            <p:cNvSpPr/>
            <p:nvPr/>
          </p:nvSpPr>
          <p:spPr>
            <a:xfrm>
              <a:off x="6827229" y="3732661"/>
              <a:ext cx="179755" cy="80450"/>
            </a:xfrm>
            <a:custGeom>
              <a:avLst/>
              <a:gdLst/>
              <a:ahLst/>
              <a:cxnLst/>
              <a:rect l="l" t="t" r="r" b="b"/>
              <a:pathLst>
                <a:path w="58" h="26" extrusionOk="0">
                  <a:moveTo>
                    <a:pt x="23" y="20"/>
                  </a:moveTo>
                  <a:cubicBezTo>
                    <a:pt x="26" y="19"/>
                    <a:pt x="27" y="22"/>
                    <a:pt x="29" y="25"/>
                  </a:cubicBezTo>
                  <a:cubicBezTo>
                    <a:pt x="29" y="25"/>
                    <a:pt x="29" y="26"/>
                    <a:pt x="29" y="26"/>
                  </a:cubicBezTo>
                  <a:cubicBezTo>
                    <a:pt x="32" y="25"/>
                    <a:pt x="35" y="24"/>
                    <a:pt x="38" y="24"/>
                  </a:cubicBezTo>
                  <a:cubicBezTo>
                    <a:pt x="40" y="24"/>
                    <a:pt x="43" y="24"/>
                    <a:pt x="45" y="25"/>
                  </a:cubicBezTo>
                  <a:cubicBezTo>
                    <a:pt x="45" y="24"/>
                    <a:pt x="45" y="23"/>
                    <a:pt x="45" y="23"/>
                  </a:cubicBezTo>
                  <a:cubicBezTo>
                    <a:pt x="46" y="21"/>
                    <a:pt x="49" y="23"/>
                    <a:pt x="51" y="25"/>
                  </a:cubicBezTo>
                  <a:cubicBezTo>
                    <a:pt x="52" y="26"/>
                    <a:pt x="56" y="26"/>
                    <a:pt x="57" y="25"/>
                  </a:cubicBezTo>
                  <a:cubicBezTo>
                    <a:pt x="58" y="24"/>
                    <a:pt x="55" y="23"/>
                    <a:pt x="54" y="21"/>
                  </a:cubicBezTo>
                  <a:cubicBezTo>
                    <a:pt x="54" y="21"/>
                    <a:pt x="55" y="20"/>
                    <a:pt x="56" y="18"/>
                  </a:cubicBezTo>
                  <a:cubicBezTo>
                    <a:pt x="54" y="17"/>
                    <a:pt x="52" y="15"/>
                    <a:pt x="51" y="16"/>
                  </a:cubicBezTo>
                  <a:cubicBezTo>
                    <a:pt x="50" y="16"/>
                    <a:pt x="50" y="11"/>
                    <a:pt x="48" y="11"/>
                  </a:cubicBezTo>
                  <a:cubicBezTo>
                    <a:pt x="47" y="11"/>
                    <a:pt x="47" y="9"/>
                    <a:pt x="45" y="9"/>
                  </a:cubicBezTo>
                  <a:cubicBezTo>
                    <a:pt x="44" y="9"/>
                    <a:pt x="38" y="9"/>
                    <a:pt x="37" y="11"/>
                  </a:cubicBezTo>
                  <a:cubicBezTo>
                    <a:pt x="35" y="12"/>
                    <a:pt x="33" y="8"/>
                    <a:pt x="31" y="8"/>
                  </a:cubicBezTo>
                  <a:cubicBezTo>
                    <a:pt x="30" y="8"/>
                    <a:pt x="27" y="6"/>
                    <a:pt x="26" y="5"/>
                  </a:cubicBezTo>
                  <a:cubicBezTo>
                    <a:pt x="25" y="3"/>
                    <a:pt x="16" y="5"/>
                    <a:pt x="13" y="3"/>
                  </a:cubicBezTo>
                  <a:cubicBezTo>
                    <a:pt x="11" y="2"/>
                    <a:pt x="6" y="0"/>
                    <a:pt x="3" y="0"/>
                  </a:cubicBezTo>
                  <a:cubicBezTo>
                    <a:pt x="2" y="1"/>
                    <a:pt x="1" y="1"/>
                    <a:pt x="0" y="2"/>
                  </a:cubicBezTo>
                  <a:cubicBezTo>
                    <a:pt x="5" y="5"/>
                    <a:pt x="12" y="4"/>
                    <a:pt x="13" y="9"/>
                  </a:cubicBezTo>
                  <a:cubicBezTo>
                    <a:pt x="14" y="15"/>
                    <a:pt x="17" y="13"/>
                    <a:pt x="16" y="18"/>
                  </a:cubicBezTo>
                  <a:cubicBezTo>
                    <a:pt x="16" y="19"/>
                    <a:pt x="15" y="20"/>
                    <a:pt x="14" y="21"/>
                  </a:cubicBezTo>
                  <a:cubicBezTo>
                    <a:pt x="18" y="21"/>
                    <a:pt x="22" y="21"/>
                    <a:pt x="23" y="2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5" name="Google Shape;15405;p133"/>
            <p:cNvSpPr/>
            <p:nvPr/>
          </p:nvSpPr>
          <p:spPr>
            <a:xfrm>
              <a:off x="7830335" y="3972753"/>
              <a:ext cx="61595" cy="59081"/>
            </a:xfrm>
            <a:custGeom>
              <a:avLst/>
              <a:gdLst/>
              <a:ahLst/>
              <a:cxnLst/>
              <a:rect l="l" t="t" r="r" b="b"/>
              <a:pathLst>
                <a:path w="20" h="19" extrusionOk="0">
                  <a:moveTo>
                    <a:pt x="10" y="0"/>
                  </a:moveTo>
                  <a:cubicBezTo>
                    <a:pt x="7" y="0"/>
                    <a:pt x="1" y="3"/>
                    <a:pt x="0" y="6"/>
                  </a:cubicBezTo>
                  <a:cubicBezTo>
                    <a:pt x="1" y="6"/>
                    <a:pt x="1" y="7"/>
                    <a:pt x="2" y="8"/>
                  </a:cubicBezTo>
                  <a:cubicBezTo>
                    <a:pt x="2" y="10"/>
                    <a:pt x="4" y="12"/>
                    <a:pt x="7" y="14"/>
                  </a:cubicBezTo>
                  <a:cubicBezTo>
                    <a:pt x="8" y="15"/>
                    <a:pt x="8" y="17"/>
                    <a:pt x="7" y="19"/>
                  </a:cubicBezTo>
                  <a:cubicBezTo>
                    <a:pt x="9" y="19"/>
                    <a:pt x="10" y="19"/>
                    <a:pt x="11" y="18"/>
                  </a:cubicBezTo>
                  <a:cubicBezTo>
                    <a:pt x="13" y="18"/>
                    <a:pt x="19" y="10"/>
                    <a:pt x="19" y="8"/>
                  </a:cubicBezTo>
                  <a:cubicBezTo>
                    <a:pt x="20" y="6"/>
                    <a:pt x="13" y="0"/>
                    <a:pt x="10" y="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6" name="Google Shape;15406;p133"/>
            <p:cNvSpPr/>
            <p:nvPr/>
          </p:nvSpPr>
          <p:spPr>
            <a:xfrm>
              <a:off x="9003139" y="3757802"/>
              <a:ext cx="178498" cy="169699"/>
            </a:xfrm>
            <a:custGeom>
              <a:avLst/>
              <a:gdLst/>
              <a:ahLst/>
              <a:cxnLst/>
              <a:rect l="l" t="t" r="r" b="b"/>
              <a:pathLst>
                <a:path w="58" h="55" extrusionOk="0">
                  <a:moveTo>
                    <a:pt x="56" y="3"/>
                  </a:moveTo>
                  <a:cubicBezTo>
                    <a:pt x="53" y="4"/>
                    <a:pt x="52" y="0"/>
                    <a:pt x="49" y="0"/>
                  </a:cubicBezTo>
                  <a:cubicBezTo>
                    <a:pt x="46" y="0"/>
                    <a:pt x="47" y="7"/>
                    <a:pt x="44" y="7"/>
                  </a:cubicBezTo>
                  <a:cubicBezTo>
                    <a:pt x="41" y="7"/>
                    <a:pt x="42" y="10"/>
                    <a:pt x="38" y="11"/>
                  </a:cubicBezTo>
                  <a:cubicBezTo>
                    <a:pt x="34" y="11"/>
                    <a:pt x="33" y="11"/>
                    <a:pt x="35" y="14"/>
                  </a:cubicBezTo>
                  <a:cubicBezTo>
                    <a:pt x="36" y="17"/>
                    <a:pt x="33" y="16"/>
                    <a:pt x="29" y="16"/>
                  </a:cubicBezTo>
                  <a:cubicBezTo>
                    <a:pt x="26" y="16"/>
                    <a:pt x="26" y="14"/>
                    <a:pt x="24" y="14"/>
                  </a:cubicBezTo>
                  <a:cubicBezTo>
                    <a:pt x="22" y="14"/>
                    <a:pt x="20" y="17"/>
                    <a:pt x="18" y="20"/>
                  </a:cubicBezTo>
                  <a:cubicBezTo>
                    <a:pt x="17" y="22"/>
                    <a:pt x="6" y="27"/>
                    <a:pt x="3" y="28"/>
                  </a:cubicBezTo>
                  <a:cubicBezTo>
                    <a:pt x="2" y="29"/>
                    <a:pt x="1" y="30"/>
                    <a:pt x="0" y="32"/>
                  </a:cubicBezTo>
                  <a:cubicBezTo>
                    <a:pt x="4" y="32"/>
                    <a:pt x="8" y="35"/>
                    <a:pt x="10" y="37"/>
                  </a:cubicBezTo>
                  <a:cubicBezTo>
                    <a:pt x="12" y="40"/>
                    <a:pt x="7" y="43"/>
                    <a:pt x="5" y="46"/>
                  </a:cubicBezTo>
                  <a:cubicBezTo>
                    <a:pt x="3" y="49"/>
                    <a:pt x="6" y="49"/>
                    <a:pt x="7" y="51"/>
                  </a:cubicBezTo>
                  <a:cubicBezTo>
                    <a:pt x="7" y="53"/>
                    <a:pt x="10" y="55"/>
                    <a:pt x="11" y="53"/>
                  </a:cubicBezTo>
                  <a:cubicBezTo>
                    <a:pt x="12" y="51"/>
                    <a:pt x="14" y="52"/>
                    <a:pt x="17" y="52"/>
                  </a:cubicBezTo>
                  <a:cubicBezTo>
                    <a:pt x="18" y="52"/>
                    <a:pt x="19" y="52"/>
                    <a:pt x="19" y="53"/>
                  </a:cubicBezTo>
                  <a:cubicBezTo>
                    <a:pt x="21" y="51"/>
                    <a:pt x="23" y="50"/>
                    <a:pt x="24" y="49"/>
                  </a:cubicBezTo>
                  <a:cubicBezTo>
                    <a:pt x="25" y="48"/>
                    <a:pt x="29" y="48"/>
                    <a:pt x="32" y="48"/>
                  </a:cubicBezTo>
                  <a:cubicBezTo>
                    <a:pt x="34" y="48"/>
                    <a:pt x="35" y="47"/>
                    <a:pt x="36" y="46"/>
                  </a:cubicBezTo>
                  <a:cubicBezTo>
                    <a:pt x="33" y="42"/>
                    <a:pt x="30" y="40"/>
                    <a:pt x="29" y="39"/>
                  </a:cubicBezTo>
                  <a:cubicBezTo>
                    <a:pt x="26" y="37"/>
                    <a:pt x="28" y="32"/>
                    <a:pt x="31" y="31"/>
                  </a:cubicBezTo>
                  <a:cubicBezTo>
                    <a:pt x="35" y="31"/>
                    <a:pt x="43" y="24"/>
                    <a:pt x="46" y="22"/>
                  </a:cubicBezTo>
                  <a:cubicBezTo>
                    <a:pt x="48" y="21"/>
                    <a:pt x="47" y="16"/>
                    <a:pt x="49" y="12"/>
                  </a:cubicBezTo>
                  <a:cubicBezTo>
                    <a:pt x="50" y="10"/>
                    <a:pt x="54" y="6"/>
                    <a:pt x="58" y="3"/>
                  </a:cubicBezTo>
                  <a:cubicBezTo>
                    <a:pt x="57" y="3"/>
                    <a:pt x="57" y="3"/>
                    <a:pt x="56" y="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7" name="Google Shape;15407;p133"/>
            <p:cNvSpPr/>
            <p:nvPr/>
          </p:nvSpPr>
          <p:spPr>
            <a:xfrm>
              <a:off x="7885644" y="4137424"/>
              <a:ext cx="197353" cy="114390"/>
            </a:xfrm>
            <a:custGeom>
              <a:avLst/>
              <a:gdLst/>
              <a:ahLst/>
              <a:cxnLst/>
              <a:rect l="l" t="t" r="r" b="b"/>
              <a:pathLst>
                <a:path w="64" h="37" extrusionOk="0">
                  <a:moveTo>
                    <a:pt x="63" y="24"/>
                  </a:moveTo>
                  <a:cubicBezTo>
                    <a:pt x="63" y="24"/>
                    <a:pt x="62" y="24"/>
                    <a:pt x="61" y="24"/>
                  </a:cubicBezTo>
                  <a:cubicBezTo>
                    <a:pt x="56" y="24"/>
                    <a:pt x="54" y="21"/>
                    <a:pt x="50" y="22"/>
                  </a:cubicBezTo>
                  <a:cubicBezTo>
                    <a:pt x="47" y="22"/>
                    <a:pt x="38" y="18"/>
                    <a:pt x="34" y="15"/>
                  </a:cubicBezTo>
                  <a:cubicBezTo>
                    <a:pt x="30" y="12"/>
                    <a:pt x="20" y="5"/>
                    <a:pt x="17" y="3"/>
                  </a:cubicBezTo>
                  <a:cubicBezTo>
                    <a:pt x="14" y="0"/>
                    <a:pt x="11" y="0"/>
                    <a:pt x="10" y="1"/>
                  </a:cubicBezTo>
                  <a:cubicBezTo>
                    <a:pt x="10" y="2"/>
                    <a:pt x="8" y="3"/>
                    <a:pt x="5" y="3"/>
                  </a:cubicBezTo>
                  <a:cubicBezTo>
                    <a:pt x="4" y="4"/>
                    <a:pt x="1" y="6"/>
                    <a:pt x="1" y="8"/>
                  </a:cubicBezTo>
                  <a:cubicBezTo>
                    <a:pt x="1" y="10"/>
                    <a:pt x="0" y="12"/>
                    <a:pt x="0" y="14"/>
                  </a:cubicBezTo>
                  <a:cubicBezTo>
                    <a:pt x="0" y="16"/>
                    <a:pt x="3" y="16"/>
                    <a:pt x="4" y="17"/>
                  </a:cubicBezTo>
                  <a:cubicBezTo>
                    <a:pt x="5" y="19"/>
                    <a:pt x="11" y="19"/>
                    <a:pt x="11" y="21"/>
                  </a:cubicBezTo>
                  <a:cubicBezTo>
                    <a:pt x="11" y="22"/>
                    <a:pt x="15" y="24"/>
                    <a:pt x="17" y="24"/>
                  </a:cubicBezTo>
                  <a:cubicBezTo>
                    <a:pt x="19" y="24"/>
                    <a:pt x="23" y="27"/>
                    <a:pt x="24" y="28"/>
                  </a:cubicBezTo>
                  <a:cubicBezTo>
                    <a:pt x="25" y="29"/>
                    <a:pt x="30" y="27"/>
                    <a:pt x="32" y="27"/>
                  </a:cubicBezTo>
                  <a:cubicBezTo>
                    <a:pt x="34" y="27"/>
                    <a:pt x="36" y="30"/>
                    <a:pt x="37" y="31"/>
                  </a:cubicBezTo>
                  <a:cubicBezTo>
                    <a:pt x="37" y="33"/>
                    <a:pt x="46" y="34"/>
                    <a:pt x="48" y="36"/>
                  </a:cubicBezTo>
                  <a:cubicBezTo>
                    <a:pt x="50" y="37"/>
                    <a:pt x="60" y="36"/>
                    <a:pt x="62" y="34"/>
                  </a:cubicBezTo>
                  <a:cubicBezTo>
                    <a:pt x="64" y="32"/>
                    <a:pt x="63" y="29"/>
                    <a:pt x="63" y="26"/>
                  </a:cubicBezTo>
                  <a:cubicBezTo>
                    <a:pt x="63" y="25"/>
                    <a:pt x="63" y="24"/>
                    <a:pt x="63" y="2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8" name="Google Shape;15408;p133"/>
            <p:cNvSpPr/>
            <p:nvPr/>
          </p:nvSpPr>
          <p:spPr>
            <a:xfrm>
              <a:off x="8176017" y="4188961"/>
              <a:ext cx="222494" cy="491497"/>
            </a:xfrm>
            <a:custGeom>
              <a:avLst/>
              <a:gdLst/>
              <a:ahLst/>
              <a:cxnLst/>
              <a:rect l="l" t="t" r="r" b="b"/>
              <a:pathLst>
                <a:path w="72" h="159" extrusionOk="0">
                  <a:moveTo>
                    <a:pt x="58" y="145"/>
                  </a:moveTo>
                  <a:cubicBezTo>
                    <a:pt x="58" y="141"/>
                    <a:pt x="55" y="141"/>
                    <a:pt x="55" y="138"/>
                  </a:cubicBezTo>
                  <a:cubicBezTo>
                    <a:pt x="55" y="136"/>
                    <a:pt x="55" y="131"/>
                    <a:pt x="52" y="128"/>
                  </a:cubicBezTo>
                  <a:cubicBezTo>
                    <a:pt x="48" y="125"/>
                    <a:pt x="47" y="121"/>
                    <a:pt x="49" y="119"/>
                  </a:cubicBezTo>
                  <a:cubicBezTo>
                    <a:pt x="51" y="117"/>
                    <a:pt x="49" y="113"/>
                    <a:pt x="50" y="113"/>
                  </a:cubicBezTo>
                  <a:cubicBezTo>
                    <a:pt x="51" y="113"/>
                    <a:pt x="52" y="110"/>
                    <a:pt x="50" y="109"/>
                  </a:cubicBezTo>
                  <a:cubicBezTo>
                    <a:pt x="48" y="108"/>
                    <a:pt x="50" y="104"/>
                    <a:pt x="49" y="103"/>
                  </a:cubicBezTo>
                  <a:cubicBezTo>
                    <a:pt x="47" y="103"/>
                    <a:pt x="43" y="97"/>
                    <a:pt x="43" y="96"/>
                  </a:cubicBezTo>
                  <a:cubicBezTo>
                    <a:pt x="43" y="94"/>
                    <a:pt x="44" y="85"/>
                    <a:pt x="44" y="82"/>
                  </a:cubicBezTo>
                  <a:cubicBezTo>
                    <a:pt x="44" y="80"/>
                    <a:pt x="48" y="80"/>
                    <a:pt x="49" y="80"/>
                  </a:cubicBezTo>
                  <a:cubicBezTo>
                    <a:pt x="50" y="80"/>
                    <a:pt x="54" y="80"/>
                    <a:pt x="55" y="78"/>
                  </a:cubicBezTo>
                  <a:cubicBezTo>
                    <a:pt x="56" y="75"/>
                    <a:pt x="62" y="75"/>
                    <a:pt x="63" y="73"/>
                  </a:cubicBezTo>
                  <a:cubicBezTo>
                    <a:pt x="63" y="72"/>
                    <a:pt x="67" y="72"/>
                    <a:pt x="67" y="70"/>
                  </a:cubicBezTo>
                  <a:cubicBezTo>
                    <a:pt x="67" y="68"/>
                    <a:pt x="71" y="63"/>
                    <a:pt x="71" y="63"/>
                  </a:cubicBezTo>
                  <a:cubicBezTo>
                    <a:pt x="71" y="63"/>
                    <a:pt x="72" y="63"/>
                    <a:pt x="72" y="63"/>
                  </a:cubicBezTo>
                  <a:cubicBezTo>
                    <a:pt x="71" y="62"/>
                    <a:pt x="70" y="63"/>
                    <a:pt x="68" y="64"/>
                  </a:cubicBezTo>
                  <a:cubicBezTo>
                    <a:pt x="64" y="65"/>
                    <a:pt x="62" y="63"/>
                    <a:pt x="63" y="61"/>
                  </a:cubicBezTo>
                  <a:cubicBezTo>
                    <a:pt x="63" y="59"/>
                    <a:pt x="60" y="59"/>
                    <a:pt x="58" y="59"/>
                  </a:cubicBezTo>
                  <a:cubicBezTo>
                    <a:pt x="56" y="59"/>
                    <a:pt x="57" y="55"/>
                    <a:pt x="58" y="53"/>
                  </a:cubicBezTo>
                  <a:cubicBezTo>
                    <a:pt x="59" y="51"/>
                    <a:pt x="57" y="49"/>
                    <a:pt x="55" y="49"/>
                  </a:cubicBezTo>
                  <a:cubicBezTo>
                    <a:pt x="52" y="49"/>
                    <a:pt x="51" y="44"/>
                    <a:pt x="52" y="42"/>
                  </a:cubicBezTo>
                  <a:cubicBezTo>
                    <a:pt x="53" y="41"/>
                    <a:pt x="47" y="40"/>
                    <a:pt x="44" y="41"/>
                  </a:cubicBezTo>
                  <a:cubicBezTo>
                    <a:pt x="42" y="42"/>
                    <a:pt x="44" y="39"/>
                    <a:pt x="43" y="37"/>
                  </a:cubicBezTo>
                  <a:cubicBezTo>
                    <a:pt x="42" y="35"/>
                    <a:pt x="46" y="28"/>
                    <a:pt x="50" y="25"/>
                  </a:cubicBezTo>
                  <a:cubicBezTo>
                    <a:pt x="53" y="21"/>
                    <a:pt x="52" y="17"/>
                    <a:pt x="52" y="13"/>
                  </a:cubicBezTo>
                  <a:cubicBezTo>
                    <a:pt x="52" y="9"/>
                    <a:pt x="50" y="9"/>
                    <a:pt x="49" y="9"/>
                  </a:cubicBezTo>
                  <a:cubicBezTo>
                    <a:pt x="47" y="9"/>
                    <a:pt x="47" y="6"/>
                    <a:pt x="47" y="4"/>
                  </a:cubicBezTo>
                  <a:cubicBezTo>
                    <a:pt x="47" y="2"/>
                    <a:pt x="43" y="0"/>
                    <a:pt x="41" y="1"/>
                  </a:cubicBezTo>
                  <a:cubicBezTo>
                    <a:pt x="41" y="2"/>
                    <a:pt x="40" y="2"/>
                    <a:pt x="40" y="2"/>
                  </a:cubicBezTo>
                  <a:cubicBezTo>
                    <a:pt x="40" y="2"/>
                    <a:pt x="40" y="2"/>
                    <a:pt x="40" y="2"/>
                  </a:cubicBezTo>
                  <a:cubicBezTo>
                    <a:pt x="40" y="2"/>
                    <a:pt x="39" y="6"/>
                    <a:pt x="38" y="6"/>
                  </a:cubicBezTo>
                  <a:cubicBezTo>
                    <a:pt x="37" y="7"/>
                    <a:pt x="37" y="9"/>
                    <a:pt x="39" y="12"/>
                  </a:cubicBezTo>
                  <a:cubicBezTo>
                    <a:pt x="41" y="15"/>
                    <a:pt x="36" y="14"/>
                    <a:pt x="35" y="12"/>
                  </a:cubicBezTo>
                  <a:cubicBezTo>
                    <a:pt x="34" y="10"/>
                    <a:pt x="30" y="13"/>
                    <a:pt x="28" y="15"/>
                  </a:cubicBezTo>
                  <a:cubicBezTo>
                    <a:pt x="26" y="17"/>
                    <a:pt x="22" y="18"/>
                    <a:pt x="22" y="22"/>
                  </a:cubicBezTo>
                  <a:cubicBezTo>
                    <a:pt x="22" y="25"/>
                    <a:pt x="19" y="29"/>
                    <a:pt x="20" y="32"/>
                  </a:cubicBezTo>
                  <a:cubicBezTo>
                    <a:pt x="21" y="35"/>
                    <a:pt x="17" y="41"/>
                    <a:pt x="17" y="42"/>
                  </a:cubicBezTo>
                  <a:cubicBezTo>
                    <a:pt x="17" y="44"/>
                    <a:pt x="11" y="42"/>
                    <a:pt x="10" y="42"/>
                  </a:cubicBezTo>
                  <a:cubicBezTo>
                    <a:pt x="9" y="42"/>
                    <a:pt x="10" y="48"/>
                    <a:pt x="9" y="50"/>
                  </a:cubicBezTo>
                  <a:cubicBezTo>
                    <a:pt x="7" y="52"/>
                    <a:pt x="8" y="59"/>
                    <a:pt x="6" y="59"/>
                  </a:cubicBezTo>
                  <a:cubicBezTo>
                    <a:pt x="4" y="59"/>
                    <a:pt x="3" y="65"/>
                    <a:pt x="3" y="65"/>
                  </a:cubicBezTo>
                  <a:cubicBezTo>
                    <a:pt x="3" y="65"/>
                    <a:pt x="1" y="67"/>
                    <a:pt x="0" y="68"/>
                  </a:cubicBezTo>
                  <a:cubicBezTo>
                    <a:pt x="1" y="71"/>
                    <a:pt x="4" y="75"/>
                    <a:pt x="7" y="76"/>
                  </a:cubicBezTo>
                  <a:cubicBezTo>
                    <a:pt x="12" y="78"/>
                    <a:pt x="16" y="88"/>
                    <a:pt x="17" y="93"/>
                  </a:cubicBezTo>
                  <a:cubicBezTo>
                    <a:pt x="19" y="99"/>
                    <a:pt x="18" y="104"/>
                    <a:pt x="16" y="107"/>
                  </a:cubicBezTo>
                  <a:cubicBezTo>
                    <a:pt x="14" y="110"/>
                    <a:pt x="16" y="110"/>
                    <a:pt x="19" y="111"/>
                  </a:cubicBezTo>
                  <a:cubicBezTo>
                    <a:pt x="22" y="113"/>
                    <a:pt x="25" y="113"/>
                    <a:pt x="28" y="110"/>
                  </a:cubicBezTo>
                  <a:cubicBezTo>
                    <a:pt x="30" y="107"/>
                    <a:pt x="34" y="105"/>
                    <a:pt x="35" y="102"/>
                  </a:cubicBezTo>
                  <a:cubicBezTo>
                    <a:pt x="35" y="99"/>
                    <a:pt x="37" y="104"/>
                    <a:pt x="39" y="105"/>
                  </a:cubicBezTo>
                  <a:cubicBezTo>
                    <a:pt x="41" y="107"/>
                    <a:pt x="42" y="110"/>
                    <a:pt x="42" y="115"/>
                  </a:cubicBezTo>
                  <a:cubicBezTo>
                    <a:pt x="43" y="119"/>
                    <a:pt x="43" y="130"/>
                    <a:pt x="47" y="133"/>
                  </a:cubicBezTo>
                  <a:cubicBezTo>
                    <a:pt x="50" y="136"/>
                    <a:pt x="51" y="144"/>
                    <a:pt x="50" y="146"/>
                  </a:cubicBezTo>
                  <a:cubicBezTo>
                    <a:pt x="49" y="149"/>
                    <a:pt x="52" y="153"/>
                    <a:pt x="51" y="156"/>
                  </a:cubicBezTo>
                  <a:cubicBezTo>
                    <a:pt x="51" y="157"/>
                    <a:pt x="51" y="158"/>
                    <a:pt x="51" y="158"/>
                  </a:cubicBezTo>
                  <a:cubicBezTo>
                    <a:pt x="54" y="159"/>
                    <a:pt x="58" y="145"/>
                    <a:pt x="58" y="14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09" name="Google Shape;15409;p133"/>
            <p:cNvSpPr/>
            <p:nvPr/>
          </p:nvSpPr>
          <p:spPr>
            <a:xfrm>
              <a:off x="8099339" y="4199017"/>
              <a:ext cx="79193" cy="46510"/>
            </a:xfrm>
            <a:custGeom>
              <a:avLst/>
              <a:gdLst/>
              <a:ahLst/>
              <a:cxnLst/>
              <a:rect l="l" t="t" r="r" b="b"/>
              <a:pathLst>
                <a:path w="26" h="15" extrusionOk="0">
                  <a:moveTo>
                    <a:pt x="25" y="5"/>
                  </a:moveTo>
                  <a:cubicBezTo>
                    <a:pt x="20" y="0"/>
                    <a:pt x="18" y="4"/>
                    <a:pt x="15" y="2"/>
                  </a:cubicBezTo>
                  <a:cubicBezTo>
                    <a:pt x="11" y="0"/>
                    <a:pt x="10" y="0"/>
                    <a:pt x="8" y="1"/>
                  </a:cubicBezTo>
                  <a:cubicBezTo>
                    <a:pt x="6" y="2"/>
                    <a:pt x="4" y="2"/>
                    <a:pt x="2" y="6"/>
                  </a:cubicBezTo>
                  <a:cubicBezTo>
                    <a:pt x="2" y="7"/>
                    <a:pt x="1" y="9"/>
                    <a:pt x="0" y="10"/>
                  </a:cubicBezTo>
                  <a:cubicBezTo>
                    <a:pt x="1" y="11"/>
                    <a:pt x="2" y="12"/>
                    <a:pt x="2" y="12"/>
                  </a:cubicBezTo>
                  <a:cubicBezTo>
                    <a:pt x="4" y="11"/>
                    <a:pt x="5" y="14"/>
                    <a:pt x="8" y="13"/>
                  </a:cubicBezTo>
                  <a:cubicBezTo>
                    <a:pt x="11" y="12"/>
                    <a:pt x="12" y="15"/>
                    <a:pt x="16" y="14"/>
                  </a:cubicBezTo>
                  <a:cubicBezTo>
                    <a:pt x="20" y="13"/>
                    <a:pt x="23" y="15"/>
                    <a:pt x="24" y="13"/>
                  </a:cubicBezTo>
                  <a:cubicBezTo>
                    <a:pt x="26" y="10"/>
                    <a:pt x="23" y="5"/>
                    <a:pt x="23" y="5"/>
                  </a:cubicBezTo>
                  <a:cubicBezTo>
                    <a:pt x="23" y="5"/>
                    <a:pt x="24" y="5"/>
                    <a:pt x="25" y="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0" name="Google Shape;15410;p133"/>
            <p:cNvSpPr/>
            <p:nvPr/>
          </p:nvSpPr>
          <p:spPr>
            <a:xfrm>
              <a:off x="8426165" y="4576125"/>
              <a:ext cx="157129" cy="110618"/>
            </a:xfrm>
            <a:custGeom>
              <a:avLst/>
              <a:gdLst/>
              <a:ahLst/>
              <a:cxnLst/>
              <a:rect l="l" t="t" r="r" b="b"/>
              <a:pathLst>
                <a:path w="51" h="36" extrusionOk="0">
                  <a:moveTo>
                    <a:pt x="25" y="32"/>
                  </a:moveTo>
                  <a:cubicBezTo>
                    <a:pt x="25" y="30"/>
                    <a:pt x="33" y="34"/>
                    <a:pt x="34" y="32"/>
                  </a:cubicBezTo>
                  <a:cubicBezTo>
                    <a:pt x="35" y="30"/>
                    <a:pt x="28" y="23"/>
                    <a:pt x="34" y="25"/>
                  </a:cubicBezTo>
                  <a:cubicBezTo>
                    <a:pt x="41" y="26"/>
                    <a:pt x="40" y="23"/>
                    <a:pt x="42" y="20"/>
                  </a:cubicBezTo>
                  <a:cubicBezTo>
                    <a:pt x="44" y="17"/>
                    <a:pt x="51" y="15"/>
                    <a:pt x="48" y="10"/>
                  </a:cubicBezTo>
                  <a:cubicBezTo>
                    <a:pt x="45" y="7"/>
                    <a:pt x="45" y="3"/>
                    <a:pt x="45" y="0"/>
                  </a:cubicBezTo>
                  <a:cubicBezTo>
                    <a:pt x="43" y="1"/>
                    <a:pt x="40" y="2"/>
                    <a:pt x="39" y="1"/>
                  </a:cubicBezTo>
                  <a:cubicBezTo>
                    <a:pt x="37" y="0"/>
                    <a:pt x="33" y="0"/>
                    <a:pt x="33" y="3"/>
                  </a:cubicBezTo>
                  <a:cubicBezTo>
                    <a:pt x="33" y="6"/>
                    <a:pt x="30" y="6"/>
                    <a:pt x="30" y="5"/>
                  </a:cubicBezTo>
                  <a:cubicBezTo>
                    <a:pt x="31" y="3"/>
                    <a:pt x="28" y="4"/>
                    <a:pt x="26" y="2"/>
                  </a:cubicBezTo>
                  <a:cubicBezTo>
                    <a:pt x="24" y="0"/>
                    <a:pt x="18" y="2"/>
                    <a:pt x="14" y="1"/>
                  </a:cubicBezTo>
                  <a:cubicBezTo>
                    <a:pt x="11" y="0"/>
                    <a:pt x="6" y="3"/>
                    <a:pt x="3" y="7"/>
                  </a:cubicBezTo>
                  <a:cubicBezTo>
                    <a:pt x="0" y="11"/>
                    <a:pt x="3" y="11"/>
                    <a:pt x="3" y="15"/>
                  </a:cubicBezTo>
                  <a:cubicBezTo>
                    <a:pt x="3" y="18"/>
                    <a:pt x="5" y="18"/>
                    <a:pt x="4" y="21"/>
                  </a:cubicBezTo>
                  <a:cubicBezTo>
                    <a:pt x="4" y="21"/>
                    <a:pt x="4" y="21"/>
                    <a:pt x="4" y="21"/>
                  </a:cubicBezTo>
                  <a:cubicBezTo>
                    <a:pt x="7" y="23"/>
                    <a:pt x="6" y="27"/>
                    <a:pt x="6" y="29"/>
                  </a:cubicBezTo>
                  <a:cubicBezTo>
                    <a:pt x="7" y="31"/>
                    <a:pt x="10" y="30"/>
                    <a:pt x="12" y="30"/>
                  </a:cubicBezTo>
                  <a:cubicBezTo>
                    <a:pt x="13" y="30"/>
                    <a:pt x="11" y="33"/>
                    <a:pt x="12" y="34"/>
                  </a:cubicBezTo>
                  <a:cubicBezTo>
                    <a:pt x="14" y="36"/>
                    <a:pt x="18" y="33"/>
                    <a:pt x="19" y="35"/>
                  </a:cubicBezTo>
                  <a:cubicBezTo>
                    <a:pt x="19" y="35"/>
                    <a:pt x="19" y="36"/>
                    <a:pt x="19" y="36"/>
                  </a:cubicBezTo>
                  <a:cubicBezTo>
                    <a:pt x="22" y="35"/>
                    <a:pt x="25" y="33"/>
                    <a:pt x="25" y="3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1" name="Google Shape;15411;p133"/>
            <p:cNvSpPr/>
            <p:nvPr/>
          </p:nvSpPr>
          <p:spPr>
            <a:xfrm>
              <a:off x="8373370" y="4359917"/>
              <a:ext cx="191068" cy="233807"/>
            </a:xfrm>
            <a:custGeom>
              <a:avLst/>
              <a:gdLst/>
              <a:ahLst/>
              <a:cxnLst/>
              <a:rect l="l" t="t" r="r" b="b"/>
              <a:pathLst>
                <a:path w="62" h="76" extrusionOk="0">
                  <a:moveTo>
                    <a:pt x="42" y="35"/>
                  </a:moveTo>
                  <a:cubicBezTo>
                    <a:pt x="42" y="33"/>
                    <a:pt x="32" y="30"/>
                    <a:pt x="33" y="27"/>
                  </a:cubicBezTo>
                  <a:cubicBezTo>
                    <a:pt x="34" y="24"/>
                    <a:pt x="40" y="26"/>
                    <a:pt x="40" y="23"/>
                  </a:cubicBezTo>
                  <a:cubicBezTo>
                    <a:pt x="40" y="21"/>
                    <a:pt x="37" y="21"/>
                    <a:pt x="37" y="17"/>
                  </a:cubicBezTo>
                  <a:cubicBezTo>
                    <a:pt x="36" y="13"/>
                    <a:pt x="33" y="14"/>
                    <a:pt x="31" y="15"/>
                  </a:cubicBezTo>
                  <a:cubicBezTo>
                    <a:pt x="29" y="16"/>
                    <a:pt x="24" y="14"/>
                    <a:pt x="24" y="11"/>
                  </a:cubicBezTo>
                  <a:cubicBezTo>
                    <a:pt x="24" y="9"/>
                    <a:pt x="20" y="7"/>
                    <a:pt x="20" y="5"/>
                  </a:cubicBezTo>
                  <a:cubicBezTo>
                    <a:pt x="20" y="4"/>
                    <a:pt x="18" y="2"/>
                    <a:pt x="17" y="1"/>
                  </a:cubicBezTo>
                  <a:cubicBezTo>
                    <a:pt x="15" y="1"/>
                    <a:pt x="14" y="1"/>
                    <a:pt x="13" y="1"/>
                  </a:cubicBezTo>
                  <a:cubicBezTo>
                    <a:pt x="12" y="0"/>
                    <a:pt x="11" y="4"/>
                    <a:pt x="12" y="5"/>
                  </a:cubicBezTo>
                  <a:cubicBezTo>
                    <a:pt x="13" y="6"/>
                    <a:pt x="14" y="12"/>
                    <a:pt x="12" y="12"/>
                  </a:cubicBezTo>
                  <a:cubicBezTo>
                    <a:pt x="9" y="11"/>
                    <a:pt x="9" y="7"/>
                    <a:pt x="7" y="8"/>
                  </a:cubicBezTo>
                  <a:cubicBezTo>
                    <a:pt x="7" y="8"/>
                    <a:pt x="3" y="13"/>
                    <a:pt x="3" y="15"/>
                  </a:cubicBezTo>
                  <a:cubicBezTo>
                    <a:pt x="3" y="16"/>
                    <a:pt x="1" y="17"/>
                    <a:pt x="0" y="17"/>
                  </a:cubicBezTo>
                  <a:cubicBezTo>
                    <a:pt x="1" y="18"/>
                    <a:pt x="2" y="19"/>
                    <a:pt x="2" y="19"/>
                  </a:cubicBezTo>
                  <a:cubicBezTo>
                    <a:pt x="3" y="20"/>
                    <a:pt x="1" y="23"/>
                    <a:pt x="3" y="25"/>
                  </a:cubicBezTo>
                  <a:cubicBezTo>
                    <a:pt x="4" y="28"/>
                    <a:pt x="7" y="24"/>
                    <a:pt x="8" y="27"/>
                  </a:cubicBezTo>
                  <a:cubicBezTo>
                    <a:pt x="9" y="31"/>
                    <a:pt x="8" y="33"/>
                    <a:pt x="8" y="36"/>
                  </a:cubicBezTo>
                  <a:cubicBezTo>
                    <a:pt x="8" y="40"/>
                    <a:pt x="5" y="40"/>
                    <a:pt x="5" y="43"/>
                  </a:cubicBezTo>
                  <a:cubicBezTo>
                    <a:pt x="6" y="46"/>
                    <a:pt x="10" y="42"/>
                    <a:pt x="13" y="40"/>
                  </a:cubicBezTo>
                  <a:cubicBezTo>
                    <a:pt x="16" y="38"/>
                    <a:pt x="18" y="38"/>
                    <a:pt x="19" y="40"/>
                  </a:cubicBezTo>
                  <a:cubicBezTo>
                    <a:pt x="20" y="41"/>
                    <a:pt x="24" y="40"/>
                    <a:pt x="24" y="38"/>
                  </a:cubicBezTo>
                  <a:cubicBezTo>
                    <a:pt x="25" y="36"/>
                    <a:pt x="31" y="36"/>
                    <a:pt x="32" y="38"/>
                  </a:cubicBezTo>
                  <a:cubicBezTo>
                    <a:pt x="34" y="40"/>
                    <a:pt x="36" y="43"/>
                    <a:pt x="38" y="44"/>
                  </a:cubicBezTo>
                  <a:cubicBezTo>
                    <a:pt x="41" y="45"/>
                    <a:pt x="37" y="53"/>
                    <a:pt x="39" y="54"/>
                  </a:cubicBezTo>
                  <a:cubicBezTo>
                    <a:pt x="42" y="55"/>
                    <a:pt x="45" y="59"/>
                    <a:pt x="45" y="63"/>
                  </a:cubicBezTo>
                  <a:cubicBezTo>
                    <a:pt x="45" y="67"/>
                    <a:pt x="47" y="69"/>
                    <a:pt x="44" y="73"/>
                  </a:cubicBezTo>
                  <a:cubicBezTo>
                    <a:pt x="46" y="74"/>
                    <a:pt x="48" y="74"/>
                    <a:pt x="47" y="75"/>
                  </a:cubicBezTo>
                  <a:cubicBezTo>
                    <a:pt x="47" y="76"/>
                    <a:pt x="50" y="76"/>
                    <a:pt x="50" y="73"/>
                  </a:cubicBezTo>
                  <a:cubicBezTo>
                    <a:pt x="50" y="70"/>
                    <a:pt x="54" y="70"/>
                    <a:pt x="56" y="71"/>
                  </a:cubicBezTo>
                  <a:cubicBezTo>
                    <a:pt x="57" y="72"/>
                    <a:pt x="60" y="71"/>
                    <a:pt x="62" y="70"/>
                  </a:cubicBezTo>
                  <a:cubicBezTo>
                    <a:pt x="62" y="68"/>
                    <a:pt x="62" y="67"/>
                    <a:pt x="62" y="66"/>
                  </a:cubicBezTo>
                  <a:cubicBezTo>
                    <a:pt x="62" y="63"/>
                    <a:pt x="62" y="59"/>
                    <a:pt x="60" y="58"/>
                  </a:cubicBezTo>
                  <a:cubicBezTo>
                    <a:pt x="59" y="56"/>
                    <a:pt x="54" y="55"/>
                    <a:pt x="53" y="51"/>
                  </a:cubicBezTo>
                  <a:cubicBezTo>
                    <a:pt x="52" y="48"/>
                    <a:pt x="48" y="45"/>
                    <a:pt x="46" y="42"/>
                  </a:cubicBezTo>
                  <a:cubicBezTo>
                    <a:pt x="45" y="40"/>
                    <a:pt x="42" y="37"/>
                    <a:pt x="42" y="3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2" name="Google Shape;15412;p133"/>
            <p:cNvSpPr/>
            <p:nvPr/>
          </p:nvSpPr>
          <p:spPr>
            <a:xfrm>
              <a:off x="6207516" y="3677352"/>
              <a:ext cx="95534" cy="89249"/>
            </a:xfrm>
            <a:custGeom>
              <a:avLst/>
              <a:gdLst/>
              <a:ahLst/>
              <a:cxnLst/>
              <a:rect l="l" t="t" r="r" b="b"/>
              <a:pathLst>
                <a:path w="31" h="29" extrusionOk="0">
                  <a:moveTo>
                    <a:pt x="23" y="27"/>
                  </a:moveTo>
                  <a:cubicBezTo>
                    <a:pt x="22" y="25"/>
                    <a:pt x="28" y="17"/>
                    <a:pt x="29" y="17"/>
                  </a:cubicBezTo>
                  <a:cubicBezTo>
                    <a:pt x="30" y="17"/>
                    <a:pt x="31" y="10"/>
                    <a:pt x="30" y="6"/>
                  </a:cubicBezTo>
                  <a:cubicBezTo>
                    <a:pt x="26" y="3"/>
                    <a:pt x="23" y="2"/>
                    <a:pt x="23" y="2"/>
                  </a:cubicBezTo>
                  <a:cubicBezTo>
                    <a:pt x="23" y="2"/>
                    <a:pt x="11" y="2"/>
                    <a:pt x="10" y="1"/>
                  </a:cubicBezTo>
                  <a:cubicBezTo>
                    <a:pt x="8" y="0"/>
                    <a:pt x="6" y="3"/>
                    <a:pt x="4" y="2"/>
                  </a:cubicBezTo>
                  <a:cubicBezTo>
                    <a:pt x="2" y="1"/>
                    <a:pt x="0" y="2"/>
                    <a:pt x="0" y="4"/>
                  </a:cubicBezTo>
                  <a:cubicBezTo>
                    <a:pt x="1" y="6"/>
                    <a:pt x="4" y="7"/>
                    <a:pt x="4" y="10"/>
                  </a:cubicBezTo>
                  <a:cubicBezTo>
                    <a:pt x="4" y="13"/>
                    <a:pt x="11" y="17"/>
                    <a:pt x="11" y="18"/>
                  </a:cubicBezTo>
                  <a:cubicBezTo>
                    <a:pt x="11" y="19"/>
                    <a:pt x="15" y="22"/>
                    <a:pt x="18" y="26"/>
                  </a:cubicBezTo>
                  <a:cubicBezTo>
                    <a:pt x="19" y="27"/>
                    <a:pt x="21" y="28"/>
                    <a:pt x="22" y="29"/>
                  </a:cubicBezTo>
                  <a:cubicBezTo>
                    <a:pt x="23" y="28"/>
                    <a:pt x="23" y="27"/>
                    <a:pt x="23" y="2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3" name="Google Shape;15413;p133"/>
            <p:cNvSpPr/>
            <p:nvPr/>
          </p:nvSpPr>
          <p:spPr>
            <a:xfrm>
              <a:off x="6161006" y="3637128"/>
              <a:ext cx="139530" cy="120674"/>
            </a:xfrm>
            <a:custGeom>
              <a:avLst/>
              <a:gdLst/>
              <a:ahLst/>
              <a:cxnLst/>
              <a:rect l="l" t="t" r="r" b="b"/>
              <a:pathLst>
                <a:path w="45" h="39" extrusionOk="0">
                  <a:moveTo>
                    <a:pt x="26" y="31"/>
                  </a:moveTo>
                  <a:cubicBezTo>
                    <a:pt x="26" y="30"/>
                    <a:pt x="19" y="26"/>
                    <a:pt x="19" y="23"/>
                  </a:cubicBezTo>
                  <a:cubicBezTo>
                    <a:pt x="19" y="20"/>
                    <a:pt x="16" y="19"/>
                    <a:pt x="15" y="17"/>
                  </a:cubicBezTo>
                  <a:cubicBezTo>
                    <a:pt x="15" y="15"/>
                    <a:pt x="17" y="14"/>
                    <a:pt x="19" y="15"/>
                  </a:cubicBezTo>
                  <a:cubicBezTo>
                    <a:pt x="21" y="16"/>
                    <a:pt x="23" y="13"/>
                    <a:pt x="25" y="14"/>
                  </a:cubicBezTo>
                  <a:cubicBezTo>
                    <a:pt x="26" y="15"/>
                    <a:pt x="38" y="15"/>
                    <a:pt x="38" y="15"/>
                  </a:cubicBezTo>
                  <a:cubicBezTo>
                    <a:pt x="38" y="15"/>
                    <a:pt x="41" y="16"/>
                    <a:pt x="45" y="19"/>
                  </a:cubicBezTo>
                  <a:cubicBezTo>
                    <a:pt x="45" y="18"/>
                    <a:pt x="45" y="18"/>
                    <a:pt x="45" y="17"/>
                  </a:cubicBezTo>
                  <a:cubicBezTo>
                    <a:pt x="44" y="15"/>
                    <a:pt x="45" y="12"/>
                    <a:pt x="42" y="11"/>
                  </a:cubicBezTo>
                  <a:cubicBezTo>
                    <a:pt x="41" y="11"/>
                    <a:pt x="40" y="8"/>
                    <a:pt x="40" y="6"/>
                  </a:cubicBezTo>
                  <a:cubicBezTo>
                    <a:pt x="39" y="7"/>
                    <a:pt x="38" y="7"/>
                    <a:pt x="37" y="7"/>
                  </a:cubicBezTo>
                  <a:cubicBezTo>
                    <a:pt x="35" y="8"/>
                    <a:pt x="30" y="7"/>
                    <a:pt x="28" y="5"/>
                  </a:cubicBezTo>
                  <a:cubicBezTo>
                    <a:pt x="27" y="3"/>
                    <a:pt x="23" y="1"/>
                    <a:pt x="21" y="0"/>
                  </a:cubicBezTo>
                  <a:cubicBezTo>
                    <a:pt x="21" y="1"/>
                    <a:pt x="18" y="3"/>
                    <a:pt x="16" y="3"/>
                  </a:cubicBezTo>
                  <a:cubicBezTo>
                    <a:pt x="15" y="3"/>
                    <a:pt x="16" y="7"/>
                    <a:pt x="14" y="7"/>
                  </a:cubicBezTo>
                  <a:cubicBezTo>
                    <a:pt x="13" y="7"/>
                    <a:pt x="12" y="10"/>
                    <a:pt x="11" y="11"/>
                  </a:cubicBezTo>
                  <a:cubicBezTo>
                    <a:pt x="11" y="12"/>
                    <a:pt x="8" y="10"/>
                    <a:pt x="6" y="11"/>
                  </a:cubicBezTo>
                  <a:cubicBezTo>
                    <a:pt x="5" y="11"/>
                    <a:pt x="2" y="12"/>
                    <a:pt x="0" y="12"/>
                  </a:cubicBezTo>
                  <a:cubicBezTo>
                    <a:pt x="0" y="14"/>
                    <a:pt x="0" y="16"/>
                    <a:pt x="2" y="16"/>
                  </a:cubicBezTo>
                  <a:cubicBezTo>
                    <a:pt x="4" y="16"/>
                    <a:pt x="8" y="15"/>
                    <a:pt x="8" y="18"/>
                  </a:cubicBezTo>
                  <a:cubicBezTo>
                    <a:pt x="8" y="21"/>
                    <a:pt x="14" y="28"/>
                    <a:pt x="16" y="30"/>
                  </a:cubicBezTo>
                  <a:cubicBezTo>
                    <a:pt x="18" y="32"/>
                    <a:pt x="22" y="32"/>
                    <a:pt x="22" y="34"/>
                  </a:cubicBezTo>
                  <a:cubicBezTo>
                    <a:pt x="23" y="36"/>
                    <a:pt x="26" y="37"/>
                    <a:pt x="30" y="38"/>
                  </a:cubicBezTo>
                  <a:cubicBezTo>
                    <a:pt x="31" y="38"/>
                    <a:pt x="32" y="38"/>
                    <a:pt x="33" y="39"/>
                  </a:cubicBezTo>
                  <a:cubicBezTo>
                    <a:pt x="30" y="35"/>
                    <a:pt x="26" y="32"/>
                    <a:pt x="26" y="31"/>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4" name="Google Shape;15414;p133"/>
            <p:cNvSpPr/>
            <p:nvPr/>
          </p:nvSpPr>
          <p:spPr>
            <a:xfrm>
              <a:off x="6294251" y="3762830"/>
              <a:ext cx="49024" cy="96791"/>
            </a:xfrm>
            <a:custGeom>
              <a:avLst/>
              <a:gdLst/>
              <a:ahLst/>
              <a:cxnLst/>
              <a:rect l="l" t="t" r="r" b="b"/>
              <a:pathLst>
                <a:path w="16" h="31" extrusionOk="0">
                  <a:moveTo>
                    <a:pt x="11" y="26"/>
                  </a:moveTo>
                  <a:cubicBezTo>
                    <a:pt x="13" y="26"/>
                    <a:pt x="12" y="24"/>
                    <a:pt x="13" y="23"/>
                  </a:cubicBezTo>
                  <a:cubicBezTo>
                    <a:pt x="14" y="22"/>
                    <a:pt x="16" y="19"/>
                    <a:pt x="16" y="18"/>
                  </a:cubicBezTo>
                  <a:cubicBezTo>
                    <a:pt x="16" y="18"/>
                    <a:pt x="16" y="18"/>
                    <a:pt x="16" y="18"/>
                  </a:cubicBezTo>
                  <a:cubicBezTo>
                    <a:pt x="14" y="16"/>
                    <a:pt x="12" y="15"/>
                    <a:pt x="11" y="13"/>
                  </a:cubicBezTo>
                  <a:cubicBezTo>
                    <a:pt x="11" y="11"/>
                    <a:pt x="11" y="7"/>
                    <a:pt x="12" y="4"/>
                  </a:cubicBezTo>
                  <a:cubicBezTo>
                    <a:pt x="11" y="3"/>
                    <a:pt x="6" y="0"/>
                    <a:pt x="5" y="0"/>
                  </a:cubicBezTo>
                  <a:cubicBezTo>
                    <a:pt x="3" y="0"/>
                    <a:pt x="1" y="3"/>
                    <a:pt x="1" y="6"/>
                  </a:cubicBezTo>
                  <a:cubicBezTo>
                    <a:pt x="4" y="8"/>
                    <a:pt x="5" y="9"/>
                    <a:pt x="3" y="11"/>
                  </a:cubicBezTo>
                  <a:cubicBezTo>
                    <a:pt x="1" y="14"/>
                    <a:pt x="0" y="22"/>
                    <a:pt x="3" y="24"/>
                  </a:cubicBezTo>
                  <a:cubicBezTo>
                    <a:pt x="5" y="26"/>
                    <a:pt x="6" y="30"/>
                    <a:pt x="8" y="31"/>
                  </a:cubicBezTo>
                  <a:cubicBezTo>
                    <a:pt x="9" y="29"/>
                    <a:pt x="10" y="27"/>
                    <a:pt x="11" y="26"/>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5" name="Google Shape;15415;p133"/>
            <p:cNvSpPr/>
            <p:nvPr/>
          </p:nvSpPr>
          <p:spPr>
            <a:xfrm>
              <a:off x="6238942" y="3535308"/>
              <a:ext cx="144558" cy="61595"/>
            </a:xfrm>
            <a:custGeom>
              <a:avLst/>
              <a:gdLst/>
              <a:ahLst/>
              <a:cxnLst/>
              <a:rect l="l" t="t" r="r" b="b"/>
              <a:pathLst>
                <a:path w="47" h="20" extrusionOk="0">
                  <a:moveTo>
                    <a:pt x="35" y="2"/>
                  </a:moveTo>
                  <a:cubicBezTo>
                    <a:pt x="33" y="2"/>
                    <a:pt x="31" y="1"/>
                    <a:pt x="29" y="1"/>
                  </a:cubicBezTo>
                  <a:cubicBezTo>
                    <a:pt x="27" y="2"/>
                    <a:pt x="23" y="1"/>
                    <a:pt x="22" y="1"/>
                  </a:cubicBezTo>
                  <a:cubicBezTo>
                    <a:pt x="20" y="0"/>
                    <a:pt x="19" y="2"/>
                    <a:pt x="17" y="1"/>
                  </a:cubicBezTo>
                  <a:cubicBezTo>
                    <a:pt x="16" y="1"/>
                    <a:pt x="16" y="0"/>
                    <a:pt x="16" y="0"/>
                  </a:cubicBezTo>
                  <a:cubicBezTo>
                    <a:pt x="14" y="1"/>
                    <a:pt x="12" y="2"/>
                    <a:pt x="11" y="4"/>
                  </a:cubicBezTo>
                  <a:cubicBezTo>
                    <a:pt x="8" y="7"/>
                    <a:pt x="5" y="8"/>
                    <a:pt x="3" y="8"/>
                  </a:cubicBezTo>
                  <a:cubicBezTo>
                    <a:pt x="2" y="8"/>
                    <a:pt x="1" y="9"/>
                    <a:pt x="0" y="11"/>
                  </a:cubicBezTo>
                  <a:cubicBezTo>
                    <a:pt x="1" y="13"/>
                    <a:pt x="3" y="16"/>
                    <a:pt x="4" y="17"/>
                  </a:cubicBezTo>
                  <a:cubicBezTo>
                    <a:pt x="7" y="20"/>
                    <a:pt x="16" y="19"/>
                    <a:pt x="16" y="17"/>
                  </a:cubicBezTo>
                  <a:cubicBezTo>
                    <a:pt x="16" y="16"/>
                    <a:pt x="23" y="15"/>
                    <a:pt x="24" y="15"/>
                  </a:cubicBezTo>
                  <a:cubicBezTo>
                    <a:pt x="26" y="15"/>
                    <a:pt x="31" y="9"/>
                    <a:pt x="32" y="10"/>
                  </a:cubicBezTo>
                  <a:cubicBezTo>
                    <a:pt x="33" y="10"/>
                    <a:pt x="39" y="11"/>
                    <a:pt x="40" y="12"/>
                  </a:cubicBezTo>
                  <a:cubicBezTo>
                    <a:pt x="41" y="13"/>
                    <a:pt x="43" y="14"/>
                    <a:pt x="45" y="14"/>
                  </a:cubicBezTo>
                  <a:cubicBezTo>
                    <a:pt x="44" y="13"/>
                    <a:pt x="44" y="12"/>
                    <a:pt x="44" y="11"/>
                  </a:cubicBezTo>
                  <a:cubicBezTo>
                    <a:pt x="44" y="10"/>
                    <a:pt x="46" y="6"/>
                    <a:pt x="47" y="5"/>
                  </a:cubicBezTo>
                  <a:cubicBezTo>
                    <a:pt x="47" y="5"/>
                    <a:pt x="47" y="5"/>
                    <a:pt x="47" y="5"/>
                  </a:cubicBezTo>
                  <a:cubicBezTo>
                    <a:pt x="45" y="4"/>
                    <a:pt x="43" y="4"/>
                    <a:pt x="43" y="4"/>
                  </a:cubicBezTo>
                  <a:cubicBezTo>
                    <a:pt x="42" y="3"/>
                    <a:pt x="38" y="2"/>
                    <a:pt x="35" y="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6" name="Google Shape;15416;p133"/>
            <p:cNvSpPr/>
            <p:nvPr/>
          </p:nvSpPr>
          <p:spPr>
            <a:xfrm>
              <a:off x="5550092" y="3779171"/>
              <a:ext cx="95534" cy="159643"/>
            </a:xfrm>
            <a:custGeom>
              <a:avLst/>
              <a:gdLst/>
              <a:ahLst/>
              <a:cxnLst/>
              <a:rect l="l" t="t" r="r" b="b"/>
              <a:pathLst>
                <a:path w="31" h="52" extrusionOk="0">
                  <a:moveTo>
                    <a:pt x="23" y="42"/>
                  </a:moveTo>
                  <a:cubicBezTo>
                    <a:pt x="26" y="42"/>
                    <a:pt x="22" y="39"/>
                    <a:pt x="21" y="38"/>
                  </a:cubicBezTo>
                  <a:cubicBezTo>
                    <a:pt x="20" y="37"/>
                    <a:pt x="21" y="34"/>
                    <a:pt x="23" y="34"/>
                  </a:cubicBezTo>
                  <a:cubicBezTo>
                    <a:pt x="25" y="34"/>
                    <a:pt x="23" y="31"/>
                    <a:pt x="20" y="29"/>
                  </a:cubicBezTo>
                  <a:cubicBezTo>
                    <a:pt x="18" y="27"/>
                    <a:pt x="20" y="26"/>
                    <a:pt x="23" y="26"/>
                  </a:cubicBezTo>
                  <a:cubicBezTo>
                    <a:pt x="25" y="26"/>
                    <a:pt x="22" y="22"/>
                    <a:pt x="24" y="20"/>
                  </a:cubicBezTo>
                  <a:cubicBezTo>
                    <a:pt x="26" y="18"/>
                    <a:pt x="24" y="14"/>
                    <a:pt x="24" y="12"/>
                  </a:cubicBezTo>
                  <a:cubicBezTo>
                    <a:pt x="24" y="10"/>
                    <a:pt x="27" y="10"/>
                    <a:pt x="29" y="7"/>
                  </a:cubicBezTo>
                  <a:cubicBezTo>
                    <a:pt x="31" y="5"/>
                    <a:pt x="27" y="6"/>
                    <a:pt x="27" y="4"/>
                  </a:cubicBezTo>
                  <a:cubicBezTo>
                    <a:pt x="27" y="2"/>
                    <a:pt x="24" y="1"/>
                    <a:pt x="22" y="3"/>
                  </a:cubicBezTo>
                  <a:cubicBezTo>
                    <a:pt x="20" y="4"/>
                    <a:pt x="20" y="3"/>
                    <a:pt x="18" y="3"/>
                  </a:cubicBezTo>
                  <a:cubicBezTo>
                    <a:pt x="17" y="3"/>
                    <a:pt x="13" y="4"/>
                    <a:pt x="13" y="2"/>
                  </a:cubicBezTo>
                  <a:cubicBezTo>
                    <a:pt x="13" y="0"/>
                    <a:pt x="12" y="0"/>
                    <a:pt x="10" y="1"/>
                  </a:cubicBezTo>
                  <a:cubicBezTo>
                    <a:pt x="10" y="2"/>
                    <a:pt x="9" y="2"/>
                    <a:pt x="8" y="2"/>
                  </a:cubicBezTo>
                  <a:cubicBezTo>
                    <a:pt x="8" y="5"/>
                    <a:pt x="7" y="7"/>
                    <a:pt x="8" y="8"/>
                  </a:cubicBezTo>
                  <a:cubicBezTo>
                    <a:pt x="10" y="11"/>
                    <a:pt x="6" y="25"/>
                    <a:pt x="3" y="28"/>
                  </a:cubicBezTo>
                  <a:cubicBezTo>
                    <a:pt x="0" y="32"/>
                    <a:pt x="3" y="33"/>
                    <a:pt x="6" y="36"/>
                  </a:cubicBezTo>
                  <a:cubicBezTo>
                    <a:pt x="10" y="38"/>
                    <a:pt x="7" y="48"/>
                    <a:pt x="7" y="50"/>
                  </a:cubicBezTo>
                  <a:cubicBezTo>
                    <a:pt x="7" y="52"/>
                    <a:pt x="10" y="52"/>
                    <a:pt x="14" y="52"/>
                  </a:cubicBezTo>
                  <a:cubicBezTo>
                    <a:pt x="16" y="52"/>
                    <a:pt x="18" y="51"/>
                    <a:pt x="21" y="50"/>
                  </a:cubicBezTo>
                  <a:cubicBezTo>
                    <a:pt x="20" y="49"/>
                    <a:pt x="19" y="48"/>
                    <a:pt x="19" y="47"/>
                  </a:cubicBezTo>
                  <a:cubicBezTo>
                    <a:pt x="19" y="46"/>
                    <a:pt x="19" y="43"/>
                    <a:pt x="23" y="42"/>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7" name="Google Shape;15417;p133"/>
            <p:cNvSpPr/>
            <p:nvPr/>
          </p:nvSpPr>
          <p:spPr>
            <a:xfrm>
              <a:off x="5954854" y="3516453"/>
              <a:ext cx="17598" cy="25141"/>
            </a:xfrm>
            <a:custGeom>
              <a:avLst/>
              <a:gdLst/>
              <a:ahLst/>
              <a:cxnLst/>
              <a:rect l="l" t="t" r="r" b="b"/>
              <a:pathLst>
                <a:path w="6" h="8" extrusionOk="0">
                  <a:moveTo>
                    <a:pt x="4" y="0"/>
                  </a:moveTo>
                  <a:cubicBezTo>
                    <a:pt x="2" y="1"/>
                    <a:pt x="0" y="3"/>
                    <a:pt x="1" y="7"/>
                  </a:cubicBezTo>
                  <a:cubicBezTo>
                    <a:pt x="2" y="7"/>
                    <a:pt x="5" y="7"/>
                    <a:pt x="6" y="8"/>
                  </a:cubicBezTo>
                  <a:cubicBezTo>
                    <a:pt x="6" y="3"/>
                    <a:pt x="4" y="2"/>
                    <a:pt x="4" y="1"/>
                  </a:cubicBezTo>
                  <a:cubicBezTo>
                    <a:pt x="3" y="1"/>
                    <a:pt x="3" y="0"/>
                    <a:pt x="4" y="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8" name="Google Shape;15418;p133"/>
            <p:cNvSpPr/>
            <p:nvPr/>
          </p:nvSpPr>
          <p:spPr>
            <a:xfrm>
              <a:off x="6491603" y="3569248"/>
              <a:ext cx="80450" cy="101819"/>
            </a:xfrm>
            <a:custGeom>
              <a:avLst/>
              <a:gdLst/>
              <a:ahLst/>
              <a:cxnLst/>
              <a:rect l="l" t="t" r="r" b="b"/>
              <a:pathLst>
                <a:path w="26" h="33" extrusionOk="0">
                  <a:moveTo>
                    <a:pt x="19" y="9"/>
                  </a:moveTo>
                  <a:cubicBezTo>
                    <a:pt x="18" y="6"/>
                    <a:pt x="15" y="4"/>
                    <a:pt x="13" y="4"/>
                  </a:cubicBezTo>
                  <a:cubicBezTo>
                    <a:pt x="11" y="4"/>
                    <a:pt x="8" y="0"/>
                    <a:pt x="6" y="1"/>
                  </a:cubicBezTo>
                  <a:cubicBezTo>
                    <a:pt x="5" y="1"/>
                    <a:pt x="3" y="1"/>
                    <a:pt x="0" y="2"/>
                  </a:cubicBezTo>
                  <a:cubicBezTo>
                    <a:pt x="2" y="6"/>
                    <a:pt x="5" y="10"/>
                    <a:pt x="6" y="12"/>
                  </a:cubicBezTo>
                  <a:cubicBezTo>
                    <a:pt x="8" y="14"/>
                    <a:pt x="13" y="21"/>
                    <a:pt x="11" y="23"/>
                  </a:cubicBezTo>
                  <a:cubicBezTo>
                    <a:pt x="10" y="25"/>
                    <a:pt x="10" y="31"/>
                    <a:pt x="12" y="33"/>
                  </a:cubicBezTo>
                  <a:cubicBezTo>
                    <a:pt x="14" y="31"/>
                    <a:pt x="17" y="27"/>
                    <a:pt x="17" y="25"/>
                  </a:cubicBezTo>
                  <a:cubicBezTo>
                    <a:pt x="17" y="24"/>
                    <a:pt x="17" y="21"/>
                    <a:pt x="20" y="22"/>
                  </a:cubicBezTo>
                  <a:cubicBezTo>
                    <a:pt x="23" y="22"/>
                    <a:pt x="26" y="24"/>
                    <a:pt x="26" y="23"/>
                  </a:cubicBezTo>
                  <a:cubicBezTo>
                    <a:pt x="26" y="22"/>
                    <a:pt x="25" y="18"/>
                    <a:pt x="24" y="17"/>
                  </a:cubicBezTo>
                  <a:cubicBezTo>
                    <a:pt x="23" y="16"/>
                    <a:pt x="20" y="12"/>
                    <a:pt x="19" y="9"/>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19" name="Google Shape;15419;p133"/>
            <p:cNvSpPr/>
            <p:nvPr/>
          </p:nvSpPr>
          <p:spPr>
            <a:xfrm>
              <a:off x="6328190" y="3769115"/>
              <a:ext cx="70393" cy="50281"/>
            </a:xfrm>
            <a:custGeom>
              <a:avLst/>
              <a:gdLst/>
              <a:ahLst/>
              <a:cxnLst/>
              <a:rect l="l" t="t" r="r" b="b"/>
              <a:pathLst>
                <a:path w="23" h="16" extrusionOk="0">
                  <a:moveTo>
                    <a:pt x="5" y="16"/>
                  </a:moveTo>
                  <a:cubicBezTo>
                    <a:pt x="5" y="16"/>
                    <a:pt x="5" y="16"/>
                    <a:pt x="5" y="16"/>
                  </a:cubicBezTo>
                  <a:cubicBezTo>
                    <a:pt x="5" y="16"/>
                    <a:pt x="5" y="16"/>
                    <a:pt x="5" y="16"/>
                  </a:cubicBezTo>
                  <a:cubicBezTo>
                    <a:pt x="5" y="16"/>
                    <a:pt x="5" y="16"/>
                    <a:pt x="5" y="16"/>
                  </a:cubicBezTo>
                  <a:cubicBezTo>
                    <a:pt x="6" y="16"/>
                    <a:pt x="6" y="16"/>
                    <a:pt x="6" y="16"/>
                  </a:cubicBezTo>
                  <a:cubicBezTo>
                    <a:pt x="6" y="16"/>
                    <a:pt x="6" y="16"/>
                    <a:pt x="6" y="16"/>
                  </a:cubicBezTo>
                  <a:cubicBezTo>
                    <a:pt x="7" y="16"/>
                    <a:pt x="8" y="16"/>
                    <a:pt x="9" y="16"/>
                  </a:cubicBezTo>
                  <a:cubicBezTo>
                    <a:pt x="9" y="16"/>
                    <a:pt x="9" y="16"/>
                    <a:pt x="9" y="16"/>
                  </a:cubicBezTo>
                  <a:cubicBezTo>
                    <a:pt x="9" y="16"/>
                    <a:pt x="9" y="16"/>
                    <a:pt x="10" y="16"/>
                  </a:cubicBezTo>
                  <a:cubicBezTo>
                    <a:pt x="10" y="16"/>
                    <a:pt x="10" y="16"/>
                    <a:pt x="10" y="16"/>
                  </a:cubicBezTo>
                  <a:cubicBezTo>
                    <a:pt x="10" y="16"/>
                    <a:pt x="10" y="16"/>
                    <a:pt x="11" y="15"/>
                  </a:cubicBezTo>
                  <a:cubicBezTo>
                    <a:pt x="13" y="15"/>
                    <a:pt x="13" y="13"/>
                    <a:pt x="15" y="13"/>
                  </a:cubicBezTo>
                  <a:cubicBezTo>
                    <a:pt x="16" y="14"/>
                    <a:pt x="22" y="11"/>
                    <a:pt x="22" y="9"/>
                  </a:cubicBezTo>
                  <a:cubicBezTo>
                    <a:pt x="23" y="9"/>
                    <a:pt x="23" y="9"/>
                    <a:pt x="23" y="9"/>
                  </a:cubicBezTo>
                  <a:cubicBezTo>
                    <a:pt x="23" y="8"/>
                    <a:pt x="21" y="8"/>
                    <a:pt x="21" y="7"/>
                  </a:cubicBezTo>
                  <a:cubicBezTo>
                    <a:pt x="21" y="6"/>
                    <a:pt x="17" y="2"/>
                    <a:pt x="16" y="1"/>
                  </a:cubicBezTo>
                  <a:cubicBezTo>
                    <a:pt x="16" y="1"/>
                    <a:pt x="16" y="1"/>
                    <a:pt x="16" y="1"/>
                  </a:cubicBezTo>
                  <a:cubicBezTo>
                    <a:pt x="16" y="1"/>
                    <a:pt x="16" y="1"/>
                    <a:pt x="16" y="1"/>
                  </a:cubicBezTo>
                  <a:cubicBezTo>
                    <a:pt x="16" y="0"/>
                    <a:pt x="16" y="0"/>
                    <a:pt x="16" y="0"/>
                  </a:cubicBezTo>
                  <a:cubicBezTo>
                    <a:pt x="10" y="1"/>
                    <a:pt x="2" y="2"/>
                    <a:pt x="2" y="2"/>
                  </a:cubicBezTo>
                  <a:cubicBezTo>
                    <a:pt x="2" y="2"/>
                    <a:pt x="1" y="2"/>
                    <a:pt x="1" y="2"/>
                  </a:cubicBezTo>
                  <a:cubicBezTo>
                    <a:pt x="0" y="5"/>
                    <a:pt x="0" y="9"/>
                    <a:pt x="0" y="11"/>
                  </a:cubicBezTo>
                  <a:cubicBezTo>
                    <a:pt x="1" y="13"/>
                    <a:pt x="3" y="14"/>
                    <a:pt x="5" y="16"/>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0" name="Google Shape;15420;p133"/>
            <p:cNvSpPr/>
            <p:nvPr/>
          </p:nvSpPr>
          <p:spPr>
            <a:xfrm>
              <a:off x="6374700" y="3436004"/>
              <a:ext cx="462585" cy="269003"/>
            </a:xfrm>
            <a:custGeom>
              <a:avLst/>
              <a:gdLst/>
              <a:ahLst/>
              <a:cxnLst/>
              <a:rect l="l" t="t" r="r" b="b"/>
              <a:pathLst>
                <a:path w="150" h="87" extrusionOk="0">
                  <a:moveTo>
                    <a:pt x="133" y="54"/>
                  </a:moveTo>
                  <a:cubicBezTo>
                    <a:pt x="134" y="54"/>
                    <a:pt x="138" y="50"/>
                    <a:pt x="140" y="50"/>
                  </a:cubicBezTo>
                  <a:cubicBezTo>
                    <a:pt x="141" y="50"/>
                    <a:pt x="147" y="51"/>
                    <a:pt x="147" y="50"/>
                  </a:cubicBezTo>
                  <a:cubicBezTo>
                    <a:pt x="147" y="49"/>
                    <a:pt x="148" y="46"/>
                    <a:pt x="148" y="45"/>
                  </a:cubicBezTo>
                  <a:cubicBezTo>
                    <a:pt x="148" y="44"/>
                    <a:pt x="146" y="43"/>
                    <a:pt x="146" y="42"/>
                  </a:cubicBezTo>
                  <a:cubicBezTo>
                    <a:pt x="147" y="41"/>
                    <a:pt x="149" y="41"/>
                    <a:pt x="149" y="40"/>
                  </a:cubicBezTo>
                  <a:cubicBezTo>
                    <a:pt x="149" y="39"/>
                    <a:pt x="147" y="38"/>
                    <a:pt x="147" y="37"/>
                  </a:cubicBezTo>
                  <a:cubicBezTo>
                    <a:pt x="147" y="37"/>
                    <a:pt x="150" y="35"/>
                    <a:pt x="150" y="34"/>
                  </a:cubicBezTo>
                  <a:cubicBezTo>
                    <a:pt x="149" y="32"/>
                    <a:pt x="147" y="32"/>
                    <a:pt x="145" y="31"/>
                  </a:cubicBezTo>
                  <a:cubicBezTo>
                    <a:pt x="142" y="30"/>
                    <a:pt x="140" y="30"/>
                    <a:pt x="138" y="29"/>
                  </a:cubicBezTo>
                  <a:cubicBezTo>
                    <a:pt x="135" y="28"/>
                    <a:pt x="131" y="29"/>
                    <a:pt x="131" y="28"/>
                  </a:cubicBezTo>
                  <a:cubicBezTo>
                    <a:pt x="131" y="27"/>
                    <a:pt x="128" y="25"/>
                    <a:pt x="127" y="23"/>
                  </a:cubicBezTo>
                  <a:cubicBezTo>
                    <a:pt x="126" y="22"/>
                    <a:pt x="124" y="23"/>
                    <a:pt x="122" y="24"/>
                  </a:cubicBezTo>
                  <a:cubicBezTo>
                    <a:pt x="121" y="25"/>
                    <a:pt x="119" y="25"/>
                    <a:pt x="118" y="24"/>
                  </a:cubicBezTo>
                  <a:cubicBezTo>
                    <a:pt x="116" y="23"/>
                    <a:pt x="115" y="22"/>
                    <a:pt x="114" y="22"/>
                  </a:cubicBezTo>
                  <a:cubicBezTo>
                    <a:pt x="113" y="23"/>
                    <a:pt x="110" y="22"/>
                    <a:pt x="111" y="21"/>
                  </a:cubicBezTo>
                  <a:cubicBezTo>
                    <a:pt x="111" y="19"/>
                    <a:pt x="108" y="15"/>
                    <a:pt x="107" y="14"/>
                  </a:cubicBezTo>
                  <a:cubicBezTo>
                    <a:pt x="106" y="14"/>
                    <a:pt x="102" y="14"/>
                    <a:pt x="101" y="13"/>
                  </a:cubicBezTo>
                  <a:cubicBezTo>
                    <a:pt x="100" y="11"/>
                    <a:pt x="98" y="9"/>
                    <a:pt x="99" y="8"/>
                  </a:cubicBezTo>
                  <a:cubicBezTo>
                    <a:pt x="100" y="7"/>
                    <a:pt x="99" y="3"/>
                    <a:pt x="98" y="2"/>
                  </a:cubicBezTo>
                  <a:cubicBezTo>
                    <a:pt x="97" y="0"/>
                    <a:pt x="92" y="0"/>
                    <a:pt x="91" y="1"/>
                  </a:cubicBezTo>
                  <a:cubicBezTo>
                    <a:pt x="90" y="1"/>
                    <a:pt x="87" y="0"/>
                    <a:pt x="85" y="1"/>
                  </a:cubicBezTo>
                  <a:cubicBezTo>
                    <a:pt x="84" y="2"/>
                    <a:pt x="83" y="3"/>
                    <a:pt x="81" y="3"/>
                  </a:cubicBezTo>
                  <a:cubicBezTo>
                    <a:pt x="80" y="3"/>
                    <a:pt x="80" y="3"/>
                    <a:pt x="79" y="2"/>
                  </a:cubicBezTo>
                  <a:cubicBezTo>
                    <a:pt x="77" y="3"/>
                    <a:pt x="74" y="3"/>
                    <a:pt x="74" y="3"/>
                  </a:cubicBezTo>
                  <a:cubicBezTo>
                    <a:pt x="74" y="3"/>
                    <a:pt x="69" y="7"/>
                    <a:pt x="69" y="9"/>
                  </a:cubicBezTo>
                  <a:cubicBezTo>
                    <a:pt x="69" y="10"/>
                    <a:pt x="68" y="13"/>
                    <a:pt x="67" y="11"/>
                  </a:cubicBezTo>
                  <a:cubicBezTo>
                    <a:pt x="66" y="10"/>
                    <a:pt x="61" y="10"/>
                    <a:pt x="59" y="11"/>
                  </a:cubicBezTo>
                  <a:cubicBezTo>
                    <a:pt x="58" y="12"/>
                    <a:pt x="56" y="8"/>
                    <a:pt x="54" y="9"/>
                  </a:cubicBezTo>
                  <a:cubicBezTo>
                    <a:pt x="52" y="10"/>
                    <a:pt x="49" y="7"/>
                    <a:pt x="49" y="9"/>
                  </a:cubicBezTo>
                  <a:cubicBezTo>
                    <a:pt x="48" y="10"/>
                    <a:pt x="45" y="9"/>
                    <a:pt x="43" y="8"/>
                  </a:cubicBezTo>
                  <a:cubicBezTo>
                    <a:pt x="41" y="7"/>
                    <a:pt x="37" y="8"/>
                    <a:pt x="35" y="7"/>
                  </a:cubicBezTo>
                  <a:cubicBezTo>
                    <a:pt x="34" y="5"/>
                    <a:pt x="24" y="5"/>
                    <a:pt x="21" y="5"/>
                  </a:cubicBezTo>
                  <a:cubicBezTo>
                    <a:pt x="17" y="5"/>
                    <a:pt x="17" y="7"/>
                    <a:pt x="15" y="8"/>
                  </a:cubicBezTo>
                  <a:cubicBezTo>
                    <a:pt x="14" y="10"/>
                    <a:pt x="12" y="9"/>
                    <a:pt x="11" y="9"/>
                  </a:cubicBezTo>
                  <a:cubicBezTo>
                    <a:pt x="11" y="10"/>
                    <a:pt x="11" y="12"/>
                    <a:pt x="11" y="12"/>
                  </a:cubicBezTo>
                  <a:cubicBezTo>
                    <a:pt x="12" y="13"/>
                    <a:pt x="16" y="19"/>
                    <a:pt x="15" y="20"/>
                  </a:cubicBezTo>
                  <a:cubicBezTo>
                    <a:pt x="14" y="22"/>
                    <a:pt x="12" y="22"/>
                    <a:pt x="11" y="23"/>
                  </a:cubicBezTo>
                  <a:cubicBezTo>
                    <a:pt x="10" y="25"/>
                    <a:pt x="3" y="30"/>
                    <a:pt x="3" y="31"/>
                  </a:cubicBezTo>
                  <a:cubicBezTo>
                    <a:pt x="3" y="32"/>
                    <a:pt x="4" y="36"/>
                    <a:pt x="3" y="37"/>
                  </a:cubicBezTo>
                  <a:cubicBezTo>
                    <a:pt x="2" y="38"/>
                    <a:pt x="0" y="42"/>
                    <a:pt x="0" y="43"/>
                  </a:cubicBezTo>
                  <a:cubicBezTo>
                    <a:pt x="0" y="45"/>
                    <a:pt x="2" y="47"/>
                    <a:pt x="3" y="47"/>
                  </a:cubicBezTo>
                  <a:cubicBezTo>
                    <a:pt x="4" y="48"/>
                    <a:pt x="4" y="48"/>
                    <a:pt x="5" y="48"/>
                  </a:cubicBezTo>
                  <a:cubicBezTo>
                    <a:pt x="6" y="48"/>
                    <a:pt x="7" y="48"/>
                    <a:pt x="8" y="48"/>
                  </a:cubicBezTo>
                  <a:cubicBezTo>
                    <a:pt x="9" y="48"/>
                    <a:pt x="15" y="50"/>
                    <a:pt x="16" y="50"/>
                  </a:cubicBezTo>
                  <a:cubicBezTo>
                    <a:pt x="18" y="50"/>
                    <a:pt x="21" y="50"/>
                    <a:pt x="21" y="51"/>
                  </a:cubicBezTo>
                  <a:cubicBezTo>
                    <a:pt x="22" y="52"/>
                    <a:pt x="24" y="51"/>
                    <a:pt x="25" y="50"/>
                  </a:cubicBezTo>
                  <a:cubicBezTo>
                    <a:pt x="26" y="49"/>
                    <a:pt x="28" y="50"/>
                    <a:pt x="29" y="50"/>
                  </a:cubicBezTo>
                  <a:cubicBezTo>
                    <a:pt x="31" y="50"/>
                    <a:pt x="33" y="48"/>
                    <a:pt x="34" y="47"/>
                  </a:cubicBezTo>
                  <a:cubicBezTo>
                    <a:pt x="35" y="46"/>
                    <a:pt x="42" y="44"/>
                    <a:pt x="44" y="44"/>
                  </a:cubicBezTo>
                  <a:cubicBezTo>
                    <a:pt x="46" y="43"/>
                    <a:pt x="49" y="47"/>
                    <a:pt x="51" y="47"/>
                  </a:cubicBezTo>
                  <a:cubicBezTo>
                    <a:pt x="53" y="47"/>
                    <a:pt x="56" y="49"/>
                    <a:pt x="57" y="52"/>
                  </a:cubicBezTo>
                  <a:cubicBezTo>
                    <a:pt x="58" y="55"/>
                    <a:pt x="61" y="59"/>
                    <a:pt x="62" y="60"/>
                  </a:cubicBezTo>
                  <a:cubicBezTo>
                    <a:pt x="63" y="61"/>
                    <a:pt x="64" y="65"/>
                    <a:pt x="64" y="66"/>
                  </a:cubicBezTo>
                  <a:cubicBezTo>
                    <a:pt x="64" y="67"/>
                    <a:pt x="61" y="65"/>
                    <a:pt x="58" y="65"/>
                  </a:cubicBezTo>
                  <a:cubicBezTo>
                    <a:pt x="55" y="64"/>
                    <a:pt x="55" y="67"/>
                    <a:pt x="55" y="68"/>
                  </a:cubicBezTo>
                  <a:cubicBezTo>
                    <a:pt x="55" y="70"/>
                    <a:pt x="51" y="75"/>
                    <a:pt x="50" y="76"/>
                  </a:cubicBezTo>
                  <a:cubicBezTo>
                    <a:pt x="50" y="77"/>
                    <a:pt x="52" y="78"/>
                    <a:pt x="54" y="78"/>
                  </a:cubicBezTo>
                  <a:cubicBezTo>
                    <a:pt x="54" y="78"/>
                    <a:pt x="57" y="76"/>
                    <a:pt x="58" y="76"/>
                  </a:cubicBezTo>
                  <a:cubicBezTo>
                    <a:pt x="59" y="76"/>
                    <a:pt x="60" y="77"/>
                    <a:pt x="61" y="78"/>
                  </a:cubicBezTo>
                  <a:cubicBezTo>
                    <a:pt x="61" y="74"/>
                    <a:pt x="62" y="75"/>
                    <a:pt x="65" y="72"/>
                  </a:cubicBezTo>
                  <a:cubicBezTo>
                    <a:pt x="69" y="69"/>
                    <a:pt x="69" y="64"/>
                    <a:pt x="72" y="63"/>
                  </a:cubicBezTo>
                  <a:cubicBezTo>
                    <a:pt x="76" y="63"/>
                    <a:pt x="77" y="61"/>
                    <a:pt x="82" y="62"/>
                  </a:cubicBezTo>
                  <a:cubicBezTo>
                    <a:pt x="86" y="63"/>
                    <a:pt x="79" y="66"/>
                    <a:pt x="83" y="68"/>
                  </a:cubicBezTo>
                  <a:cubicBezTo>
                    <a:pt x="86" y="69"/>
                    <a:pt x="96" y="67"/>
                    <a:pt x="96" y="70"/>
                  </a:cubicBezTo>
                  <a:cubicBezTo>
                    <a:pt x="97" y="72"/>
                    <a:pt x="85" y="75"/>
                    <a:pt x="85" y="76"/>
                  </a:cubicBezTo>
                  <a:cubicBezTo>
                    <a:pt x="85" y="77"/>
                    <a:pt x="91" y="78"/>
                    <a:pt x="94" y="80"/>
                  </a:cubicBezTo>
                  <a:cubicBezTo>
                    <a:pt x="96" y="81"/>
                    <a:pt x="93" y="85"/>
                    <a:pt x="94" y="86"/>
                  </a:cubicBezTo>
                  <a:cubicBezTo>
                    <a:pt x="95" y="87"/>
                    <a:pt x="98" y="86"/>
                    <a:pt x="101" y="84"/>
                  </a:cubicBezTo>
                  <a:cubicBezTo>
                    <a:pt x="103" y="83"/>
                    <a:pt x="106" y="83"/>
                    <a:pt x="109" y="81"/>
                  </a:cubicBezTo>
                  <a:cubicBezTo>
                    <a:pt x="112" y="79"/>
                    <a:pt x="119" y="81"/>
                    <a:pt x="120" y="79"/>
                  </a:cubicBezTo>
                  <a:cubicBezTo>
                    <a:pt x="121" y="78"/>
                    <a:pt x="118" y="77"/>
                    <a:pt x="112" y="77"/>
                  </a:cubicBezTo>
                  <a:cubicBezTo>
                    <a:pt x="105" y="78"/>
                    <a:pt x="105" y="72"/>
                    <a:pt x="105" y="70"/>
                  </a:cubicBezTo>
                  <a:cubicBezTo>
                    <a:pt x="105" y="69"/>
                    <a:pt x="112" y="64"/>
                    <a:pt x="115" y="64"/>
                  </a:cubicBezTo>
                  <a:cubicBezTo>
                    <a:pt x="119" y="63"/>
                    <a:pt x="122" y="62"/>
                    <a:pt x="126" y="60"/>
                  </a:cubicBezTo>
                  <a:cubicBezTo>
                    <a:pt x="128" y="60"/>
                    <a:pt x="130" y="59"/>
                    <a:pt x="133" y="58"/>
                  </a:cubicBezTo>
                  <a:cubicBezTo>
                    <a:pt x="133" y="57"/>
                    <a:pt x="132" y="55"/>
                    <a:pt x="133" y="5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1" name="Google Shape;15421;p133"/>
            <p:cNvSpPr/>
            <p:nvPr/>
          </p:nvSpPr>
          <p:spPr>
            <a:xfrm>
              <a:off x="6398583" y="3300245"/>
              <a:ext cx="243863" cy="175984"/>
            </a:xfrm>
            <a:custGeom>
              <a:avLst/>
              <a:gdLst/>
              <a:ahLst/>
              <a:cxnLst/>
              <a:rect l="l" t="t" r="r" b="b"/>
              <a:pathLst>
                <a:path w="79" h="57" extrusionOk="0">
                  <a:moveTo>
                    <a:pt x="74" y="27"/>
                  </a:moveTo>
                  <a:cubicBezTo>
                    <a:pt x="73" y="27"/>
                    <a:pt x="72" y="24"/>
                    <a:pt x="69" y="23"/>
                  </a:cubicBezTo>
                  <a:cubicBezTo>
                    <a:pt x="67" y="22"/>
                    <a:pt x="67" y="19"/>
                    <a:pt x="65" y="18"/>
                  </a:cubicBezTo>
                  <a:cubicBezTo>
                    <a:pt x="63" y="16"/>
                    <a:pt x="65" y="14"/>
                    <a:pt x="64" y="12"/>
                  </a:cubicBezTo>
                  <a:cubicBezTo>
                    <a:pt x="64" y="10"/>
                    <a:pt x="65" y="6"/>
                    <a:pt x="64" y="6"/>
                  </a:cubicBezTo>
                  <a:cubicBezTo>
                    <a:pt x="63" y="5"/>
                    <a:pt x="58" y="3"/>
                    <a:pt x="56" y="4"/>
                  </a:cubicBezTo>
                  <a:cubicBezTo>
                    <a:pt x="54" y="4"/>
                    <a:pt x="52" y="5"/>
                    <a:pt x="51" y="4"/>
                  </a:cubicBezTo>
                  <a:cubicBezTo>
                    <a:pt x="50" y="2"/>
                    <a:pt x="49" y="1"/>
                    <a:pt x="47" y="2"/>
                  </a:cubicBezTo>
                  <a:cubicBezTo>
                    <a:pt x="45" y="2"/>
                    <a:pt x="44" y="1"/>
                    <a:pt x="43" y="0"/>
                  </a:cubicBezTo>
                  <a:cubicBezTo>
                    <a:pt x="42" y="0"/>
                    <a:pt x="42" y="0"/>
                    <a:pt x="42" y="0"/>
                  </a:cubicBezTo>
                  <a:cubicBezTo>
                    <a:pt x="41" y="0"/>
                    <a:pt x="40" y="0"/>
                    <a:pt x="40" y="1"/>
                  </a:cubicBezTo>
                  <a:cubicBezTo>
                    <a:pt x="38" y="2"/>
                    <a:pt x="38" y="4"/>
                    <a:pt x="36" y="4"/>
                  </a:cubicBezTo>
                  <a:cubicBezTo>
                    <a:pt x="35" y="4"/>
                    <a:pt x="33" y="3"/>
                    <a:pt x="31" y="4"/>
                  </a:cubicBezTo>
                  <a:cubicBezTo>
                    <a:pt x="29" y="6"/>
                    <a:pt x="28" y="8"/>
                    <a:pt x="28" y="9"/>
                  </a:cubicBezTo>
                  <a:cubicBezTo>
                    <a:pt x="29" y="10"/>
                    <a:pt x="29" y="12"/>
                    <a:pt x="27" y="12"/>
                  </a:cubicBezTo>
                  <a:cubicBezTo>
                    <a:pt x="26" y="12"/>
                    <a:pt x="26" y="14"/>
                    <a:pt x="25" y="14"/>
                  </a:cubicBezTo>
                  <a:cubicBezTo>
                    <a:pt x="23" y="15"/>
                    <a:pt x="21" y="17"/>
                    <a:pt x="20" y="18"/>
                  </a:cubicBezTo>
                  <a:cubicBezTo>
                    <a:pt x="20" y="20"/>
                    <a:pt x="20" y="22"/>
                    <a:pt x="19" y="22"/>
                  </a:cubicBezTo>
                  <a:cubicBezTo>
                    <a:pt x="18" y="22"/>
                    <a:pt x="15" y="23"/>
                    <a:pt x="14" y="24"/>
                  </a:cubicBezTo>
                  <a:cubicBezTo>
                    <a:pt x="13" y="25"/>
                    <a:pt x="11" y="27"/>
                    <a:pt x="9" y="26"/>
                  </a:cubicBezTo>
                  <a:cubicBezTo>
                    <a:pt x="8" y="26"/>
                    <a:pt x="6" y="26"/>
                    <a:pt x="3" y="26"/>
                  </a:cubicBezTo>
                  <a:cubicBezTo>
                    <a:pt x="3" y="26"/>
                    <a:pt x="3" y="26"/>
                    <a:pt x="3" y="26"/>
                  </a:cubicBezTo>
                  <a:cubicBezTo>
                    <a:pt x="2" y="29"/>
                    <a:pt x="3" y="31"/>
                    <a:pt x="4" y="33"/>
                  </a:cubicBezTo>
                  <a:cubicBezTo>
                    <a:pt x="6" y="34"/>
                    <a:pt x="7" y="39"/>
                    <a:pt x="5" y="40"/>
                  </a:cubicBezTo>
                  <a:cubicBezTo>
                    <a:pt x="3" y="41"/>
                    <a:pt x="0" y="43"/>
                    <a:pt x="0" y="44"/>
                  </a:cubicBezTo>
                  <a:cubicBezTo>
                    <a:pt x="0" y="46"/>
                    <a:pt x="3" y="47"/>
                    <a:pt x="3" y="49"/>
                  </a:cubicBezTo>
                  <a:cubicBezTo>
                    <a:pt x="2" y="50"/>
                    <a:pt x="2" y="52"/>
                    <a:pt x="3" y="53"/>
                  </a:cubicBezTo>
                  <a:cubicBezTo>
                    <a:pt x="4" y="53"/>
                    <a:pt x="6" y="54"/>
                    <a:pt x="7" y="52"/>
                  </a:cubicBezTo>
                  <a:cubicBezTo>
                    <a:pt x="9" y="51"/>
                    <a:pt x="9" y="49"/>
                    <a:pt x="13" y="49"/>
                  </a:cubicBezTo>
                  <a:cubicBezTo>
                    <a:pt x="16" y="49"/>
                    <a:pt x="26" y="49"/>
                    <a:pt x="27" y="51"/>
                  </a:cubicBezTo>
                  <a:cubicBezTo>
                    <a:pt x="29" y="52"/>
                    <a:pt x="33" y="51"/>
                    <a:pt x="35" y="52"/>
                  </a:cubicBezTo>
                  <a:cubicBezTo>
                    <a:pt x="37" y="53"/>
                    <a:pt x="40" y="54"/>
                    <a:pt x="41" y="53"/>
                  </a:cubicBezTo>
                  <a:cubicBezTo>
                    <a:pt x="41" y="51"/>
                    <a:pt x="44" y="54"/>
                    <a:pt x="46" y="53"/>
                  </a:cubicBezTo>
                  <a:cubicBezTo>
                    <a:pt x="48" y="52"/>
                    <a:pt x="50" y="56"/>
                    <a:pt x="51" y="55"/>
                  </a:cubicBezTo>
                  <a:cubicBezTo>
                    <a:pt x="53" y="54"/>
                    <a:pt x="58" y="54"/>
                    <a:pt x="59" y="55"/>
                  </a:cubicBezTo>
                  <a:cubicBezTo>
                    <a:pt x="60" y="57"/>
                    <a:pt x="61" y="54"/>
                    <a:pt x="61" y="53"/>
                  </a:cubicBezTo>
                  <a:cubicBezTo>
                    <a:pt x="61" y="51"/>
                    <a:pt x="66" y="47"/>
                    <a:pt x="66" y="47"/>
                  </a:cubicBezTo>
                  <a:cubicBezTo>
                    <a:pt x="66" y="47"/>
                    <a:pt x="69" y="47"/>
                    <a:pt x="71" y="46"/>
                  </a:cubicBezTo>
                  <a:cubicBezTo>
                    <a:pt x="71" y="45"/>
                    <a:pt x="70" y="44"/>
                    <a:pt x="70" y="43"/>
                  </a:cubicBezTo>
                  <a:cubicBezTo>
                    <a:pt x="69" y="38"/>
                    <a:pt x="67" y="36"/>
                    <a:pt x="69" y="35"/>
                  </a:cubicBezTo>
                  <a:cubicBezTo>
                    <a:pt x="70" y="33"/>
                    <a:pt x="73" y="36"/>
                    <a:pt x="74" y="36"/>
                  </a:cubicBezTo>
                  <a:cubicBezTo>
                    <a:pt x="76" y="35"/>
                    <a:pt x="79" y="33"/>
                    <a:pt x="79" y="32"/>
                  </a:cubicBezTo>
                  <a:cubicBezTo>
                    <a:pt x="78" y="30"/>
                    <a:pt x="76" y="28"/>
                    <a:pt x="74" y="2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2" name="Google Shape;15422;p133"/>
            <p:cNvSpPr/>
            <p:nvPr/>
          </p:nvSpPr>
          <p:spPr>
            <a:xfrm>
              <a:off x="6336990" y="3285161"/>
              <a:ext cx="150843" cy="98048"/>
            </a:xfrm>
            <a:custGeom>
              <a:avLst/>
              <a:gdLst/>
              <a:ahLst/>
              <a:cxnLst/>
              <a:rect l="l" t="t" r="r" b="b"/>
              <a:pathLst>
                <a:path w="49" h="32" extrusionOk="0">
                  <a:moveTo>
                    <a:pt x="7" y="16"/>
                  </a:moveTo>
                  <a:cubicBezTo>
                    <a:pt x="8" y="17"/>
                    <a:pt x="11" y="18"/>
                    <a:pt x="12" y="18"/>
                  </a:cubicBezTo>
                  <a:cubicBezTo>
                    <a:pt x="13" y="17"/>
                    <a:pt x="17" y="19"/>
                    <a:pt x="17" y="21"/>
                  </a:cubicBezTo>
                  <a:cubicBezTo>
                    <a:pt x="17" y="22"/>
                    <a:pt x="16" y="27"/>
                    <a:pt x="17" y="27"/>
                  </a:cubicBezTo>
                  <a:cubicBezTo>
                    <a:pt x="17" y="27"/>
                    <a:pt x="23" y="28"/>
                    <a:pt x="23" y="31"/>
                  </a:cubicBezTo>
                  <a:cubicBezTo>
                    <a:pt x="26" y="31"/>
                    <a:pt x="28" y="31"/>
                    <a:pt x="29" y="31"/>
                  </a:cubicBezTo>
                  <a:cubicBezTo>
                    <a:pt x="31" y="32"/>
                    <a:pt x="33" y="30"/>
                    <a:pt x="34" y="29"/>
                  </a:cubicBezTo>
                  <a:cubicBezTo>
                    <a:pt x="35" y="28"/>
                    <a:pt x="38" y="27"/>
                    <a:pt x="39" y="27"/>
                  </a:cubicBezTo>
                  <a:cubicBezTo>
                    <a:pt x="40" y="27"/>
                    <a:pt x="40" y="25"/>
                    <a:pt x="40" y="23"/>
                  </a:cubicBezTo>
                  <a:cubicBezTo>
                    <a:pt x="41" y="22"/>
                    <a:pt x="43" y="20"/>
                    <a:pt x="45" y="19"/>
                  </a:cubicBezTo>
                  <a:cubicBezTo>
                    <a:pt x="46" y="19"/>
                    <a:pt x="46" y="17"/>
                    <a:pt x="47" y="17"/>
                  </a:cubicBezTo>
                  <a:cubicBezTo>
                    <a:pt x="49" y="17"/>
                    <a:pt x="49" y="15"/>
                    <a:pt x="48" y="14"/>
                  </a:cubicBezTo>
                  <a:cubicBezTo>
                    <a:pt x="48" y="13"/>
                    <a:pt x="48" y="12"/>
                    <a:pt x="49" y="11"/>
                  </a:cubicBezTo>
                  <a:cubicBezTo>
                    <a:pt x="47" y="10"/>
                    <a:pt x="46" y="9"/>
                    <a:pt x="45" y="8"/>
                  </a:cubicBezTo>
                  <a:cubicBezTo>
                    <a:pt x="42" y="7"/>
                    <a:pt x="39" y="4"/>
                    <a:pt x="37" y="4"/>
                  </a:cubicBezTo>
                  <a:cubicBezTo>
                    <a:pt x="35" y="5"/>
                    <a:pt x="35" y="1"/>
                    <a:pt x="32" y="2"/>
                  </a:cubicBezTo>
                  <a:cubicBezTo>
                    <a:pt x="29" y="3"/>
                    <a:pt x="23" y="2"/>
                    <a:pt x="21" y="2"/>
                  </a:cubicBezTo>
                  <a:cubicBezTo>
                    <a:pt x="19" y="2"/>
                    <a:pt x="12" y="0"/>
                    <a:pt x="9" y="2"/>
                  </a:cubicBezTo>
                  <a:cubicBezTo>
                    <a:pt x="7" y="3"/>
                    <a:pt x="5" y="4"/>
                    <a:pt x="2" y="4"/>
                  </a:cubicBezTo>
                  <a:cubicBezTo>
                    <a:pt x="4" y="8"/>
                    <a:pt x="3" y="11"/>
                    <a:pt x="1" y="13"/>
                  </a:cubicBezTo>
                  <a:cubicBezTo>
                    <a:pt x="0" y="15"/>
                    <a:pt x="1" y="15"/>
                    <a:pt x="2" y="16"/>
                  </a:cubicBezTo>
                  <a:cubicBezTo>
                    <a:pt x="4" y="15"/>
                    <a:pt x="6" y="15"/>
                    <a:pt x="7" y="16"/>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3" name="Google Shape;15423;p133"/>
            <p:cNvSpPr/>
            <p:nvPr/>
          </p:nvSpPr>
          <p:spPr>
            <a:xfrm>
              <a:off x="6343274" y="2719499"/>
              <a:ext cx="271517" cy="434931"/>
            </a:xfrm>
            <a:custGeom>
              <a:avLst/>
              <a:gdLst/>
              <a:ahLst/>
              <a:cxnLst/>
              <a:rect l="l" t="t" r="r" b="b"/>
              <a:pathLst>
                <a:path w="88" h="141" extrusionOk="0">
                  <a:moveTo>
                    <a:pt x="75" y="118"/>
                  </a:moveTo>
                  <a:cubicBezTo>
                    <a:pt x="77" y="113"/>
                    <a:pt x="86" y="110"/>
                    <a:pt x="87" y="106"/>
                  </a:cubicBezTo>
                  <a:cubicBezTo>
                    <a:pt x="88" y="104"/>
                    <a:pt x="88" y="103"/>
                    <a:pt x="85" y="99"/>
                  </a:cubicBezTo>
                  <a:cubicBezTo>
                    <a:pt x="82" y="96"/>
                    <a:pt x="75" y="93"/>
                    <a:pt x="74" y="91"/>
                  </a:cubicBezTo>
                  <a:cubicBezTo>
                    <a:pt x="74" y="89"/>
                    <a:pt x="80" y="89"/>
                    <a:pt x="80" y="86"/>
                  </a:cubicBezTo>
                  <a:cubicBezTo>
                    <a:pt x="79" y="84"/>
                    <a:pt x="76" y="84"/>
                    <a:pt x="75" y="82"/>
                  </a:cubicBezTo>
                  <a:cubicBezTo>
                    <a:pt x="74" y="80"/>
                    <a:pt x="77" y="79"/>
                    <a:pt x="76" y="78"/>
                  </a:cubicBezTo>
                  <a:cubicBezTo>
                    <a:pt x="76" y="77"/>
                    <a:pt x="72" y="76"/>
                    <a:pt x="72" y="75"/>
                  </a:cubicBezTo>
                  <a:cubicBezTo>
                    <a:pt x="72" y="74"/>
                    <a:pt x="75" y="74"/>
                    <a:pt x="74" y="72"/>
                  </a:cubicBezTo>
                  <a:cubicBezTo>
                    <a:pt x="74" y="71"/>
                    <a:pt x="71" y="68"/>
                    <a:pt x="73" y="66"/>
                  </a:cubicBezTo>
                  <a:cubicBezTo>
                    <a:pt x="75" y="64"/>
                    <a:pt x="78" y="66"/>
                    <a:pt x="76" y="61"/>
                  </a:cubicBezTo>
                  <a:cubicBezTo>
                    <a:pt x="73" y="56"/>
                    <a:pt x="69" y="50"/>
                    <a:pt x="68" y="48"/>
                  </a:cubicBezTo>
                  <a:cubicBezTo>
                    <a:pt x="67" y="47"/>
                    <a:pt x="69" y="44"/>
                    <a:pt x="70" y="43"/>
                  </a:cubicBezTo>
                  <a:cubicBezTo>
                    <a:pt x="72" y="42"/>
                    <a:pt x="75" y="39"/>
                    <a:pt x="75" y="37"/>
                  </a:cubicBezTo>
                  <a:cubicBezTo>
                    <a:pt x="75" y="36"/>
                    <a:pt x="71" y="32"/>
                    <a:pt x="69" y="31"/>
                  </a:cubicBezTo>
                  <a:cubicBezTo>
                    <a:pt x="68" y="30"/>
                    <a:pt x="65" y="30"/>
                    <a:pt x="64" y="28"/>
                  </a:cubicBezTo>
                  <a:cubicBezTo>
                    <a:pt x="63" y="25"/>
                    <a:pt x="62" y="25"/>
                    <a:pt x="63" y="23"/>
                  </a:cubicBezTo>
                  <a:cubicBezTo>
                    <a:pt x="64" y="22"/>
                    <a:pt x="64" y="20"/>
                    <a:pt x="64" y="19"/>
                  </a:cubicBezTo>
                  <a:cubicBezTo>
                    <a:pt x="64" y="17"/>
                    <a:pt x="67" y="18"/>
                    <a:pt x="67" y="16"/>
                  </a:cubicBezTo>
                  <a:cubicBezTo>
                    <a:pt x="68" y="15"/>
                    <a:pt x="68" y="14"/>
                    <a:pt x="69" y="13"/>
                  </a:cubicBezTo>
                  <a:cubicBezTo>
                    <a:pt x="69" y="11"/>
                    <a:pt x="70" y="10"/>
                    <a:pt x="69" y="8"/>
                  </a:cubicBezTo>
                  <a:cubicBezTo>
                    <a:pt x="69" y="6"/>
                    <a:pt x="62" y="5"/>
                    <a:pt x="61" y="2"/>
                  </a:cubicBezTo>
                  <a:cubicBezTo>
                    <a:pt x="59" y="0"/>
                    <a:pt x="55" y="1"/>
                    <a:pt x="54" y="2"/>
                  </a:cubicBezTo>
                  <a:cubicBezTo>
                    <a:pt x="53" y="4"/>
                    <a:pt x="45" y="2"/>
                    <a:pt x="45" y="4"/>
                  </a:cubicBezTo>
                  <a:cubicBezTo>
                    <a:pt x="45" y="7"/>
                    <a:pt x="40" y="7"/>
                    <a:pt x="40" y="10"/>
                  </a:cubicBezTo>
                  <a:cubicBezTo>
                    <a:pt x="40" y="13"/>
                    <a:pt x="43" y="18"/>
                    <a:pt x="39" y="17"/>
                  </a:cubicBezTo>
                  <a:cubicBezTo>
                    <a:pt x="35" y="17"/>
                    <a:pt x="37" y="19"/>
                    <a:pt x="35" y="22"/>
                  </a:cubicBezTo>
                  <a:cubicBezTo>
                    <a:pt x="33" y="25"/>
                    <a:pt x="33" y="20"/>
                    <a:pt x="30" y="21"/>
                  </a:cubicBezTo>
                  <a:cubicBezTo>
                    <a:pt x="28" y="22"/>
                    <a:pt x="25" y="18"/>
                    <a:pt x="24" y="20"/>
                  </a:cubicBezTo>
                  <a:cubicBezTo>
                    <a:pt x="23" y="22"/>
                    <a:pt x="19" y="21"/>
                    <a:pt x="15" y="20"/>
                  </a:cubicBezTo>
                  <a:cubicBezTo>
                    <a:pt x="11" y="19"/>
                    <a:pt x="9" y="14"/>
                    <a:pt x="5" y="13"/>
                  </a:cubicBezTo>
                  <a:cubicBezTo>
                    <a:pt x="3" y="13"/>
                    <a:pt x="1" y="15"/>
                    <a:pt x="0" y="17"/>
                  </a:cubicBezTo>
                  <a:cubicBezTo>
                    <a:pt x="3" y="19"/>
                    <a:pt x="5" y="22"/>
                    <a:pt x="9" y="24"/>
                  </a:cubicBezTo>
                  <a:cubicBezTo>
                    <a:pt x="13" y="26"/>
                    <a:pt x="21" y="28"/>
                    <a:pt x="21" y="31"/>
                  </a:cubicBezTo>
                  <a:cubicBezTo>
                    <a:pt x="21" y="34"/>
                    <a:pt x="19" y="38"/>
                    <a:pt x="21" y="39"/>
                  </a:cubicBezTo>
                  <a:cubicBezTo>
                    <a:pt x="23" y="40"/>
                    <a:pt x="21" y="46"/>
                    <a:pt x="23" y="47"/>
                  </a:cubicBezTo>
                  <a:cubicBezTo>
                    <a:pt x="26" y="48"/>
                    <a:pt x="25" y="54"/>
                    <a:pt x="23" y="54"/>
                  </a:cubicBezTo>
                  <a:cubicBezTo>
                    <a:pt x="21" y="54"/>
                    <a:pt x="23" y="57"/>
                    <a:pt x="25" y="58"/>
                  </a:cubicBezTo>
                  <a:cubicBezTo>
                    <a:pt x="25" y="59"/>
                    <a:pt x="26" y="61"/>
                    <a:pt x="26" y="62"/>
                  </a:cubicBezTo>
                  <a:cubicBezTo>
                    <a:pt x="28" y="63"/>
                    <a:pt x="30" y="64"/>
                    <a:pt x="33" y="65"/>
                  </a:cubicBezTo>
                  <a:cubicBezTo>
                    <a:pt x="36" y="67"/>
                    <a:pt x="35" y="69"/>
                    <a:pt x="35" y="72"/>
                  </a:cubicBezTo>
                  <a:cubicBezTo>
                    <a:pt x="36" y="74"/>
                    <a:pt x="36" y="76"/>
                    <a:pt x="34" y="75"/>
                  </a:cubicBezTo>
                  <a:cubicBezTo>
                    <a:pt x="32" y="74"/>
                    <a:pt x="30" y="75"/>
                    <a:pt x="29" y="78"/>
                  </a:cubicBezTo>
                  <a:cubicBezTo>
                    <a:pt x="28" y="82"/>
                    <a:pt x="24" y="87"/>
                    <a:pt x="21" y="87"/>
                  </a:cubicBezTo>
                  <a:cubicBezTo>
                    <a:pt x="18" y="87"/>
                    <a:pt x="18" y="90"/>
                    <a:pt x="16" y="91"/>
                  </a:cubicBezTo>
                  <a:cubicBezTo>
                    <a:pt x="13" y="91"/>
                    <a:pt x="11" y="93"/>
                    <a:pt x="11" y="95"/>
                  </a:cubicBezTo>
                  <a:cubicBezTo>
                    <a:pt x="11" y="98"/>
                    <a:pt x="8" y="98"/>
                    <a:pt x="5" y="98"/>
                  </a:cubicBezTo>
                  <a:cubicBezTo>
                    <a:pt x="3" y="98"/>
                    <a:pt x="4" y="102"/>
                    <a:pt x="2" y="104"/>
                  </a:cubicBezTo>
                  <a:cubicBezTo>
                    <a:pt x="0" y="105"/>
                    <a:pt x="0" y="106"/>
                    <a:pt x="2" y="108"/>
                  </a:cubicBezTo>
                  <a:cubicBezTo>
                    <a:pt x="4" y="111"/>
                    <a:pt x="2" y="113"/>
                    <a:pt x="3" y="114"/>
                  </a:cubicBezTo>
                  <a:cubicBezTo>
                    <a:pt x="4" y="116"/>
                    <a:pt x="6" y="120"/>
                    <a:pt x="4" y="124"/>
                  </a:cubicBezTo>
                  <a:cubicBezTo>
                    <a:pt x="3" y="128"/>
                    <a:pt x="1" y="133"/>
                    <a:pt x="2" y="132"/>
                  </a:cubicBezTo>
                  <a:cubicBezTo>
                    <a:pt x="4" y="132"/>
                    <a:pt x="7" y="136"/>
                    <a:pt x="10" y="136"/>
                  </a:cubicBezTo>
                  <a:cubicBezTo>
                    <a:pt x="12" y="135"/>
                    <a:pt x="13" y="139"/>
                    <a:pt x="15" y="138"/>
                  </a:cubicBezTo>
                  <a:cubicBezTo>
                    <a:pt x="17" y="138"/>
                    <a:pt x="17" y="141"/>
                    <a:pt x="24" y="140"/>
                  </a:cubicBezTo>
                  <a:cubicBezTo>
                    <a:pt x="31" y="140"/>
                    <a:pt x="45" y="134"/>
                    <a:pt x="50" y="134"/>
                  </a:cubicBezTo>
                  <a:cubicBezTo>
                    <a:pt x="54" y="134"/>
                    <a:pt x="56" y="134"/>
                    <a:pt x="58" y="134"/>
                  </a:cubicBezTo>
                  <a:cubicBezTo>
                    <a:pt x="59" y="132"/>
                    <a:pt x="61" y="130"/>
                    <a:pt x="62" y="128"/>
                  </a:cubicBezTo>
                  <a:cubicBezTo>
                    <a:pt x="65" y="125"/>
                    <a:pt x="73" y="122"/>
                    <a:pt x="75" y="11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4" name="Google Shape;15424;p133"/>
            <p:cNvSpPr/>
            <p:nvPr/>
          </p:nvSpPr>
          <p:spPr>
            <a:xfrm>
              <a:off x="6691471" y="4080857"/>
              <a:ext cx="546806" cy="438702"/>
            </a:xfrm>
            <a:custGeom>
              <a:avLst/>
              <a:gdLst/>
              <a:ahLst/>
              <a:cxnLst/>
              <a:rect l="l" t="t" r="r" b="b"/>
              <a:pathLst>
                <a:path w="177" h="142" extrusionOk="0">
                  <a:moveTo>
                    <a:pt x="106" y="30"/>
                  </a:moveTo>
                  <a:cubicBezTo>
                    <a:pt x="106" y="30"/>
                    <a:pt x="93" y="28"/>
                    <a:pt x="91" y="28"/>
                  </a:cubicBezTo>
                  <a:cubicBezTo>
                    <a:pt x="89" y="28"/>
                    <a:pt x="84" y="28"/>
                    <a:pt x="81" y="25"/>
                  </a:cubicBezTo>
                  <a:cubicBezTo>
                    <a:pt x="78" y="22"/>
                    <a:pt x="63" y="11"/>
                    <a:pt x="61" y="10"/>
                  </a:cubicBezTo>
                  <a:cubicBezTo>
                    <a:pt x="58" y="9"/>
                    <a:pt x="47" y="1"/>
                    <a:pt x="44" y="0"/>
                  </a:cubicBezTo>
                  <a:cubicBezTo>
                    <a:pt x="41" y="0"/>
                    <a:pt x="41" y="0"/>
                    <a:pt x="37" y="0"/>
                  </a:cubicBezTo>
                  <a:cubicBezTo>
                    <a:pt x="34" y="0"/>
                    <a:pt x="35" y="3"/>
                    <a:pt x="29" y="3"/>
                  </a:cubicBezTo>
                  <a:cubicBezTo>
                    <a:pt x="22" y="3"/>
                    <a:pt x="18" y="8"/>
                    <a:pt x="20" y="8"/>
                  </a:cubicBezTo>
                  <a:cubicBezTo>
                    <a:pt x="22" y="9"/>
                    <a:pt x="29" y="15"/>
                    <a:pt x="27" y="16"/>
                  </a:cubicBezTo>
                  <a:cubicBezTo>
                    <a:pt x="25" y="17"/>
                    <a:pt x="24" y="20"/>
                    <a:pt x="22" y="20"/>
                  </a:cubicBezTo>
                  <a:cubicBezTo>
                    <a:pt x="19" y="20"/>
                    <a:pt x="16" y="20"/>
                    <a:pt x="16" y="22"/>
                  </a:cubicBezTo>
                  <a:cubicBezTo>
                    <a:pt x="16" y="24"/>
                    <a:pt x="13" y="27"/>
                    <a:pt x="10" y="27"/>
                  </a:cubicBezTo>
                  <a:cubicBezTo>
                    <a:pt x="8" y="27"/>
                    <a:pt x="4" y="25"/>
                    <a:pt x="1" y="23"/>
                  </a:cubicBezTo>
                  <a:cubicBezTo>
                    <a:pt x="0" y="26"/>
                    <a:pt x="0" y="26"/>
                    <a:pt x="0" y="26"/>
                  </a:cubicBezTo>
                  <a:cubicBezTo>
                    <a:pt x="0" y="28"/>
                    <a:pt x="0" y="28"/>
                    <a:pt x="0" y="28"/>
                  </a:cubicBezTo>
                  <a:cubicBezTo>
                    <a:pt x="1" y="30"/>
                    <a:pt x="0" y="37"/>
                    <a:pt x="1" y="38"/>
                  </a:cubicBezTo>
                  <a:cubicBezTo>
                    <a:pt x="3" y="38"/>
                    <a:pt x="4" y="42"/>
                    <a:pt x="8" y="46"/>
                  </a:cubicBezTo>
                  <a:cubicBezTo>
                    <a:pt x="12" y="50"/>
                    <a:pt x="20" y="62"/>
                    <a:pt x="20" y="65"/>
                  </a:cubicBezTo>
                  <a:cubicBezTo>
                    <a:pt x="21" y="68"/>
                    <a:pt x="22" y="71"/>
                    <a:pt x="27" y="74"/>
                  </a:cubicBezTo>
                  <a:cubicBezTo>
                    <a:pt x="32" y="78"/>
                    <a:pt x="32" y="82"/>
                    <a:pt x="35" y="84"/>
                  </a:cubicBezTo>
                  <a:cubicBezTo>
                    <a:pt x="37" y="86"/>
                    <a:pt x="37" y="88"/>
                    <a:pt x="37" y="93"/>
                  </a:cubicBezTo>
                  <a:cubicBezTo>
                    <a:pt x="37" y="98"/>
                    <a:pt x="39" y="104"/>
                    <a:pt x="43" y="107"/>
                  </a:cubicBezTo>
                  <a:cubicBezTo>
                    <a:pt x="48" y="110"/>
                    <a:pt x="51" y="113"/>
                    <a:pt x="53" y="118"/>
                  </a:cubicBezTo>
                  <a:cubicBezTo>
                    <a:pt x="55" y="124"/>
                    <a:pt x="58" y="128"/>
                    <a:pt x="61" y="131"/>
                  </a:cubicBezTo>
                  <a:cubicBezTo>
                    <a:pt x="64" y="134"/>
                    <a:pt x="62" y="135"/>
                    <a:pt x="64" y="138"/>
                  </a:cubicBezTo>
                  <a:cubicBezTo>
                    <a:pt x="65" y="139"/>
                    <a:pt x="66" y="140"/>
                    <a:pt x="67" y="142"/>
                  </a:cubicBezTo>
                  <a:cubicBezTo>
                    <a:pt x="69" y="141"/>
                    <a:pt x="70" y="141"/>
                    <a:pt x="70" y="140"/>
                  </a:cubicBezTo>
                  <a:cubicBezTo>
                    <a:pt x="71" y="139"/>
                    <a:pt x="69" y="137"/>
                    <a:pt x="70" y="136"/>
                  </a:cubicBezTo>
                  <a:cubicBezTo>
                    <a:pt x="71" y="135"/>
                    <a:pt x="72" y="133"/>
                    <a:pt x="74" y="133"/>
                  </a:cubicBezTo>
                  <a:cubicBezTo>
                    <a:pt x="75" y="132"/>
                    <a:pt x="77" y="134"/>
                    <a:pt x="80" y="134"/>
                  </a:cubicBezTo>
                  <a:cubicBezTo>
                    <a:pt x="83" y="133"/>
                    <a:pt x="90" y="134"/>
                    <a:pt x="90" y="134"/>
                  </a:cubicBezTo>
                  <a:cubicBezTo>
                    <a:pt x="91" y="135"/>
                    <a:pt x="100" y="135"/>
                    <a:pt x="102" y="136"/>
                  </a:cubicBezTo>
                  <a:cubicBezTo>
                    <a:pt x="104" y="138"/>
                    <a:pt x="107" y="138"/>
                    <a:pt x="108" y="134"/>
                  </a:cubicBezTo>
                  <a:cubicBezTo>
                    <a:pt x="109" y="131"/>
                    <a:pt x="120" y="124"/>
                    <a:pt x="121" y="123"/>
                  </a:cubicBezTo>
                  <a:cubicBezTo>
                    <a:pt x="122" y="122"/>
                    <a:pt x="133" y="123"/>
                    <a:pt x="138" y="122"/>
                  </a:cubicBezTo>
                  <a:cubicBezTo>
                    <a:pt x="142" y="121"/>
                    <a:pt x="170" y="112"/>
                    <a:pt x="171" y="111"/>
                  </a:cubicBezTo>
                  <a:cubicBezTo>
                    <a:pt x="173" y="110"/>
                    <a:pt x="177" y="95"/>
                    <a:pt x="177" y="93"/>
                  </a:cubicBezTo>
                  <a:cubicBezTo>
                    <a:pt x="177" y="92"/>
                    <a:pt x="175" y="87"/>
                    <a:pt x="173" y="87"/>
                  </a:cubicBezTo>
                  <a:cubicBezTo>
                    <a:pt x="171" y="88"/>
                    <a:pt x="153" y="86"/>
                    <a:pt x="152" y="85"/>
                  </a:cubicBezTo>
                  <a:cubicBezTo>
                    <a:pt x="151" y="84"/>
                    <a:pt x="146" y="81"/>
                    <a:pt x="145" y="76"/>
                  </a:cubicBezTo>
                  <a:cubicBezTo>
                    <a:pt x="144" y="75"/>
                    <a:pt x="142" y="73"/>
                    <a:pt x="142" y="71"/>
                  </a:cubicBezTo>
                  <a:cubicBezTo>
                    <a:pt x="140" y="71"/>
                    <a:pt x="137" y="70"/>
                    <a:pt x="135" y="66"/>
                  </a:cubicBezTo>
                  <a:cubicBezTo>
                    <a:pt x="133" y="65"/>
                    <a:pt x="129" y="58"/>
                    <a:pt x="130" y="57"/>
                  </a:cubicBezTo>
                  <a:cubicBezTo>
                    <a:pt x="132" y="54"/>
                    <a:pt x="129" y="50"/>
                    <a:pt x="127" y="48"/>
                  </a:cubicBezTo>
                  <a:cubicBezTo>
                    <a:pt x="124" y="45"/>
                    <a:pt x="118" y="40"/>
                    <a:pt x="118" y="38"/>
                  </a:cubicBezTo>
                  <a:cubicBezTo>
                    <a:pt x="118" y="37"/>
                    <a:pt x="118" y="35"/>
                    <a:pt x="117" y="34"/>
                  </a:cubicBezTo>
                  <a:cubicBezTo>
                    <a:pt x="110" y="34"/>
                    <a:pt x="110" y="34"/>
                    <a:pt x="110" y="34"/>
                  </a:cubicBezTo>
                  <a:lnTo>
                    <a:pt x="106" y="30"/>
                  </a:ln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5" name="Google Shape;15425;p133"/>
            <p:cNvSpPr/>
            <p:nvPr/>
          </p:nvSpPr>
          <p:spPr>
            <a:xfrm>
              <a:off x="7142742" y="4281981"/>
              <a:ext cx="209924" cy="235064"/>
            </a:xfrm>
            <a:custGeom>
              <a:avLst/>
              <a:gdLst/>
              <a:ahLst/>
              <a:cxnLst/>
              <a:rect l="l" t="t" r="r" b="b"/>
              <a:pathLst>
                <a:path w="68" h="76" extrusionOk="0">
                  <a:moveTo>
                    <a:pt x="33" y="2"/>
                  </a:moveTo>
                  <a:cubicBezTo>
                    <a:pt x="33" y="8"/>
                    <a:pt x="33" y="8"/>
                    <a:pt x="33" y="8"/>
                  </a:cubicBezTo>
                  <a:cubicBezTo>
                    <a:pt x="28" y="15"/>
                    <a:pt x="28" y="15"/>
                    <a:pt x="28" y="15"/>
                  </a:cubicBezTo>
                  <a:cubicBezTo>
                    <a:pt x="25" y="22"/>
                    <a:pt x="25" y="22"/>
                    <a:pt x="25" y="22"/>
                  </a:cubicBezTo>
                  <a:cubicBezTo>
                    <a:pt x="26" y="22"/>
                    <a:pt x="27" y="22"/>
                    <a:pt x="27" y="22"/>
                  </a:cubicBezTo>
                  <a:cubicBezTo>
                    <a:pt x="29" y="22"/>
                    <a:pt x="31" y="27"/>
                    <a:pt x="31" y="28"/>
                  </a:cubicBezTo>
                  <a:cubicBezTo>
                    <a:pt x="31" y="30"/>
                    <a:pt x="27" y="45"/>
                    <a:pt x="25" y="46"/>
                  </a:cubicBezTo>
                  <a:cubicBezTo>
                    <a:pt x="25" y="47"/>
                    <a:pt x="10" y="52"/>
                    <a:pt x="0" y="55"/>
                  </a:cubicBezTo>
                  <a:cubicBezTo>
                    <a:pt x="2" y="59"/>
                    <a:pt x="6" y="68"/>
                    <a:pt x="10" y="76"/>
                  </a:cubicBezTo>
                  <a:cubicBezTo>
                    <a:pt x="11" y="76"/>
                    <a:pt x="11" y="75"/>
                    <a:pt x="12" y="75"/>
                  </a:cubicBezTo>
                  <a:cubicBezTo>
                    <a:pt x="17" y="72"/>
                    <a:pt x="22" y="74"/>
                    <a:pt x="26" y="73"/>
                  </a:cubicBezTo>
                  <a:cubicBezTo>
                    <a:pt x="29" y="72"/>
                    <a:pt x="26" y="69"/>
                    <a:pt x="29" y="66"/>
                  </a:cubicBezTo>
                  <a:cubicBezTo>
                    <a:pt x="32" y="63"/>
                    <a:pt x="37" y="65"/>
                    <a:pt x="38" y="64"/>
                  </a:cubicBezTo>
                  <a:cubicBezTo>
                    <a:pt x="40" y="64"/>
                    <a:pt x="41" y="58"/>
                    <a:pt x="44" y="57"/>
                  </a:cubicBezTo>
                  <a:cubicBezTo>
                    <a:pt x="46" y="56"/>
                    <a:pt x="49" y="56"/>
                    <a:pt x="49" y="54"/>
                  </a:cubicBezTo>
                  <a:cubicBezTo>
                    <a:pt x="49" y="52"/>
                    <a:pt x="49" y="43"/>
                    <a:pt x="52" y="43"/>
                  </a:cubicBezTo>
                  <a:cubicBezTo>
                    <a:pt x="55" y="42"/>
                    <a:pt x="59" y="39"/>
                    <a:pt x="59" y="38"/>
                  </a:cubicBezTo>
                  <a:cubicBezTo>
                    <a:pt x="59" y="36"/>
                    <a:pt x="64" y="31"/>
                    <a:pt x="66" y="28"/>
                  </a:cubicBezTo>
                  <a:cubicBezTo>
                    <a:pt x="67" y="25"/>
                    <a:pt x="68" y="24"/>
                    <a:pt x="65" y="23"/>
                  </a:cubicBezTo>
                  <a:cubicBezTo>
                    <a:pt x="63" y="23"/>
                    <a:pt x="59" y="16"/>
                    <a:pt x="58" y="15"/>
                  </a:cubicBezTo>
                  <a:cubicBezTo>
                    <a:pt x="57" y="13"/>
                    <a:pt x="50" y="14"/>
                    <a:pt x="44" y="9"/>
                  </a:cubicBezTo>
                  <a:cubicBezTo>
                    <a:pt x="42" y="8"/>
                    <a:pt x="40" y="4"/>
                    <a:pt x="39" y="0"/>
                  </a:cubicBezTo>
                  <a:cubicBezTo>
                    <a:pt x="37" y="2"/>
                    <a:pt x="37" y="2"/>
                    <a:pt x="37" y="2"/>
                  </a:cubicBezTo>
                  <a:lnTo>
                    <a:pt x="33" y="2"/>
                  </a:ln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6" name="Google Shape;15426;p133"/>
            <p:cNvSpPr/>
            <p:nvPr/>
          </p:nvSpPr>
          <p:spPr>
            <a:xfrm>
              <a:off x="7108803" y="4254326"/>
              <a:ext cx="30169" cy="46510"/>
            </a:xfrm>
            <a:custGeom>
              <a:avLst/>
              <a:gdLst/>
              <a:ahLst/>
              <a:cxnLst/>
              <a:rect l="l" t="t" r="r" b="b"/>
              <a:pathLst>
                <a:path w="10" h="15" extrusionOk="0">
                  <a:moveTo>
                    <a:pt x="7" y="15"/>
                  </a:moveTo>
                  <a:cubicBezTo>
                    <a:pt x="7" y="14"/>
                    <a:pt x="7" y="13"/>
                    <a:pt x="7" y="12"/>
                  </a:cubicBezTo>
                  <a:cubicBezTo>
                    <a:pt x="9" y="9"/>
                    <a:pt x="10" y="2"/>
                    <a:pt x="6" y="1"/>
                  </a:cubicBezTo>
                  <a:cubicBezTo>
                    <a:pt x="2" y="0"/>
                    <a:pt x="0" y="8"/>
                    <a:pt x="0" y="10"/>
                  </a:cubicBezTo>
                  <a:cubicBezTo>
                    <a:pt x="0" y="10"/>
                    <a:pt x="0" y="10"/>
                    <a:pt x="0" y="10"/>
                  </a:cubicBezTo>
                  <a:cubicBezTo>
                    <a:pt x="2" y="14"/>
                    <a:pt x="5" y="15"/>
                    <a:pt x="7" y="1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7" name="Google Shape;15427;p133"/>
            <p:cNvSpPr/>
            <p:nvPr/>
          </p:nvSpPr>
          <p:spPr>
            <a:xfrm>
              <a:off x="7138972" y="4251812"/>
              <a:ext cx="123188" cy="98048"/>
            </a:xfrm>
            <a:custGeom>
              <a:avLst/>
              <a:gdLst/>
              <a:ahLst/>
              <a:cxnLst/>
              <a:rect l="l" t="t" r="r" b="b"/>
              <a:pathLst>
                <a:path w="40" h="32" extrusionOk="0">
                  <a:moveTo>
                    <a:pt x="7" y="30"/>
                  </a:moveTo>
                  <a:cubicBezTo>
                    <a:pt x="8" y="31"/>
                    <a:pt x="21" y="32"/>
                    <a:pt x="26" y="32"/>
                  </a:cubicBezTo>
                  <a:cubicBezTo>
                    <a:pt x="29" y="25"/>
                    <a:pt x="29" y="25"/>
                    <a:pt x="29" y="25"/>
                  </a:cubicBezTo>
                  <a:cubicBezTo>
                    <a:pt x="34" y="18"/>
                    <a:pt x="34" y="18"/>
                    <a:pt x="34" y="18"/>
                  </a:cubicBezTo>
                  <a:cubicBezTo>
                    <a:pt x="34" y="12"/>
                    <a:pt x="34" y="12"/>
                    <a:pt x="34" y="12"/>
                  </a:cubicBezTo>
                  <a:cubicBezTo>
                    <a:pt x="38" y="12"/>
                    <a:pt x="38" y="12"/>
                    <a:pt x="38" y="12"/>
                  </a:cubicBezTo>
                  <a:cubicBezTo>
                    <a:pt x="40" y="10"/>
                    <a:pt x="40" y="10"/>
                    <a:pt x="40" y="10"/>
                  </a:cubicBezTo>
                  <a:cubicBezTo>
                    <a:pt x="39" y="5"/>
                    <a:pt x="39" y="0"/>
                    <a:pt x="38" y="0"/>
                  </a:cubicBezTo>
                  <a:cubicBezTo>
                    <a:pt x="37" y="0"/>
                    <a:pt x="31" y="6"/>
                    <a:pt x="28" y="11"/>
                  </a:cubicBezTo>
                  <a:cubicBezTo>
                    <a:pt x="26" y="16"/>
                    <a:pt x="18" y="20"/>
                    <a:pt x="12" y="19"/>
                  </a:cubicBezTo>
                  <a:cubicBezTo>
                    <a:pt x="6" y="18"/>
                    <a:pt x="4" y="20"/>
                    <a:pt x="2" y="21"/>
                  </a:cubicBezTo>
                  <a:cubicBezTo>
                    <a:pt x="2" y="22"/>
                    <a:pt x="1" y="21"/>
                    <a:pt x="0" y="21"/>
                  </a:cubicBezTo>
                  <a:cubicBezTo>
                    <a:pt x="1" y="26"/>
                    <a:pt x="6" y="29"/>
                    <a:pt x="7" y="3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8" name="Google Shape;15428;p133"/>
            <p:cNvSpPr/>
            <p:nvPr/>
          </p:nvSpPr>
          <p:spPr>
            <a:xfrm>
              <a:off x="8367085" y="4782277"/>
              <a:ext cx="506582" cy="157129"/>
            </a:xfrm>
            <a:custGeom>
              <a:avLst/>
              <a:gdLst/>
              <a:ahLst/>
              <a:cxnLst/>
              <a:rect l="l" t="t" r="r" b="b"/>
              <a:pathLst>
                <a:path w="164" h="51" extrusionOk="0">
                  <a:moveTo>
                    <a:pt x="30" y="18"/>
                  </a:moveTo>
                  <a:cubicBezTo>
                    <a:pt x="30" y="13"/>
                    <a:pt x="25" y="13"/>
                    <a:pt x="23" y="9"/>
                  </a:cubicBezTo>
                  <a:cubicBezTo>
                    <a:pt x="22" y="5"/>
                    <a:pt x="20" y="8"/>
                    <a:pt x="19" y="5"/>
                  </a:cubicBezTo>
                  <a:cubicBezTo>
                    <a:pt x="19" y="5"/>
                    <a:pt x="19" y="4"/>
                    <a:pt x="19" y="4"/>
                  </a:cubicBezTo>
                  <a:cubicBezTo>
                    <a:pt x="16" y="5"/>
                    <a:pt x="17" y="7"/>
                    <a:pt x="16" y="7"/>
                  </a:cubicBezTo>
                  <a:cubicBezTo>
                    <a:pt x="15" y="8"/>
                    <a:pt x="9" y="8"/>
                    <a:pt x="9" y="7"/>
                  </a:cubicBezTo>
                  <a:cubicBezTo>
                    <a:pt x="9" y="5"/>
                    <a:pt x="8" y="2"/>
                    <a:pt x="5" y="2"/>
                  </a:cubicBezTo>
                  <a:cubicBezTo>
                    <a:pt x="3" y="1"/>
                    <a:pt x="2" y="1"/>
                    <a:pt x="0" y="1"/>
                  </a:cubicBezTo>
                  <a:cubicBezTo>
                    <a:pt x="2" y="6"/>
                    <a:pt x="3" y="10"/>
                    <a:pt x="3" y="14"/>
                  </a:cubicBezTo>
                  <a:cubicBezTo>
                    <a:pt x="3" y="19"/>
                    <a:pt x="10" y="27"/>
                    <a:pt x="11" y="30"/>
                  </a:cubicBezTo>
                  <a:cubicBezTo>
                    <a:pt x="12" y="34"/>
                    <a:pt x="14" y="35"/>
                    <a:pt x="19" y="38"/>
                  </a:cubicBezTo>
                  <a:cubicBezTo>
                    <a:pt x="24" y="42"/>
                    <a:pt x="34" y="47"/>
                    <a:pt x="35" y="46"/>
                  </a:cubicBezTo>
                  <a:cubicBezTo>
                    <a:pt x="37" y="45"/>
                    <a:pt x="33" y="37"/>
                    <a:pt x="30" y="34"/>
                  </a:cubicBezTo>
                  <a:cubicBezTo>
                    <a:pt x="27" y="31"/>
                    <a:pt x="30" y="24"/>
                    <a:pt x="30" y="18"/>
                  </a:cubicBezTo>
                  <a:close/>
                  <a:moveTo>
                    <a:pt x="157" y="9"/>
                  </a:moveTo>
                  <a:cubicBezTo>
                    <a:pt x="155" y="9"/>
                    <a:pt x="150" y="9"/>
                    <a:pt x="150" y="7"/>
                  </a:cubicBezTo>
                  <a:cubicBezTo>
                    <a:pt x="150" y="4"/>
                    <a:pt x="145" y="0"/>
                    <a:pt x="142" y="0"/>
                  </a:cubicBezTo>
                  <a:cubicBezTo>
                    <a:pt x="139" y="0"/>
                    <a:pt x="135" y="6"/>
                    <a:pt x="135" y="9"/>
                  </a:cubicBezTo>
                  <a:cubicBezTo>
                    <a:pt x="135" y="11"/>
                    <a:pt x="130" y="11"/>
                    <a:pt x="131" y="14"/>
                  </a:cubicBezTo>
                  <a:cubicBezTo>
                    <a:pt x="131" y="16"/>
                    <a:pt x="130" y="16"/>
                    <a:pt x="129" y="17"/>
                  </a:cubicBezTo>
                  <a:cubicBezTo>
                    <a:pt x="130" y="20"/>
                    <a:pt x="130" y="22"/>
                    <a:pt x="129" y="22"/>
                  </a:cubicBezTo>
                  <a:cubicBezTo>
                    <a:pt x="127" y="21"/>
                    <a:pt x="126" y="24"/>
                    <a:pt x="124" y="24"/>
                  </a:cubicBezTo>
                  <a:cubicBezTo>
                    <a:pt x="122" y="24"/>
                    <a:pt x="121" y="21"/>
                    <a:pt x="119" y="18"/>
                  </a:cubicBezTo>
                  <a:cubicBezTo>
                    <a:pt x="119" y="18"/>
                    <a:pt x="119" y="18"/>
                    <a:pt x="119" y="18"/>
                  </a:cubicBezTo>
                  <a:cubicBezTo>
                    <a:pt x="117" y="18"/>
                    <a:pt x="112" y="25"/>
                    <a:pt x="111" y="29"/>
                  </a:cubicBezTo>
                  <a:cubicBezTo>
                    <a:pt x="110" y="34"/>
                    <a:pt x="106" y="32"/>
                    <a:pt x="99" y="33"/>
                  </a:cubicBezTo>
                  <a:cubicBezTo>
                    <a:pt x="92" y="33"/>
                    <a:pt x="95" y="40"/>
                    <a:pt x="94" y="44"/>
                  </a:cubicBezTo>
                  <a:cubicBezTo>
                    <a:pt x="92" y="47"/>
                    <a:pt x="85" y="41"/>
                    <a:pt x="81" y="41"/>
                  </a:cubicBezTo>
                  <a:cubicBezTo>
                    <a:pt x="82" y="43"/>
                    <a:pt x="83" y="46"/>
                    <a:pt x="84" y="46"/>
                  </a:cubicBezTo>
                  <a:cubicBezTo>
                    <a:pt x="86" y="46"/>
                    <a:pt x="89" y="51"/>
                    <a:pt x="91" y="49"/>
                  </a:cubicBezTo>
                  <a:cubicBezTo>
                    <a:pt x="93" y="48"/>
                    <a:pt x="99" y="49"/>
                    <a:pt x="102" y="48"/>
                  </a:cubicBezTo>
                  <a:cubicBezTo>
                    <a:pt x="105" y="47"/>
                    <a:pt x="105" y="45"/>
                    <a:pt x="110" y="45"/>
                  </a:cubicBezTo>
                  <a:cubicBezTo>
                    <a:pt x="115" y="45"/>
                    <a:pt x="113" y="49"/>
                    <a:pt x="118" y="46"/>
                  </a:cubicBezTo>
                  <a:cubicBezTo>
                    <a:pt x="123" y="44"/>
                    <a:pt x="126" y="46"/>
                    <a:pt x="125" y="41"/>
                  </a:cubicBezTo>
                  <a:cubicBezTo>
                    <a:pt x="125" y="37"/>
                    <a:pt x="128" y="37"/>
                    <a:pt x="128" y="33"/>
                  </a:cubicBezTo>
                  <a:cubicBezTo>
                    <a:pt x="127" y="30"/>
                    <a:pt x="133" y="32"/>
                    <a:pt x="133" y="26"/>
                  </a:cubicBezTo>
                  <a:cubicBezTo>
                    <a:pt x="132" y="20"/>
                    <a:pt x="142" y="21"/>
                    <a:pt x="146" y="21"/>
                  </a:cubicBezTo>
                  <a:cubicBezTo>
                    <a:pt x="147" y="21"/>
                    <a:pt x="148" y="21"/>
                    <a:pt x="150" y="22"/>
                  </a:cubicBezTo>
                  <a:cubicBezTo>
                    <a:pt x="153" y="20"/>
                    <a:pt x="157" y="19"/>
                    <a:pt x="155" y="17"/>
                  </a:cubicBezTo>
                  <a:cubicBezTo>
                    <a:pt x="153" y="15"/>
                    <a:pt x="162" y="17"/>
                    <a:pt x="163" y="14"/>
                  </a:cubicBezTo>
                  <a:cubicBezTo>
                    <a:pt x="164" y="11"/>
                    <a:pt x="159" y="8"/>
                    <a:pt x="157" y="9"/>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29" name="Google Shape;15429;p133"/>
            <p:cNvSpPr/>
            <p:nvPr/>
          </p:nvSpPr>
          <p:spPr>
            <a:xfrm>
              <a:off x="8734136" y="4835072"/>
              <a:ext cx="33940" cy="21370"/>
            </a:xfrm>
            <a:custGeom>
              <a:avLst/>
              <a:gdLst/>
              <a:ahLst/>
              <a:cxnLst/>
              <a:rect l="l" t="t" r="r" b="b"/>
              <a:pathLst>
                <a:path w="11" h="7" extrusionOk="0">
                  <a:moveTo>
                    <a:pt x="5" y="7"/>
                  </a:moveTo>
                  <a:cubicBezTo>
                    <a:pt x="7" y="7"/>
                    <a:pt x="8" y="4"/>
                    <a:pt x="10" y="5"/>
                  </a:cubicBezTo>
                  <a:cubicBezTo>
                    <a:pt x="11" y="5"/>
                    <a:pt x="11" y="3"/>
                    <a:pt x="10" y="0"/>
                  </a:cubicBezTo>
                  <a:cubicBezTo>
                    <a:pt x="8" y="0"/>
                    <a:pt x="6" y="0"/>
                    <a:pt x="6" y="2"/>
                  </a:cubicBezTo>
                  <a:cubicBezTo>
                    <a:pt x="6" y="4"/>
                    <a:pt x="2" y="1"/>
                    <a:pt x="0" y="1"/>
                  </a:cubicBezTo>
                  <a:cubicBezTo>
                    <a:pt x="2" y="4"/>
                    <a:pt x="3" y="7"/>
                    <a:pt x="5" y="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0" name="Google Shape;15430;p133"/>
            <p:cNvSpPr/>
            <p:nvPr/>
          </p:nvSpPr>
          <p:spPr>
            <a:xfrm>
              <a:off x="6799575" y="3923729"/>
              <a:ext cx="253919" cy="247634"/>
            </a:xfrm>
            <a:custGeom>
              <a:avLst/>
              <a:gdLst/>
              <a:ahLst/>
              <a:cxnLst/>
              <a:rect l="l" t="t" r="r" b="b"/>
              <a:pathLst>
                <a:path w="82" h="80" extrusionOk="0">
                  <a:moveTo>
                    <a:pt x="69" y="73"/>
                  </a:moveTo>
                  <a:cubicBezTo>
                    <a:pt x="70" y="72"/>
                    <a:pt x="71" y="70"/>
                    <a:pt x="73" y="70"/>
                  </a:cubicBezTo>
                  <a:cubicBezTo>
                    <a:pt x="75" y="70"/>
                    <a:pt x="76" y="71"/>
                    <a:pt x="79" y="73"/>
                  </a:cubicBezTo>
                  <a:cubicBezTo>
                    <a:pt x="80" y="72"/>
                    <a:pt x="81" y="71"/>
                    <a:pt x="82" y="71"/>
                  </a:cubicBezTo>
                  <a:cubicBezTo>
                    <a:pt x="80" y="69"/>
                    <a:pt x="77" y="66"/>
                    <a:pt x="78" y="64"/>
                  </a:cubicBezTo>
                  <a:cubicBezTo>
                    <a:pt x="78" y="62"/>
                    <a:pt x="75" y="60"/>
                    <a:pt x="75" y="59"/>
                  </a:cubicBezTo>
                  <a:cubicBezTo>
                    <a:pt x="74" y="57"/>
                    <a:pt x="77" y="54"/>
                    <a:pt x="75" y="53"/>
                  </a:cubicBezTo>
                  <a:cubicBezTo>
                    <a:pt x="74" y="52"/>
                    <a:pt x="74" y="48"/>
                    <a:pt x="71" y="48"/>
                  </a:cubicBezTo>
                  <a:cubicBezTo>
                    <a:pt x="69" y="48"/>
                    <a:pt x="62" y="44"/>
                    <a:pt x="62" y="42"/>
                  </a:cubicBezTo>
                  <a:cubicBezTo>
                    <a:pt x="62" y="39"/>
                    <a:pt x="59" y="38"/>
                    <a:pt x="58" y="37"/>
                  </a:cubicBezTo>
                  <a:cubicBezTo>
                    <a:pt x="57" y="36"/>
                    <a:pt x="55" y="30"/>
                    <a:pt x="57" y="29"/>
                  </a:cubicBezTo>
                  <a:cubicBezTo>
                    <a:pt x="59" y="28"/>
                    <a:pt x="58" y="23"/>
                    <a:pt x="60" y="23"/>
                  </a:cubicBezTo>
                  <a:cubicBezTo>
                    <a:pt x="62" y="23"/>
                    <a:pt x="61" y="20"/>
                    <a:pt x="61" y="18"/>
                  </a:cubicBezTo>
                  <a:cubicBezTo>
                    <a:pt x="62" y="16"/>
                    <a:pt x="60" y="15"/>
                    <a:pt x="58" y="15"/>
                  </a:cubicBezTo>
                  <a:cubicBezTo>
                    <a:pt x="56" y="15"/>
                    <a:pt x="53" y="12"/>
                    <a:pt x="53" y="10"/>
                  </a:cubicBezTo>
                  <a:cubicBezTo>
                    <a:pt x="53" y="8"/>
                    <a:pt x="50" y="4"/>
                    <a:pt x="50" y="3"/>
                  </a:cubicBezTo>
                  <a:cubicBezTo>
                    <a:pt x="50" y="8"/>
                    <a:pt x="43" y="1"/>
                    <a:pt x="41" y="2"/>
                  </a:cubicBezTo>
                  <a:cubicBezTo>
                    <a:pt x="39" y="3"/>
                    <a:pt x="38" y="0"/>
                    <a:pt x="34" y="0"/>
                  </a:cubicBezTo>
                  <a:cubicBezTo>
                    <a:pt x="31" y="1"/>
                    <a:pt x="32" y="2"/>
                    <a:pt x="30" y="3"/>
                  </a:cubicBezTo>
                  <a:cubicBezTo>
                    <a:pt x="30" y="3"/>
                    <a:pt x="30" y="3"/>
                    <a:pt x="30" y="3"/>
                  </a:cubicBezTo>
                  <a:cubicBezTo>
                    <a:pt x="25" y="7"/>
                    <a:pt x="25" y="7"/>
                    <a:pt x="25" y="7"/>
                  </a:cubicBezTo>
                  <a:cubicBezTo>
                    <a:pt x="25" y="7"/>
                    <a:pt x="21" y="8"/>
                    <a:pt x="20" y="11"/>
                  </a:cubicBezTo>
                  <a:cubicBezTo>
                    <a:pt x="19" y="13"/>
                    <a:pt x="22" y="16"/>
                    <a:pt x="21" y="18"/>
                  </a:cubicBezTo>
                  <a:cubicBezTo>
                    <a:pt x="19" y="19"/>
                    <a:pt x="20" y="23"/>
                    <a:pt x="20" y="24"/>
                  </a:cubicBezTo>
                  <a:cubicBezTo>
                    <a:pt x="20" y="26"/>
                    <a:pt x="18" y="29"/>
                    <a:pt x="18" y="29"/>
                  </a:cubicBezTo>
                  <a:cubicBezTo>
                    <a:pt x="18" y="29"/>
                    <a:pt x="8" y="35"/>
                    <a:pt x="0" y="39"/>
                  </a:cubicBezTo>
                  <a:cubicBezTo>
                    <a:pt x="0" y="41"/>
                    <a:pt x="0" y="42"/>
                    <a:pt x="1" y="43"/>
                  </a:cubicBezTo>
                  <a:cubicBezTo>
                    <a:pt x="1" y="45"/>
                    <a:pt x="2" y="48"/>
                    <a:pt x="3" y="51"/>
                  </a:cubicBezTo>
                  <a:cubicBezTo>
                    <a:pt x="6" y="51"/>
                    <a:pt x="6" y="51"/>
                    <a:pt x="9" y="51"/>
                  </a:cubicBezTo>
                  <a:cubicBezTo>
                    <a:pt x="12" y="52"/>
                    <a:pt x="23" y="60"/>
                    <a:pt x="26" y="61"/>
                  </a:cubicBezTo>
                  <a:cubicBezTo>
                    <a:pt x="28" y="62"/>
                    <a:pt x="43" y="73"/>
                    <a:pt x="46" y="76"/>
                  </a:cubicBezTo>
                  <a:cubicBezTo>
                    <a:pt x="49" y="79"/>
                    <a:pt x="54" y="79"/>
                    <a:pt x="56" y="79"/>
                  </a:cubicBezTo>
                  <a:cubicBezTo>
                    <a:pt x="57" y="79"/>
                    <a:pt x="62" y="80"/>
                    <a:pt x="66" y="80"/>
                  </a:cubicBezTo>
                  <a:cubicBezTo>
                    <a:pt x="67" y="77"/>
                    <a:pt x="69" y="74"/>
                    <a:pt x="69" y="7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1" name="Google Shape;15431;p133"/>
            <p:cNvSpPr/>
            <p:nvPr/>
          </p:nvSpPr>
          <p:spPr>
            <a:xfrm>
              <a:off x="7003213" y="4139938"/>
              <a:ext cx="50281" cy="46510"/>
            </a:xfrm>
            <a:custGeom>
              <a:avLst/>
              <a:gdLst/>
              <a:ahLst/>
              <a:cxnLst/>
              <a:rect l="l" t="t" r="r" b="b"/>
              <a:pathLst>
                <a:path w="16" h="15" extrusionOk="0">
                  <a:moveTo>
                    <a:pt x="5" y="11"/>
                  </a:moveTo>
                  <a:cubicBezTo>
                    <a:pt x="9" y="15"/>
                    <a:pt x="9" y="15"/>
                    <a:pt x="9" y="15"/>
                  </a:cubicBezTo>
                  <a:cubicBezTo>
                    <a:pt x="16" y="15"/>
                    <a:pt x="16" y="15"/>
                    <a:pt x="16" y="15"/>
                  </a:cubicBezTo>
                  <a:cubicBezTo>
                    <a:pt x="14" y="11"/>
                    <a:pt x="12" y="6"/>
                    <a:pt x="12" y="4"/>
                  </a:cubicBezTo>
                  <a:cubicBezTo>
                    <a:pt x="12" y="4"/>
                    <a:pt x="12" y="3"/>
                    <a:pt x="13" y="3"/>
                  </a:cubicBezTo>
                  <a:cubicBezTo>
                    <a:pt x="10" y="1"/>
                    <a:pt x="9" y="0"/>
                    <a:pt x="7" y="0"/>
                  </a:cubicBezTo>
                  <a:cubicBezTo>
                    <a:pt x="5" y="0"/>
                    <a:pt x="4" y="2"/>
                    <a:pt x="3" y="3"/>
                  </a:cubicBezTo>
                  <a:cubicBezTo>
                    <a:pt x="3" y="4"/>
                    <a:pt x="1" y="7"/>
                    <a:pt x="0" y="10"/>
                  </a:cubicBezTo>
                  <a:cubicBezTo>
                    <a:pt x="3" y="11"/>
                    <a:pt x="5" y="11"/>
                    <a:pt x="5" y="11"/>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2" name="Google Shape;15432;p133"/>
            <p:cNvSpPr/>
            <p:nvPr/>
          </p:nvSpPr>
          <p:spPr>
            <a:xfrm>
              <a:off x="3445832" y="4576125"/>
              <a:ext cx="59081" cy="33940"/>
            </a:xfrm>
            <a:custGeom>
              <a:avLst/>
              <a:gdLst/>
              <a:ahLst/>
              <a:cxnLst/>
              <a:rect l="l" t="t" r="r" b="b"/>
              <a:pathLst>
                <a:path w="19" h="11" extrusionOk="0">
                  <a:moveTo>
                    <a:pt x="19" y="4"/>
                  </a:moveTo>
                  <a:cubicBezTo>
                    <a:pt x="17" y="2"/>
                    <a:pt x="14" y="4"/>
                    <a:pt x="10" y="2"/>
                  </a:cubicBezTo>
                  <a:cubicBezTo>
                    <a:pt x="9" y="1"/>
                    <a:pt x="7" y="0"/>
                    <a:pt x="6" y="0"/>
                  </a:cubicBezTo>
                  <a:cubicBezTo>
                    <a:pt x="6" y="0"/>
                    <a:pt x="6" y="0"/>
                    <a:pt x="6" y="0"/>
                  </a:cubicBezTo>
                  <a:cubicBezTo>
                    <a:pt x="5" y="0"/>
                    <a:pt x="2" y="3"/>
                    <a:pt x="0" y="5"/>
                  </a:cubicBezTo>
                  <a:cubicBezTo>
                    <a:pt x="2" y="7"/>
                    <a:pt x="13" y="11"/>
                    <a:pt x="16" y="11"/>
                  </a:cubicBezTo>
                  <a:cubicBezTo>
                    <a:pt x="17" y="11"/>
                    <a:pt x="18" y="10"/>
                    <a:pt x="19" y="10"/>
                  </a:cubicBezTo>
                  <a:cubicBezTo>
                    <a:pt x="19" y="7"/>
                    <a:pt x="19" y="5"/>
                    <a:pt x="19" y="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3" name="Google Shape;15433;p133"/>
            <p:cNvSpPr/>
            <p:nvPr/>
          </p:nvSpPr>
          <p:spPr>
            <a:xfrm>
              <a:off x="3464687" y="4525844"/>
              <a:ext cx="157129" cy="90506"/>
            </a:xfrm>
            <a:custGeom>
              <a:avLst/>
              <a:gdLst/>
              <a:ahLst/>
              <a:cxnLst/>
              <a:rect l="l" t="t" r="r" b="b"/>
              <a:pathLst>
                <a:path w="51" h="29" extrusionOk="0">
                  <a:moveTo>
                    <a:pt x="22" y="26"/>
                  </a:moveTo>
                  <a:cubicBezTo>
                    <a:pt x="22" y="25"/>
                    <a:pt x="19" y="21"/>
                    <a:pt x="24" y="20"/>
                  </a:cubicBezTo>
                  <a:cubicBezTo>
                    <a:pt x="29" y="20"/>
                    <a:pt x="33" y="20"/>
                    <a:pt x="33" y="16"/>
                  </a:cubicBezTo>
                  <a:cubicBezTo>
                    <a:pt x="34" y="13"/>
                    <a:pt x="40" y="15"/>
                    <a:pt x="42" y="15"/>
                  </a:cubicBezTo>
                  <a:cubicBezTo>
                    <a:pt x="43" y="15"/>
                    <a:pt x="47" y="11"/>
                    <a:pt x="51" y="11"/>
                  </a:cubicBezTo>
                  <a:cubicBezTo>
                    <a:pt x="51" y="7"/>
                    <a:pt x="46" y="8"/>
                    <a:pt x="42" y="4"/>
                  </a:cubicBezTo>
                  <a:cubicBezTo>
                    <a:pt x="38" y="0"/>
                    <a:pt x="29" y="2"/>
                    <a:pt x="24" y="4"/>
                  </a:cubicBezTo>
                  <a:cubicBezTo>
                    <a:pt x="19" y="6"/>
                    <a:pt x="14" y="2"/>
                    <a:pt x="8" y="5"/>
                  </a:cubicBezTo>
                  <a:cubicBezTo>
                    <a:pt x="8" y="5"/>
                    <a:pt x="8" y="5"/>
                    <a:pt x="8" y="5"/>
                  </a:cubicBezTo>
                  <a:cubicBezTo>
                    <a:pt x="7" y="6"/>
                    <a:pt x="6" y="8"/>
                    <a:pt x="4" y="9"/>
                  </a:cubicBezTo>
                  <a:cubicBezTo>
                    <a:pt x="0" y="12"/>
                    <a:pt x="1" y="15"/>
                    <a:pt x="0" y="16"/>
                  </a:cubicBezTo>
                  <a:cubicBezTo>
                    <a:pt x="1" y="16"/>
                    <a:pt x="3" y="17"/>
                    <a:pt x="4" y="18"/>
                  </a:cubicBezTo>
                  <a:cubicBezTo>
                    <a:pt x="8" y="20"/>
                    <a:pt x="11" y="18"/>
                    <a:pt x="13" y="20"/>
                  </a:cubicBezTo>
                  <a:cubicBezTo>
                    <a:pt x="13" y="21"/>
                    <a:pt x="13" y="23"/>
                    <a:pt x="13" y="26"/>
                  </a:cubicBezTo>
                  <a:cubicBezTo>
                    <a:pt x="13" y="25"/>
                    <a:pt x="14" y="25"/>
                    <a:pt x="15" y="26"/>
                  </a:cubicBezTo>
                  <a:cubicBezTo>
                    <a:pt x="16" y="26"/>
                    <a:pt x="16" y="28"/>
                    <a:pt x="16" y="29"/>
                  </a:cubicBezTo>
                  <a:cubicBezTo>
                    <a:pt x="19" y="28"/>
                    <a:pt x="19" y="28"/>
                    <a:pt x="19" y="28"/>
                  </a:cubicBezTo>
                  <a:cubicBezTo>
                    <a:pt x="19" y="28"/>
                    <a:pt x="21" y="26"/>
                    <a:pt x="22" y="26"/>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4" name="Google Shape;15434;p133"/>
            <p:cNvSpPr/>
            <p:nvPr/>
          </p:nvSpPr>
          <p:spPr>
            <a:xfrm>
              <a:off x="3377952" y="4483105"/>
              <a:ext cx="111876" cy="108104"/>
            </a:xfrm>
            <a:custGeom>
              <a:avLst/>
              <a:gdLst/>
              <a:ahLst/>
              <a:cxnLst/>
              <a:rect l="l" t="t" r="r" b="b"/>
              <a:pathLst>
                <a:path w="36" h="35" extrusionOk="0">
                  <a:moveTo>
                    <a:pt x="32" y="23"/>
                  </a:moveTo>
                  <a:cubicBezTo>
                    <a:pt x="34" y="22"/>
                    <a:pt x="35" y="20"/>
                    <a:pt x="36" y="19"/>
                  </a:cubicBezTo>
                  <a:cubicBezTo>
                    <a:pt x="33" y="20"/>
                    <a:pt x="32" y="19"/>
                    <a:pt x="33" y="17"/>
                  </a:cubicBezTo>
                  <a:cubicBezTo>
                    <a:pt x="29" y="17"/>
                    <a:pt x="29" y="17"/>
                    <a:pt x="29" y="17"/>
                  </a:cubicBezTo>
                  <a:cubicBezTo>
                    <a:pt x="29" y="0"/>
                    <a:pt x="29" y="0"/>
                    <a:pt x="29" y="0"/>
                  </a:cubicBezTo>
                  <a:cubicBezTo>
                    <a:pt x="26" y="0"/>
                    <a:pt x="16" y="0"/>
                    <a:pt x="15" y="0"/>
                  </a:cubicBezTo>
                  <a:cubicBezTo>
                    <a:pt x="14" y="0"/>
                    <a:pt x="13" y="6"/>
                    <a:pt x="12" y="6"/>
                  </a:cubicBezTo>
                  <a:cubicBezTo>
                    <a:pt x="11" y="7"/>
                    <a:pt x="19" y="12"/>
                    <a:pt x="18" y="15"/>
                  </a:cubicBezTo>
                  <a:cubicBezTo>
                    <a:pt x="17" y="17"/>
                    <a:pt x="8" y="16"/>
                    <a:pt x="7" y="16"/>
                  </a:cubicBezTo>
                  <a:cubicBezTo>
                    <a:pt x="7" y="16"/>
                    <a:pt x="4" y="20"/>
                    <a:pt x="0" y="25"/>
                  </a:cubicBezTo>
                  <a:cubicBezTo>
                    <a:pt x="4" y="28"/>
                    <a:pt x="8" y="32"/>
                    <a:pt x="10" y="33"/>
                  </a:cubicBezTo>
                  <a:cubicBezTo>
                    <a:pt x="13" y="35"/>
                    <a:pt x="19" y="33"/>
                    <a:pt x="21" y="35"/>
                  </a:cubicBezTo>
                  <a:cubicBezTo>
                    <a:pt x="21" y="35"/>
                    <a:pt x="22" y="35"/>
                    <a:pt x="22" y="35"/>
                  </a:cubicBezTo>
                  <a:cubicBezTo>
                    <a:pt x="24" y="33"/>
                    <a:pt x="27" y="30"/>
                    <a:pt x="28" y="30"/>
                  </a:cubicBezTo>
                  <a:cubicBezTo>
                    <a:pt x="29" y="30"/>
                    <a:pt x="28" y="26"/>
                    <a:pt x="32" y="23"/>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5" name="Google Shape;15435;p133"/>
            <p:cNvSpPr/>
            <p:nvPr/>
          </p:nvSpPr>
          <p:spPr>
            <a:xfrm>
              <a:off x="3468458" y="4468021"/>
              <a:ext cx="33940" cy="67879"/>
            </a:xfrm>
            <a:custGeom>
              <a:avLst/>
              <a:gdLst/>
              <a:ahLst/>
              <a:cxnLst/>
              <a:rect l="l" t="t" r="r" b="b"/>
              <a:pathLst>
                <a:path w="11" h="22" extrusionOk="0">
                  <a:moveTo>
                    <a:pt x="1" y="5"/>
                  </a:moveTo>
                  <a:cubicBezTo>
                    <a:pt x="1" y="5"/>
                    <a:pt x="1" y="5"/>
                    <a:pt x="0" y="5"/>
                  </a:cubicBezTo>
                  <a:cubicBezTo>
                    <a:pt x="0" y="22"/>
                    <a:pt x="0" y="22"/>
                    <a:pt x="0" y="22"/>
                  </a:cubicBezTo>
                  <a:cubicBezTo>
                    <a:pt x="4" y="22"/>
                    <a:pt x="4" y="22"/>
                    <a:pt x="4" y="22"/>
                  </a:cubicBezTo>
                  <a:cubicBezTo>
                    <a:pt x="4" y="20"/>
                    <a:pt x="5" y="19"/>
                    <a:pt x="7" y="17"/>
                  </a:cubicBezTo>
                  <a:cubicBezTo>
                    <a:pt x="10" y="15"/>
                    <a:pt x="5" y="4"/>
                    <a:pt x="9" y="3"/>
                  </a:cubicBezTo>
                  <a:cubicBezTo>
                    <a:pt x="9" y="3"/>
                    <a:pt x="10" y="3"/>
                    <a:pt x="11" y="2"/>
                  </a:cubicBezTo>
                  <a:cubicBezTo>
                    <a:pt x="9" y="1"/>
                    <a:pt x="8" y="0"/>
                    <a:pt x="7" y="0"/>
                  </a:cubicBezTo>
                  <a:cubicBezTo>
                    <a:pt x="5" y="0"/>
                    <a:pt x="2" y="5"/>
                    <a:pt x="1" y="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6" name="Google Shape;15436;p133"/>
            <p:cNvSpPr/>
            <p:nvPr/>
          </p:nvSpPr>
          <p:spPr>
            <a:xfrm>
              <a:off x="3846822" y="4417740"/>
              <a:ext cx="77936" cy="65365"/>
            </a:xfrm>
            <a:custGeom>
              <a:avLst/>
              <a:gdLst/>
              <a:ahLst/>
              <a:cxnLst/>
              <a:rect l="l" t="t" r="r" b="b"/>
              <a:pathLst>
                <a:path w="25" h="21" extrusionOk="0">
                  <a:moveTo>
                    <a:pt x="12" y="2"/>
                  </a:moveTo>
                  <a:cubicBezTo>
                    <a:pt x="8" y="4"/>
                    <a:pt x="18" y="10"/>
                    <a:pt x="18" y="13"/>
                  </a:cubicBezTo>
                  <a:cubicBezTo>
                    <a:pt x="18" y="17"/>
                    <a:pt x="3" y="13"/>
                    <a:pt x="1" y="16"/>
                  </a:cubicBezTo>
                  <a:cubicBezTo>
                    <a:pt x="0" y="18"/>
                    <a:pt x="6" y="21"/>
                    <a:pt x="12" y="19"/>
                  </a:cubicBezTo>
                  <a:cubicBezTo>
                    <a:pt x="17" y="17"/>
                    <a:pt x="21" y="19"/>
                    <a:pt x="24" y="20"/>
                  </a:cubicBezTo>
                  <a:cubicBezTo>
                    <a:pt x="24" y="15"/>
                    <a:pt x="25" y="8"/>
                    <a:pt x="25" y="4"/>
                  </a:cubicBezTo>
                  <a:cubicBezTo>
                    <a:pt x="21" y="3"/>
                    <a:pt x="15" y="0"/>
                    <a:pt x="12" y="2"/>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7" name="Google Shape;15437;p133"/>
            <p:cNvSpPr/>
            <p:nvPr/>
          </p:nvSpPr>
          <p:spPr>
            <a:xfrm>
              <a:off x="3920987" y="4427796"/>
              <a:ext cx="86735" cy="57823"/>
            </a:xfrm>
            <a:custGeom>
              <a:avLst/>
              <a:gdLst/>
              <a:ahLst/>
              <a:cxnLst/>
              <a:rect l="l" t="t" r="r" b="b"/>
              <a:pathLst>
                <a:path w="28" h="19" extrusionOk="0">
                  <a:moveTo>
                    <a:pt x="11" y="14"/>
                  </a:moveTo>
                  <a:cubicBezTo>
                    <a:pt x="17" y="12"/>
                    <a:pt x="28" y="16"/>
                    <a:pt x="28" y="11"/>
                  </a:cubicBezTo>
                  <a:cubicBezTo>
                    <a:pt x="28" y="5"/>
                    <a:pt x="10" y="0"/>
                    <a:pt x="6" y="1"/>
                  </a:cubicBezTo>
                  <a:cubicBezTo>
                    <a:pt x="5" y="2"/>
                    <a:pt x="3" y="2"/>
                    <a:pt x="1" y="1"/>
                  </a:cubicBezTo>
                  <a:cubicBezTo>
                    <a:pt x="1" y="5"/>
                    <a:pt x="0" y="12"/>
                    <a:pt x="0" y="17"/>
                  </a:cubicBezTo>
                  <a:cubicBezTo>
                    <a:pt x="0" y="18"/>
                    <a:pt x="0" y="18"/>
                    <a:pt x="0" y="18"/>
                  </a:cubicBezTo>
                  <a:cubicBezTo>
                    <a:pt x="3" y="19"/>
                    <a:pt x="4" y="16"/>
                    <a:pt x="11" y="14"/>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8" name="Google Shape;15438;p133"/>
            <p:cNvSpPr/>
            <p:nvPr/>
          </p:nvSpPr>
          <p:spPr>
            <a:xfrm>
              <a:off x="3513711" y="4559784"/>
              <a:ext cx="111876" cy="114390"/>
            </a:xfrm>
            <a:custGeom>
              <a:avLst/>
              <a:gdLst/>
              <a:ahLst/>
              <a:cxnLst/>
              <a:rect l="l" t="t" r="r" b="b"/>
              <a:pathLst>
                <a:path w="36" h="37" extrusionOk="0">
                  <a:moveTo>
                    <a:pt x="19" y="34"/>
                  </a:moveTo>
                  <a:cubicBezTo>
                    <a:pt x="21" y="35"/>
                    <a:pt x="25" y="34"/>
                    <a:pt x="27" y="36"/>
                  </a:cubicBezTo>
                  <a:cubicBezTo>
                    <a:pt x="28" y="37"/>
                    <a:pt x="30" y="37"/>
                    <a:pt x="32" y="36"/>
                  </a:cubicBezTo>
                  <a:cubicBezTo>
                    <a:pt x="31" y="36"/>
                    <a:pt x="31" y="35"/>
                    <a:pt x="30" y="35"/>
                  </a:cubicBezTo>
                  <a:cubicBezTo>
                    <a:pt x="29" y="32"/>
                    <a:pt x="31" y="27"/>
                    <a:pt x="32" y="24"/>
                  </a:cubicBezTo>
                  <a:cubicBezTo>
                    <a:pt x="34" y="20"/>
                    <a:pt x="31" y="12"/>
                    <a:pt x="34" y="9"/>
                  </a:cubicBezTo>
                  <a:cubicBezTo>
                    <a:pt x="36" y="7"/>
                    <a:pt x="34" y="6"/>
                    <a:pt x="35" y="1"/>
                  </a:cubicBezTo>
                  <a:cubicBezTo>
                    <a:pt x="35" y="0"/>
                    <a:pt x="35" y="0"/>
                    <a:pt x="35" y="0"/>
                  </a:cubicBezTo>
                  <a:cubicBezTo>
                    <a:pt x="31" y="0"/>
                    <a:pt x="27" y="4"/>
                    <a:pt x="26" y="4"/>
                  </a:cubicBezTo>
                  <a:cubicBezTo>
                    <a:pt x="24" y="4"/>
                    <a:pt x="18" y="2"/>
                    <a:pt x="17" y="5"/>
                  </a:cubicBezTo>
                  <a:cubicBezTo>
                    <a:pt x="17" y="9"/>
                    <a:pt x="13" y="9"/>
                    <a:pt x="8" y="9"/>
                  </a:cubicBezTo>
                  <a:cubicBezTo>
                    <a:pt x="3" y="10"/>
                    <a:pt x="6" y="14"/>
                    <a:pt x="6" y="15"/>
                  </a:cubicBezTo>
                  <a:cubicBezTo>
                    <a:pt x="5" y="15"/>
                    <a:pt x="3" y="17"/>
                    <a:pt x="3" y="17"/>
                  </a:cubicBezTo>
                  <a:cubicBezTo>
                    <a:pt x="0" y="18"/>
                    <a:pt x="0" y="18"/>
                    <a:pt x="0" y="18"/>
                  </a:cubicBezTo>
                  <a:cubicBezTo>
                    <a:pt x="0" y="19"/>
                    <a:pt x="0" y="20"/>
                    <a:pt x="1" y="21"/>
                  </a:cubicBezTo>
                  <a:cubicBezTo>
                    <a:pt x="4" y="23"/>
                    <a:pt x="8" y="29"/>
                    <a:pt x="11" y="31"/>
                  </a:cubicBezTo>
                  <a:cubicBezTo>
                    <a:pt x="13" y="32"/>
                    <a:pt x="14" y="33"/>
                    <a:pt x="14" y="34"/>
                  </a:cubicBezTo>
                  <a:cubicBezTo>
                    <a:pt x="16" y="34"/>
                    <a:pt x="18" y="34"/>
                    <a:pt x="19" y="34"/>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39" name="Google Shape;15439;p133"/>
            <p:cNvSpPr/>
            <p:nvPr/>
          </p:nvSpPr>
          <p:spPr>
            <a:xfrm>
              <a:off x="4270440" y="5770299"/>
              <a:ext cx="129474" cy="142044"/>
            </a:xfrm>
            <a:custGeom>
              <a:avLst/>
              <a:gdLst/>
              <a:ahLst/>
              <a:cxnLst/>
              <a:rect l="l" t="t" r="r" b="b"/>
              <a:pathLst>
                <a:path w="42" h="46" extrusionOk="0">
                  <a:moveTo>
                    <a:pt x="42" y="22"/>
                  </a:moveTo>
                  <a:cubicBezTo>
                    <a:pt x="42" y="18"/>
                    <a:pt x="37" y="17"/>
                    <a:pt x="36" y="15"/>
                  </a:cubicBezTo>
                  <a:cubicBezTo>
                    <a:pt x="35" y="14"/>
                    <a:pt x="29" y="11"/>
                    <a:pt x="26" y="8"/>
                  </a:cubicBezTo>
                  <a:cubicBezTo>
                    <a:pt x="24" y="5"/>
                    <a:pt x="23" y="9"/>
                    <a:pt x="22" y="10"/>
                  </a:cubicBezTo>
                  <a:cubicBezTo>
                    <a:pt x="21" y="10"/>
                    <a:pt x="21" y="7"/>
                    <a:pt x="18" y="4"/>
                  </a:cubicBezTo>
                  <a:cubicBezTo>
                    <a:pt x="15" y="0"/>
                    <a:pt x="12" y="0"/>
                    <a:pt x="11" y="1"/>
                  </a:cubicBezTo>
                  <a:cubicBezTo>
                    <a:pt x="10" y="1"/>
                    <a:pt x="9" y="1"/>
                    <a:pt x="8" y="1"/>
                  </a:cubicBezTo>
                  <a:cubicBezTo>
                    <a:pt x="7" y="3"/>
                    <a:pt x="6" y="4"/>
                    <a:pt x="6" y="6"/>
                  </a:cubicBezTo>
                  <a:cubicBezTo>
                    <a:pt x="6" y="10"/>
                    <a:pt x="3" y="14"/>
                    <a:pt x="3" y="20"/>
                  </a:cubicBezTo>
                  <a:cubicBezTo>
                    <a:pt x="3" y="27"/>
                    <a:pt x="1" y="26"/>
                    <a:pt x="1" y="31"/>
                  </a:cubicBezTo>
                  <a:cubicBezTo>
                    <a:pt x="0" y="37"/>
                    <a:pt x="2" y="36"/>
                    <a:pt x="3" y="36"/>
                  </a:cubicBezTo>
                  <a:cubicBezTo>
                    <a:pt x="3" y="37"/>
                    <a:pt x="3" y="39"/>
                    <a:pt x="2" y="40"/>
                  </a:cubicBezTo>
                  <a:cubicBezTo>
                    <a:pt x="3" y="41"/>
                    <a:pt x="4" y="42"/>
                    <a:pt x="6" y="42"/>
                  </a:cubicBezTo>
                  <a:cubicBezTo>
                    <a:pt x="9" y="41"/>
                    <a:pt x="12" y="42"/>
                    <a:pt x="17" y="44"/>
                  </a:cubicBezTo>
                  <a:cubicBezTo>
                    <a:pt x="21" y="46"/>
                    <a:pt x="19" y="44"/>
                    <a:pt x="23" y="44"/>
                  </a:cubicBezTo>
                  <a:cubicBezTo>
                    <a:pt x="27" y="45"/>
                    <a:pt x="31" y="45"/>
                    <a:pt x="36" y="43"/>
                  </a:cubicBezTo>
                  <a:cubicBezTo>
                    <a:pt x="39" y="41"/>
                    <a:pt x="40" y="38"/>
                    <a:pt x="42" y="35"/>
                  </a:cubicBezTo>
                  <a:cubicBezTo>
                    <a:pt x="40" y="30"/>
                    <a:pt x="42" y="25"/>
                    <a:pt x="42" y="22"/>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0" name="Google Shape;15440;p133"/>
            <p:cNvSpPr/>
            <p:nvPr/>
          </p:nvSpPr>
          <p:spPr>
            <a:xfrm>
              <a:off x="4156051" y="5468613"/>
              <a:ext cx="228779" cy="233807"/>
            </a:xfrm>
            <a:custGeom>
              <a:avLst/>
              <a:gdLst/>
              <a:ahLst/>
              <a:cxnLst/>
              <a:rect l="l" t="t" r="r" b="b"/>
              <a:pathLst>
                <a:path w="74" h="76" extrusionOk="0">
                  <a:moveTo>
                    <a:pt x="71" y="41"/>
                  </a:moveTo>
                  <a:cubicBezTo>
                    <a:pt x="68" y="40"/>
                    <a:pt x="65" y="43"/>
                    <a:pt x="64" y="43"/>
                  </a:cubicBezTo>
                  <a:cubicBezTo>
                    <a:pt x="63" y="43"/>
                    <a:pt x="61" y="36"/>
                    <a:pt x="60" y="33"/>
                  </a:cubicBezTo>
                  <a:cubicBezTo>
                    <a:pt x="59" y="30"/>
                    <a:pt x="56" y="25"/>
                    <a:pt x="54" y="26"/>
                  </a:cubicBezTo>
                  <a:cubicBezTo>
                    <a:pt x="52" y="27"/>
                    <a:pt x="53" y="26"/>
                    <a:pt x="47" y="25"/>
                  </a:cubicBezTo>
                  <a:cubicBezTo>
                    <a:pt x="41" y="25"/>
                    <a:pt x="41" y="24"/>
                    <a:pt x="43" y="19"/>
                  </a:cubicBezTo>
                  <a:cubicBezTo>
                    <a:pt x="44" y="13"/>
                    <a:pt x="39" y="9"/>
                    <a:pt x="41" y="8"/>
                  </a:cubicBezTo>
                  <a:cubicBezTo>
                    <a:pt x="43" y="7"/>
                    <a:pt x="43" y="6"/>
                    <a:pt x="41" y="4"/>
                  </a:cubicBezTo>
                  <a:cubicBezTo>
                    <a:pt x="40" y="4"/>
                    <a:pt x="40" y="4"/>
                    <a:pt x="39" y="4"/>
                  </a:cubicBezTo>
                  <a:cubicBezTo>
                    <a:pt x="37" y="4"/>
                    <a:pt x="35" y="1"/>
                    <a:pt x="31" y="1"/>
                  </a:cubicBezTo>
                  <a:cubicBezTo>
                    <a:pt x="28" y="1"/>
                    <a:pt x="24" y="0"/>
                    <a:pt x="22" y="2"/>
                  </a:cubicBezTo>
                  <a:cubicBezTo>
                    <a:pt x="19" y="3"/>
                    <a:pt x="14" y="1"/>
                    <a:pt x="11" y="3"/>
                  </a:cubicBezTo>
                  <a:cubicBezTo>
                    <a:pt x="8" y="5"/>
                    <a:pt x="5" y="10"/>
                    <a:pt x="5" y="11"/>
                  </a:cubicBezTo>
                  <a:cubicBezTo>
                    <a:pt x="5" y="13"/>
                    <a:pt x="4" y="24"/>
                    <a:pt x="2" y="24"/>
                  </a:cubicBezTo>
                  <a:cubicBezTo>
                    <a:pt x="2" y="24"/>
                    <a:pt x="1" y="24"/>
                    <a:pt x="0" y="24"/>
                  </a:cubicBezTo>
                  <a:cubicBezTo>
                    <a:pt x="2" y="28"/>
                    <a:pt x="7" y="34"/>
                    <a:pt x="11" y="36"/>
                  </a:cubicBezTo>
                  <a:cubicBezTo>
                    <a:pt x="16" y="39"/>
                    <a:pt x="16" y="42"/>
                    <a:pt x="21" y="42"/>
                  </a:cubicBezTo>
                  <a:cubicBezTo>
                    <a:pt x="26" y="43"/>
                    <a:pt x="28" y="45"/>
                    <a:pt x="30" y="47"/>
                  </a:cubicBezTo>
                  <a:cubicBezTo>
                    <a:pt x="32" y="49"/>
                    <a:pt x="45" y="53"/>
                    <a:pt x="46" y="55"/>
                  </a:cubicBezTo>
                  <a:cubicBezTo>
                    <a:pt x="47" y="56"/>
                    <a:pt x="39" y="62"/>
                    <a:pt x="39" y="66"/>
                  </a:cubicBezTo>
                  <a:cubicBezTo>
                    <a:pt x="39" y="71"/>
                    <a:pt x="36" y="70"/>
                    <a:pt x="36" y="72"/>
                  </a:cubicBezTo>
                  <a:cubicBezTo>
                    <a:pt x="36" y="73"/>
                    <a:pt x="42" y="72"/>
                    <a:pt x="44" y="73"/>
                  </a:cubicBezTo>
                  <a:cubicBezTo>
                    <a:pt x="46" y="75"/>
                    <a:pt x="50" y="73"/>
                    <a:pt x="52" y="74"/>
                  </a:cubicBezTo>
                  <a:cubicBezTo>
                    <a:pt x="55" y="76"/>
                    <a:pt x="58" y="72"/>
                    <a:pt x="60" y="73"/>
                  </a:cubicBezTo>
                  <a:cubicBezTo>
                    <a:pt x="62" y="73"/>
                    <a:pt x="64" y="69"/>
                    <a:pt x="66" y="69"/>
                  </a:cubicBezTo>
                  <a:cubicBezTo>
                    <a:pt x="69" y="70"/>
                    <a:pt x="71" y="61"/>
                    <a:pt x="70" y="57"/>
                  </a:cubicBezTo>
                  <a:cubicBezTo>
                    <a:pt x="70" y="53"/>
                    <a:pt x="74" y="43"/>
                    <a:pt x="71" y="41"/>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1" name="Google Shape;15441;p133"/>
            <p:cNvSpPr/>
            <p:nvPr/>
          </p:nvSpPr>
          <p:spPr>
            <a:xfrm>
              <a:off x="3551422" y="4665374"/>
              <a:ext cx="86735" cy="70393"/>
            </a:xfrm>
            <a:custGeom>
              <a:avLst/>
              <a:gdLst/>
              <a:ahLst/>
              <a:cxnLst/>
              <a:rect l="l" t="t" r="r" b="b"/>
              <a:pathLst>
                <a:path w="28" h="23" extrusionOk="0">
                  <a:moveTo>
                    <a:pt x="27" y="18"/>
                  </a:moveTo>
                  <a:cubicBezTo>
                    <a:pt x="26" y="17"/>
                    <a:pt x="26" y="15"/>
                    <a:pt x="28" y="13"/>
                  </a:cubicBezTo>
                  <a:cubicBezTo>
                    <a:pt x="25" y="9"/>
                    <a:pt x="21" y="5"/>
                    <a:pt x="20" y="2"/>
                  </a:cubicBezTo>
                  <a:cubicBezTo>
                    <a:pt x="18" y="3"/>
                    <a:pt x="16" y="3"/>
                    <a:pt x="15" y="2"/>
                  </a:cubicBezTo>
                  <a:cubicBezTo>
                    <a:pt x="13" y="0"/>
                    <a:pt x="9" y="1"/>
                    <a:pt x="7" y="0"/>
                  </a:cubicBezTo>
                  <a:cubicBezTo>
                    <a:pt x="6" y="0"/>
                    <a:pt x="4" y="0"/>
                    <a:pt x="2" y="0"/>
                  </a:cubicBezTo>
                  <a:cubicBezTo>
                    <a:pt x="3" y="2"/>
                    <a:pt x="3" y="3"/>
                    <a:pt x="2" y="4"/>
                  </a:cubicBezTo>
                  <a:cubicBezTo>
                    <a:pt x="0" y="5"/>
                    <a:pt x="0" y="9"/>
                    <a:pt x="4" y="11"/>
                  </a:cubicBezTo>
                  <a:cubicBezTo>
                    <a:pt x="8" y="12"/>
                    <a:pt x="7" y="10"/>
                    <a:pt x="9" y="10"/>
                  </a:cubicBezTo>
                  <a:cubicBezTo>
                    <a:pt x="11" y="10"/>
                    <a:pt x="11" y="13"/>
                    <a:pt x="13" y="13"/>
                  </a:cubicBezTo>
                  <a:cubicBezTo>
                    <a:pt x="14" y="13"/>
                    <a:pt x="19" y="15"/>
                    <a:pt x="19" y="18"/>
                  </a:cubicBezTo>
                  <a:cubicBezTo>
                    <a:pt x="18" y="21"/>
                    <a:pt x="20" y="23"/>
                    <a:pt x="23" y="23"/>
                  </a:cubicBezTo>
                  <a:cubicBezTo>
                    <a:pt x="24" y="23"/>
                    <a:pt x="25" y="23"/>
                    <a:pt x="25" y="23"/>
                  </a:cubicBezTo>
                  <a:cubicBezTo>
                    <a:pt x="26" y="21"/>
                    <a:pt x="27" y="19"/>
                    <a:pt x="27" y="18"/>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2" name="Google Shape;15442;p133"/>
            <p:cNvSpPr/>
            <p:nvPr/>
          </p:nvSpPr>
          <p:spPr>
            <a:xfrm>
              <a:off x="3628100" y="4699313"/>
              <a:ext cx="154614" cy="74165"/>
            </a:xfrm>
            <a:custGeom>
              <a:avLst/>
              <a:gdLst/>
              <a:ahLst/>
              <a:cxnLst/>
              <a:rect l="l" t="t" r="r" b="b"/>
              <a:pathLst>
                <a:path w="50" h="24" extrusionOk="0">
                  <a:moveTo>
                    <a:pt x="44" y="7"/>
                  </a:moveTo>
                  <a:cubicBezTo>
                    <a:pt x="41" y="3"/>
                    <a:pt x="36" y="3"/>
                    <a:pt x="33" y="1"/>
                  </a:cubicBezTo>
                  <a:cubicBezTo>
                    <a:pt x="29" y="0"/>
                    <a:pt x="25" y="2"/>
                    <a:pt x="21" y="6"/>
                  </a:cubicBezTo>
                  <a:cubicBezTo>
                    <a:pt x="16" y="10"/>
                    <a:pt x="11" y="8"/>
                    <a:pt x="7" y="6"/>
                  </a:cubicBezTo>
                  <a:cubicBezTo>
                    <a:pt x="6" y="5"/>
                    <a:pt x="5" y="4"/>
                    <a:pt x="3" y="2"/>
                  </a:cubicBezTo>
                  <a:cubicBezTo>
                    <a:pt x="1" y="4"/>
                    <a:pt x="1" y="6"/>
                    <a:pt x="2" y="7"/>
                  </a:cubicBezTo>
                  <a:cubicBezTo>
                    <a:pt x="2" y="8"/>
                    <a:pt x="1" y="10"/>
                    <a:pt x="0" y="12"/>
                  </a:cubicBezTo>
                  <a:cubicBezTo>
                    <a:pt x="4" y="12"/>
                    <a:pt x="9" y="14"/>
                    <a:pt x="11" y="17"/>
                  </a:cubicBezTo>
                  <a:cubicBezTo>
                    <a:pt x="14" y="20"/>
                    <a:pt x="16" y="18"/>
                    <a:pt x="17" y="21"/>
                  </a:cubicBezTo>
                  <a:cubicBezTo>
                    <a:pt x="19" y="24"/>
                    <a:pt x="23" y="21"/>
                    <a:pt x="24" y="19"/>
                  </a:cubicBezTo>
                  <a:cubicBezTo>
                    <a:pt x="25" y="17"/>
                    <a:pt x="22" y="16"/>
                    <a:pt x="22" y="14"/>
                  </a:cubicBezTo>
                  <a:cubicBezTo>
                    <a:pt x="21" y="12"/>
                    <a:pt x="25" y="13"/>
                    <a:pt x="26" y="10"/>
                  </a:cubicBezTo>
                  <a:cubicBezTo>
                    <a:pt x="27" y="7"/>
                    <a:pt x="33" y="6"/>
                    <a:pt x="35" y="7"/>
                  </a:cubicBezTo>
                  <a:cubicBezTo>
                    <a:pt x="38" y="8"/>
                    <a:pt x="40" y="10"/>
                    <a:pt x="38" y="13"/>
                  </a:cubicBezTo>
                  <a:cubicBezTo>
                    <a:pt x="36" y="15"/>
                    <a:pt x="40" y="19"/>
                    <a:pt x="43" y="22"/>
                  </a:cubicBezTo>
                  <a:cubicBezTo>
                    <a:pt x="45" y="20"/>
                    <a:pt x="47" y="17"/>
                    <a:pt x="48" y="16"/>
                  </a:cubicBezTo>
                  <a:cubicBezTo>
                    <a:pt x="49" y="16"/>
                    <a:pt x="49" y="15"/>
                    <a:pt x="50" y="14"/>
                  </a:cubicBezTo>
                  <a:cubicBezTo>
                    <a:pt x="48" y="13"/>
                    <a:pt x="46" y="10"/>
                    <a:pt x="44" y="7"/>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3" name="Google Shape;15443;p133"/>
            <p:cNvSpPr/>
            <p:nvPr/>
          </p:nvSpPr>
          <p:spPr>
            <a:xfrm>
              <a:off x="3733690" y="4625149"/>
              <a:ext cx="311742" cy="441216"/>
            </a:xfrm>
            <a:custGeom>
              <a:avLst/>
              <a:gdLst/>
              <a:ahLst/>
              <a:cxnLst/>
              <a:rect l="l" t="t" r="r" b="b"/>
              <a:pathLst>
                <a:path w="101" h="143" extrusionOk="0">
                  <a:moveTo>
                    <a:pt x="16" y="104"/>
                  </a:moveTo>
                  <a:cubicBezTo>
                    <a:pt x="18" y="106"/>
                    <a:pt x="21" y="105"/>
                    <a:pt x="22" y="104"/>
                  </a:cubicBezTo>
                  <a:cubicBezTo>
                    <a:pt x="23" y="103"/>
                    <a:pt x="25" y="105"/>
                    <a:pt x="28" y="109"/>
                  </a:cubicBezTo>
                  <a:cubicBezTo>
                    <a:pt x="28" y="109"/>
                    <a:pt x="28" y="109"/>
                    <a:pt x="28" y="109"/>
                  </a:cubicBezTo>
                  <a:cubicBezTo>
                    <a:pt x="31" y="109"/>
                    <a:pt x="34" y="108"/>
                    <a:pt x="36" y="109"/>
                  </a:cubicBezTo>
                  <a:cubicBezTo>
                    <a:pt x="38" y="111"/>
                    <a:pt x="37" y="116"/>
                    <a:pt x="41" y="116"/>
                  </a:cubicBezTo>
                  <a:cubicBezTo>
                    <a:pt x="44" y="116"/>
                    <a:pt x="46" y="120"/>
                    <a:pt x="46" y="121"/>
                  </a:cubicBezTo>
                  <a:cubicBezTo>
                    <a:pt x="46" y="123"/>
                    <a:pt x="49" y="124"/>
                    <a:pt x="49" y="127"/>
                  </a:cubicBezTo>
                  <a:cubicBezTo>
                    <a:pt x="49" y="129"/>
                    <a:pt x="58" y="129"/>
                    <a:pt x="59" y="128"/>
                  </a:cubicBezTo>
                  <a:cubicBezTo>
                    <a:pt x="60" y="127"/>
                    <a:pt x="62" y="126"/>
                    <a:pt x="64" y="127"/>
                  </a:cubicBezTo>
                  <a:cubicBezTo>
                    <a:pt x="65" y="128"/>
                    <a:pt x="68" y="126"/>
                    <a:pt x="69" y="127"/>
                  </a:cubicBezTo>
                  <a:cubicBezTo>
                    <a:pt x="71" y="128"/>
                    <a:pt x="77" y="130"/>
                    <a:pt x="75" y="132"/>
                  </a:cubicBezTo>
                  <a:cubicBezTo>
                    <a:pt x="74" y="134"/>
                    <a:pt x="70" y="137"/>
                    <a:pt x="71" y="139"/>
                  </a:cubicBezTo>
                  <a:cubicBezTo>
                    <a:pt x="72" y="140"/>
                    <a:pt x="75" y="141"/>
                    <a:pt x="76" y="143"/>
                  </a:cubicBezTo>
                  <a:cubicBezTo>
                    <a:pt x="76" y="143"/>
                    <a:pt x="76" y="143"/>
                    <a:pt x="76" y="143"/>
                  </a:cubicBezTo>
                  <a:cubicBezTo>
                    <a:pt x="79" y="142"/>
                    <a:pt x="80" y="134"/>
                    <a:pt x="80" y="132"/>
                  </a:cubicBezTo>
                  <a:cubicBezTo>
                    <a:pt x="80" y="129"/>
                    <a:pt x="81" y="123"/>
                    <a:pt x="81" y="120"/>
                  </a:cubicBezTo>
                  <a:cubicBezTo>
                    <a:pt x="83" y="115"/>
                    <a:pt x="76" y="112"/>
                    <a:pt x="76" y="106"/>
                  </a:cubicBezTo>
                  <a:cubicBezTo>
                    <a:pt x="76" y="101"/>
                    <a:pt x="79" y="104"/>
                    <a:pt x="82" y="102"/>
                  </a:cubicBezTo>
                  <a:cubicBezTo>
                    <a:pt x="85" y="100"/>
                    <a:pt x="82" y="99"/>
                    <a:pt x="80" y="98"/>
                  </a:cubicBezTo>
                  <a:cubicBezTo>
                    <a:pt x="79" y="98"/>
                    <a:pt x="77" y="95"/>
                    <a:pt x="78" y="94"/>
                  </a:cubicBezTo>
                  <a:cubicBezTo>
                    <a:pt x="78" y="92"/>
                    <a:pt x="88" y="93"/>
                    <a:pt x="91" y="93"/>
                  </a:cubicBezTo>
                  <a:cubicBezTo>
                    <a:pt x="94" y="93"/>
                    <a:pt x="100" y="90"/>
                    <a:pt x="100" y="90"/>
                  </a:cubicBezTo>
                  <a:cubicBezTo>
                    <a:pt x="100" y="89"/>
                    <a:pt x="101" y="87"/>
                    <a:pt x="99" y="85"/>
                  </a:cubicBezTo>
                  <a:cubicBezTo>
                    <a:pt x="96" y="84"/>
                    <a:pt x="97" y="81"/>
                    <a:pt x="99" y="79"/>
                  </a:cubicBezTo>
                  <a:cubicBezTo>
                    <a:pt x="101" y="77"/>
                    <a:pt x="98" y="75"/>
                    <a:pt x="96" y="73"/>
                  </a:cubicBezTo>
                  <a:cubicBezTo>
                    <a:pt x="93" y="70"/>
                    <a:pt x="95" y="61"/>
                    <a:pt x="98" y="57"/>
                  </a:cubicBezTo>
                  <a:cubicBezTo>
                    <a:pt x="100" y="53"/>
                    <a:pt x="92" y="54"/>
                    <a:pt x="88" y="55"/>
                  </a:cubicBezTo>
                  <a:cubicBezTo>
                    <a:pt x="83" y="55"/>
                    <a:pt x="79" y="53"/>
                    <a:pt x="76" y="49"/>
                  </a:cubicBezTo>
                  <a:cubicBezTo>
                    <a:pt x="73" y="46"/>
                    <a:pt x="69" y="48"/>
                    <a:pt x="62" y="48"/>
                  </a:cubicBezTo>
                  <a:cubicBezTo>
                    <a:pt x="54" y="48"/>
                    <a:pt x="56" y="40"/>
                    <a:pt x="56" y="37"/>
                  </a:cubicBezTo>
                  <a:cubicBezTo>
                    <a:pt x="56" y="34"/>
                    <a:pt x="52" y="34"/>
                    <a:pt x="52" y="32"/>
                  </a:cubicBezTo>
                  <a:cubicBezTo>
                    <a:pt x="52" y="30"/>
                    <a:pt x="50" y="30"/>
                    <a:pt x="48" y="30"/>
                  </a:cubicBezTo>
                  <a:cubicBezTo>
                    <a:pt x="47" y="30"/>
                    <a:pt x="48" y="27"/>
                    <a:pt x="50" y="26"/>
                  </a:cubicBezTo>
                  <a:cubicBezTo>
                    <a:pt x="51" y="24"/>
                    <a:pt x="51" y="23"/>
                    <a:pt x="51" y="20"/>
                  </a:cubicBezTo>
                  <a:cubicBezTo>
                    <a:pt x="51" y="16"/>
                    <a:pt x="56" y="13"/>
                    <a:pt x="58" y="10"/>
                  </a:cubicBezTo>
                  <a:cubicBezTo>
                    <a:pt x="59" y="9"/>
                    <a:pt x="60" y="9"/>
                    <a:pt x="61" y="8"/>
                  </a:cubicBezTo>
                  <a:cubicBezTo>
                    <a:pt x="61" y="8"/>
                    <a:pt x="62" y="7"/>
                    <a:pt x="63" y="7"/>
                  </a:cubicBezTo>
                  <a:cubicBezTo>
                    <a:pt x="67" y="6"/>
                    <a:pt x="69" y="4"/>
                    <a:pt x="65" y="2"/>
                  </a:cubicBezTo>
                  <a:cubicBezTo>
                    <a:pt x="61" y="0"/>
                    <a:pt x="59" y="6"/>
                    <a:pt x="56" y="6"/>
                  </a:cubicBezTo>
                  <a:cubicBezTo>
                    <a:pt x="52" y="7"/>
                    <a:pt x="51" y="9"/>
                    <a:pt x="48" y="10"/>
                  </a:cubicBezTo>
                  <a:cubicBezTo>
                    <a:pt x="46" y="12"/>
                    <a:pt x="41" y="11"/>
                    <a:pt x="41" y="13"/>
                  </a:cubicBezTo>
                  <a:cubicBezTo>
                    <a:pt x="40" y="15"/>
                    <a:pt x="39" y="13"/>
                    <a:pt x="37" y="12"/>
                  </a:cubicBezTo>
                  <a:cubicBezTo>
                    <a:pt x="34" y="12"/>
                    <a:pt x="29" y="17"/>
                    <a:pt x="29" y="20"/>
                  </a:cubicBezTo>
                  <a:cubicBezTo>
                    <a:pt x="29" y="22"/>
                    <a:pt x="30" y="25"/>
                    <a:pt x="26" y="28"/>
                  </a:cubicBezTo>
                  <a:cubicBezTo>
                    <a:pt x="22" y="30"/>
                    <a:pt x="19" y="35"/>
                    <a:pt x="17" y="37"/>
                  </a:cubicBezTo>
                  <a:cubicBezTo>
                    <a:pt x="17" y="38"/>
                    <a:pt x="16" y="38"/>
                    <a:pt x="16" y="38"/>
                  </a:cubicBezTo>
                  <a:cubicBezTo>
                    <a:pt x="15" y="39"/>
                    <a:pt x="15" y="40"/>
                    <a:pt x="14" y="40"/>
                  </a:cubicBezTo>
                  <a:cubicBezTo>
                    <a:pt x="13" y="41"/>
                    <a:pt x="11" y="44"/>
                    <a:pt x="9" y="46"/>
                  </a:cubicBezTo>
                  <a:cubicBezTo>
                    <a:pt x="10" y="47"/>
                    <a:pt x="11" y="48"/>
                    <a:pt x="11" y="48"/>
                  </a:cubicBezTo>
                  <a:cubicBezTo>
                    <a:pt x="14" y="51"/>
                    <a:pt x="12" y="53"/>
                    <a:pt x="13" y="55"/>
                  </a:cubicBezTo>
                  <a:cubicBezTo>
                    <a:pt x="14" y="56"/>
                    <a:pt x="15" y="59"/>
                    <a:pt x="13" y="60"/>
                  </a:cubicBezTo>
                  <a:cubicBezTo>
                    <a:pt x="12" y="61"/>
                    <a:pt x="13" y="71"/>
                    <a:pt x="15" y="73"/>
                  </a:cubicBezTo>
                  <a:cubicBezTo>
                    <a:pt x="16" y="75"/>
                    <a:pt x="15" y="76"/>
                    <a:pt x="13" y="80"/>
                  </a:cubicBezTo>
                  <a:cubicBezTo>
                    <a:pt x="11" y="84"/>
                    <a:pt x="9" y="85"/>
                    <a:pt x="6" y="86"/>
                  </a:cubicBezTo>
                  <a:cubicBezTo>
                    <a:pt x="2" y="86"/>
                    <a:pt x="3" y="91"/>
                    <a:pt x="2" y="91"/>
                  </a:cubicBezTo>
                  <a:cubicBezTo>
                    <a:pt x="1" y="91"/>
                    <a:pt x="0" y="93"/>
                    <a:pt x="0" y="95"/>
                  </a:cubicBezTo>
                  <a:cubicBezTo>
                    <a:pt x="3" y="97"/>
                    <a:pt x="9" y="100"/>
                    <a:pt x="10" y="100"/>
                  </a:cubicBezTo>
                  <a:cubicBezTo>
                    <a:pt x="12" y="100"/>
                    <a:pt x="13" y="103"/>
                    <a:pt x="16" y="104"/>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4" name="Google Shape;15444;p133"/>
            <p:cNvSpPr/>
            <p:nvPr/>
          </p:nvSpPr>
          <p:spPr>
            <a:xfrm>
              <a:off x="3977553" y="5212180"/>
              <a:ext cx="320542" cy="360767"/>
            </a:xfrm>
            <a:custGeom>
              <a:avLst/>
              <a:gdLst/>
              <a:ahLst/>
              <a:cxnLst/>
              <a:rect l="l" t="t" r="r" b="b"/>
              <a:pathLst>
                <a:path w="104" h="117" extrusionOk="0">
                  <a:moveTo>
                    <a:pt x="102" y="70"/>
                  </a:moveTo>
                  <a:cubicBezTo>
                    <a:pt x="101" y="66"/>
                    <a:pt x="97" y="66"/>
                    <a:pt x="97" y="62"/>
                  </a:cubicBezTo>
                  <a:cubicBezTo>
                    <a:pt x="97" y="58"/>
                    <a:pt x="96" y="57"/>
                    <a:pt x="90" y="58"/>
                  </a:cubicBezTo>
                  <a:cubicBezTo>
                    <a:pt x="85" y="58"/>
                    <a:pt x="81" y="57"/>
                    <a:pt x="81" y="53"/>
                  </a:cubicBezTo>
                  <a:cubicBezTo>
                    <a:pt x="81" y="50"/>
                    <a:pt x="78" y="48"/>
                    <a:pt x="80" y="46"/>
                  </a:cubicBezTo>
                  <a:cubicBezTo>
                    <a:pt x="83" y="45"/>
                    <a:pt x="78" y="43"/>
                    <a:pt x="79" y="40"/>
                  </a:cubicBezTo>
                  <a:cubicBezTo>
                    <a:pt x="79" y="37"/>
                    <a:pt x="77" y="36"/>
                    <a:pt x="76" y="34"/>
                  </a:cubicBezTo>
                  <a:cubicBezTo>
                    <a:pt x="74" y="33"/>
                    <a:pt x="66" y="35"/>
                    <a:pt x="66" y="32"/>
                  </a:cubicBezTo>
                  <a:cubicBezTo>
                    <a:pt x="66" y="29"/>
                    <a:pt x="62" y="29"/>
                    <a:pt x="59" y="29"/>
                  </a:cubicBezTo>
                  <a:cubicBezTo>
                    <a:pt x="57" y="29"/>
                    <a:pt x="59" y="26"/>
                    <a:pt x="56" y="26"/>
                  </a:cubicBezTo>
                  <a:cubicBezTo>
                    <a:pt x="53" y="26"/>
                    <a:pt x="54" y="24"/>
                    <a:pt x="50" y="25"/>
                  </a:cubicBezTo>
                  <a:cubicBezTo>
                    <a:pt x="46" y="25"/>
                    <a:pt x="44" y="23"/>
                    <a:pt x="40" y="19"/>
                  </a:cubicBezTo>
                  <a:cubicBezTo>
                    <a:pt x="36" y="14"/>
                    <a:pt x="37" y="5"/>
                    <a:pt x="37" y="2"/>
                  </a:cubicBezTo>
                  <a:cubicBezTo>
                    <a:pt x="38" y="0"/>
                    <a:pt x="33" y="2"/>
                    <a:pt x="29" y="2"/>
                  </a:cubicBezTo>
                  <a:cubicBezTo>
                    <a:pt x="26" y="2"/>
                    <a:pt x="23" y="4"/>
                    <a:pt x="19" y="6"/>
                  </a:cubicBezTo>
                  <a:cubicBezTo>
                    <a:pt x="16" y="8"/>
                    <a:pt x="14" y="8"/>
                    <a:pt x="12" y="10"/>
                  </a:cubicBezTo>
                  <a:cubicBezTo>
                    <a:pt x="10" y="12"/>
                    <a:pt x="8" y="13"/>
                    <a:pt x="5" y="12"/>
                  </a:cubicBezTo>
                  <a:cubicBezTo>
                    <a:pt x="4" y="11"/>
                    <a:pt x="3" y="11"/>
                    <a:pt x="2" y="11"/>
                  </a:cubicBezTo>
                  <a:cubicBezTo>
                    <a:pt x="4" y="15"/>
                    <a:pt x="7" y="21"/>
                    <a:pt x="8" y="23"/>
                  </a:cubicBezTo>
                  <a:cubicBezTo>
                    <a:pt x="9" y="26"/>
                    <a:pt x="7" y="26"/>
                    <a:pt x="6" y="27"/>
                  </a:cubicBezTo>
                  <a:cubicBezTo>
                    <a:pt x="5" y="28"/>
                    <a:pt x="6" y="37"/>
                    <a:pt x="6" y="39"/>
                  </a:cubicBezTo>
                  <a:cubicBezTo>
                    <a:pt x="7" y="41"/>
                    <a:pt x="3" y="45"/>
                    <a:pt x="4" y="46"/>
                  </a:cubicBezTo>
                  <a:cubicBezTo>
                    <a:pt x="6" y="48"/>
                    <a:pt x="2" y="51"/>
                    <a:pt x="2" y="54"/>
                  </a:cubicBezTo>
                  <a:cubicBezTo>
                    <a:pt x="2" y="56"/>
                    <a:pt x="6" y="56"/>
                    <a:pt x="6" y="58"/>
                  </a:cubicBezTo>
                  <a:cubicBezTo>
                    <a:pt x="6" y="59"/>
                    <a:pt x="3" y="63"/>
                    <a:pt x="1" y="64"/>
                  </a:cubicBezTo>
                  <a:cubicBezTo>
                    <a:pt x="0" y="65"/>
                    <a:pt x="0" y="66"/>
                    <a:pt x="1" y="68"/>
                  </a:cubicBezTo>
                  <a:cubicBezTo>
                    <a:pt x="1" y="68"/>
                    <a:pt x="1" y="70"/>
                    <a:pt x="4" y="72"/>
                  </a:cubicBezTo>
                  <a:cubicBezTo>
                    <a:pt x="7" y="74"/>
                    <a:pt x="3" y="78"/>
                    <a:pt x="6" y="81"/>
                  </a:cubicBezTo>
                  <a:cubicBezTo>
                    <a:pt x="8" y="84"/>
                    <a:pt x="11" y="84"/>
                    <a:pt x="9" y="85"/>
                  </a:cubicBezTo>
                  <a:cubicBezTo>
                    <a:pt x="8" y="87"/>
                    <a:pt x="10" y="90"/>
                    <a:pt x="8" y="91"/>
                  </a:cubicBezTo>
                  <a:cubicBezTo>
                    <a:pt x="6" y="93"/>
                    <a:pt x="8" y="97"/>
                    <a:pt x="11" y="98"/>
                  </a:cubicBezTo>
                  <a:cubicBezTo>
                    <a:pt x="13" y="99"/>
                    <a:pt x="11" y="104"/>
                    <a:pt x="14" y="106"/>
                  </a:cubicBezTo>
                  <a:cubicBezTo>
                    <a:pt x="16" y="108"/>
                    <a:pt x="15" y="114"/>
                    <a:pt x="16" y="115"/>
                  </a:cubicBezTo>
                  <a:cubicBezTo>
                    <a:pt x="16" y="117"/>
                    <a:pt x="23" y="113"/>
                    <a:pt x="27" y="109"/>
                  </a:cubicBezTo>
                  <a:cubicBezTo>
                    <a:pt x="31" y="104"/>
                    <a:pt x="31" y="108"/>
                    <a:pt x="35" y="108"/>
                  </a:cubicBezTo>
                  <a:cubicBezTo>
                    <a:pt x="38" y="109"/>
                    <a:pt x="43" y="109"/>
                    <a:pt x="44" y="112"/>
                  </a:cubicBezTo>
                  <a:cubicBezTo>
                    <a:pt x="46" y="116"/>
                    <a:pt x="48" y="109"/>
                    <a:pt x="49" y="107"/>
                  </a:cubicBezTo>
                  <a:cubicBezTo>
                    <a:pt x="51" y="106"/>
                    <a:pt x="59" y="108"/>
                    <a:pt x="60" y="107"/>
                  </a:cubicBezTo>
                  <a:cubicBezTo>
                    <a:pt x="62" y="107"/>
                    <a:pt x="63" y="96"/>
                    <a:pt x="63" y="94"/>
                  </a:cubicBezTo>
                  <a:cubicBezTo>
                    <a:pt x="63" y="93"/>
                    <a:pt x="66" y="88"/>
                    <a:pt x="69" y="86"/>
                  </a:cubicBezTo>
                  <a:cubicBezTo>
                    <a:pt x="72" y="84"/>
                    <a:pt x="77" y="86"/>
                    <a:pt x="80" y="85"/>
                  </a:cubicBezTo>
                  <a:cubicBezTo>
                    <a:pt x="82" y="83"/>
                    <a:pt x="86" y="84"/>
                    <a:pt x="89" y="84"/>
                  </a:cubicBezTo>
                  <a:cubicBezTo>
                    <a:pt x="93" y="84"/>
                    <a:pt x="95" y="87"/>
                    <a:pt x="97" y="87"/>
                  </a:cubicBezTo>
                  <a:cubicBezTo>
                    <a:pt x="99" y="87"/>
                    <a:pt x="102" y="84"/>
                    <a:pt x="101" y="81"/>
                  </a:cubicBezTo>
                  <a:cubicBezTo>
                    <a:pt x="101" y="78"/>
                    <a:pt x="104" y="74"/>
                    <a:pt x="102" y="70"/>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5" name="Google Shape;15445;p133"/>
            <p:cNvSpPr/>
            <p:nvPr/>
          </p:nvSpPr>
          <p:spPr>
            <a:xfrm>
              <a:off x="3878248" y="4637719"/>
              <a:ext cx="360767" cy="301686"/>
            </a:xfrm>
            <a:custGeom>
              <a:avLst/>
              <a:gdLst/>
              <a:ahLst/>
              <a:cxnLst/>
              <a:rect l="l" t="t" r="r" b="b"/>
              <a:pathLst>
                <a:path w="117" h="98" extrusionOk="0">
                  <a:moveTo>
                    <a:pt x="11" y="6"/>
                  </a:moveTo>
                  <a:cubicBezTo>
                    <a:pt x="9" y="9"/>
                    <a:pt x="4" y="12"/>
                    <a:pt x="4" y="16"/>
                  </a:cubicBezTo>
                  <a:cubicBezTo>
                    <a:pt x="4" y="19"/>
                    <a:pt x="4" y="20"/>
                    <a:pt x="3" y="22"/>
                  </a:cubicBezTo>
                  <a:cubicBezTo>
                    <a:pt x="1" y="23"/>
                    <a:pt x="0" y="26"/>
                    <a:pt x="1" y="26"/>
                  </a:cubicBezTo>
                  <a:cubicBezTo>
                    <a:pt x="3" y="26"/>
                    <a:pt x="5" y="26"/>
                    <a:pt x="5" y="28"/>
                  </a:cubicBezTo>
                  <a:cubicBezTo>
                    <a:pt x="5" y="30"/>
                    <a:pt x="9" y="30"/>
                    <a:pt x="9" y="33"/>
                  </a:cubicBezTo>
                  <a:cubicBezTo>
                    <a:pt x="9" y="36"/>
                    <a:pt x="7" y="44"/>
                    <a:pt x="15" y="44"/>
                  </a:cubicBezTo>
                  <a:cubicBezTo>
                    <a:pt x="22" y="44"/>
                    <a:pt x="26" y="42"/>
                    <a:pt x="29" y="45"/>
                  </a:cubicBezTo>
                  <a:cubicBezTo>
                    <a:pt x="32" y="49"/>
                    <a:pt x="36" y="51"/>
                    <a:pt x="41" y="51"/>
                  </a:cubicBezTo>
                  <a:cubicBezTo>
                    <a:pt x="45" y="50"/>
                    <a:pt x="53" y="49"/>
                    <a:pt x="51" y="53"/>
                  </a:cubicBezTo>
                  <a:cubicBezTo>
                    <a:pt x="48" y="57"/>
                    <a:pt x="46" y="66"/>
                    <a:pt x="49" y="69"/>
                  </a:cubicBezTo>
                  <a:cubicBezTo>
                    <a:pt x="51" y="71"/>
                    <a:pt x="54" y="73"/>
                    <a:pt x="52" y="75"/>
                  </a:cubicBezTo>
                  <a:cubicBezTo>
                    <a:pt x="50" y="77"/>
                    <a:pt x="49" y="80"/>
                    <a:pt x="52" y="81"/>
                  </a:cubicBezTo>
                  <a:cubicBezTo>
                    <a:pt x="54" y="83"/>
                    <a:pt x="53" y="85"/>
                    <a:pt x="53" y="86"/>
                  </a:cubicBezTo>
                  <a:cubicBezTo>
                    <a:pt x="53" y="86"/>
                    <a:pt x="53" y="86"/>
                    <a:pt x="52" y="86"/>
                  </a:cubicBezTo>
                  <a:cubicBezTo>
                    <a:pt x="55" y="90"/>
                    <a:pt x="56" y="93"/>
                    <a:pt x="58" y="95"/>
                  </a:cubicBezTo>
                  <a:cubicBezTo>
                    <a:pt x="61" y="97"/>
                    <a:pt x="62" y="98"/>
                    <a:pt x="63" y="97"/>
                  </a:cubicBezTo>
                  <a:cubicBezTo>
                    <a:pt x="65" y="96"/>
                    <a:pt x="66" y="95"/>
                    <a:pt x="68" y="96"/>
                  </a:cubicBezTo>
                  <a:cubicBezTo>
                    <a:pt x="69" y="97"/>
                    <a:pt x="71" y="95"/>
                    <a:pt x="74" y="93"/>
                  </a:cubicBezTo>
                  <a:cubicBezTo>
                    <a:pt x="76" y="91"/>
                    <a:pt x="79" y="93"/>
                    <a:pt x="79" y="90"/>
                  </a:cubicBezTo>
                  <a:cubicBezTo>
                    <a:pt x="80" y="88"/>
                    <a:pt x="81" y="86"/>
                    <a:pt x="84" y="86"/>
                  </a:cubicBezTo>
                  <a:cubicBezTo>
                    <a:pt x="87" y="85"/>
                    <a:pt x="87" y="82"/>
                    <a:pt x="85" y="82"/>
                  </a:cubicBezTo>
                  <a:cubicBezTo>
                    <a:pt x="83" y="82"/>
                    <a:pt x="81" y="85"/>
                    <a:pt x="81" y="81"/>
                  </a:cubicBezTo>
                  <a:cubicBezTo>
                    <a:pt x="81" y="78"/>
                    <a:pt x="79" y="79"/>
                    <a:pt x="79" y="76"/>
                  </a:cubicBezTo>
                  <a:cubicBezTo>
                    <a:pt x="79" y="73"/>
                    <a:pt x="78" y="71"/>
                    <a:pt x="75" y="70"/>
                  </a:cubicBezTo>
                  <a:cubicBezTo>
                    <a:pt x="72" y="68"/>
                    <a:pt x="79" y="67"/>
                    <a:pt x="81" y="69"/>
                  </a:cubicBezTo>
                  <a:cubicBezTo>
                    <a:pt x="82" y="70"/>
                    <a:pt x="88" y="69"/>
                    <a:pt x="88" y="71"/>
                  </a:cubicBezTo>
                  <a:cubicBezTo>
                    <a:pt x="89" y="73"/>
                    <a:pt x="91" y="74"/>
                    <a:pt x="91" y="71"/>
                  </a:cubicBezTo>
                  <a:cubicBezTo>
                    <a:pt x="91" y="69"/>
                    <a:pt x="95" y="68"/>
                    <a:pt x="97" y="68"/>
                  </a:cubicBezTo>
                  <a:cubicBezTo>
                    <a:pt x="100" y="69"/>
                    <a:pt x="105" y="65"/>
                    <a:pt x="108" y="64"/>
                  </a:cubicBezTo>
                  <a:cubicBezTo>
                    <a:pt x="109" y="64"/>
                    <a:pt x="109" y="62"/>
                    <a:pt x="110" y="61"/>
                  </a:cubicBezTo>
                  <a:cubicBezTo>
                    <a:pt x="108" y="59"/>
                    <a:pt x="106" y="55"/>
                    <a:pt x="104" y="54"/>
                  </a:cubicBezTo>
                  <a:cubicBezTo>
                    <a:pt x="103" y="53"/>
                    <a:pt x="106" y="52"/>
                    <a:pt x="105" y="50"/>
                  </a:cubicBezTo>
                  <a:cubicBezTo>
                    <a:pt x="105" y="48"/>
                    <a:pt x="105" y="46"/>
                    <a:pt x="109" y="46"/>
                  </a:cubicBezTo>
                  <a:cubicBezTo>
                    <a:pt x="113" y="46"/>
                    <a:pt x="113" y="42"/>
                    <a:pt x="110" y="41"/>
                  </a:cubicBezTo>
                  <a:cubicBezTo>
                    <a:pt x="108" y="40"/>
                    <a:pt x="111" y="37"/>
                    <a:pt x="113" y="36"/>
                  </a:cubicBezTo>
                  <a:cubicBezTo>
                    <a:pt x="114" y="35"/>
                    <a:pt x="115" y="34"/>
                    <a:pt x="117" y="32"/>
                  </a:cubicBezTo>
                  <a:cubicBezTo>
                    <a:pt x="112" y="30"/>
                    <a:pt x="107" y="30"/>
                    <a:pt x="104" y="30"/>
                  </a:cubicBezTo>
                  <a:cubicBezTo>
                    <a:pt x="101" y="30"/>
                    <a:pt x="106" y="27"/>
                    <a:pt x="107" y="23"/>
                  </a:cubicBezTo>
                  <a:cubicBezTo>
                    <a:pt x="107" y="20"/>
                    <a:pt x="98" y="19"/>
                    <a:pt x="94" y="19"/>
                  </a:cubicBezTo>
                  <a:cubicBezTo>
                    <a:pt x="90" y="18"/>
                    <a:pt x="91" y="14"/>
                    <a:pt x="95" y="14"/>
                  </a:cubicBezTo>
                  <a:cubicBezTo>
                    <a:pt x="99" y="14"/>
                    <a:pt x="93" y="11"/>
                    <a:pt x="88" y="12"/>
                  </a:cubicBezTo>
                  <a:cubicBezTo>
                    <a:pt x="83" y="13"/>
                    <a:pt x="76" y="16"/>
                    <a:pt x="72" y="18"/>
                  </a:cubicBezTo>
                  <a:cubicBezTo>
                    <a:pt x="68" y="20"/>
                    <a:pt x="61" y="11"/>
                    <a:pt x="56" y="13"/>
                  </a:cubicBezTo>
                  <a:cubicBezTo>
                    <a:pt x="51" y="15"/>
                    <a:pt x="45" y="15"/>
                    <a:pt x="45" y="11"/>
                  </a:cubicBezTo>
                  <a:cubicBezTo>
                    <a:pt x="45" y="7"/>
                    <a:pt x="43" y="4"/>
                    <a:pt x="38" y="5"/>
                  </a:cubicBezTo>
                  <a:cubicBezTo>
                    <a:pt x="34" y="5"/>
                    <a:pt x="35" y="0"/>
                    <a:pt x="31" y="0"/>
                  </a:cubicBezTo>
                  <a:cubicBezTo>
                    <a:pt x="28" y="0"/>
                    <a:pt x="31" y="4"/>
                    <a:pt x="29" y="5"/>
                  </a:cubicBezTo>
                  <a:cubicBezTo>
                    <a:pt x="26" y="7"/>
                    <a:pt x="18" y="9"/>
                    <a:pt x="17" y="12"/>
                  </a:cubicBezTo>
                  <a:cubicBezTo>
                    <a:pt x="17" y="15"/>
                    <a:pt x="22" y="21"/>
                    <a:pt x="20" y="24"/>
                  </a:cubicBezTo>
                  <a:cubicBezTo>
                    <a:pt x="19" y="28"/>
                    <a:pt x="13" y="25"/>
                    <a:pt x="11" y="21"/>
                  </a:cubicBezTo>
                  <a:cubicBezTo>
                    <a:pt x="10" y="18"/>
                    <a:pt x="16" y="12"/>
                    <a:pt x="15" y="10"/>
                  </a:cubicBezTo>
                  <a:cubicBezTo>
                    <a:pt x="14" y="9"/>
                    <a:pt x="13" y="6"/>
                    <a:pt x="14" y="4"/>
                  </a:cubicBezTo>
                  <a:cubicBezTo>
                    <a:pt x="13" y="5"/>
                    <a:pt x="12" y="5"/>
                    <a:pt x="11" y="6"/>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6" name="Google Shape;15446;p133"/>
            <p:cNvSpPr/>
            <p:nvPr/>
          </p:nvSpPr>
          <p:spPr>
            <a:xfrm>
              <a:off x="4279239" y="4792333"/>
              <a:ext cx="110618" cy="116904"/>
            </a:xfrm>
            <a:custGeom>
              <a:avLst/>
              <a:gdLst/>
              <a:ahLst/>
              <a:cxnLst/>
              <a:rect l="l" t="t" r="r" b="b"/>
              <a:pathLst>
                <a:path w="36" h="38" extrusionOk="0">
                  <a:moveTo>
                    <a:pt x="9" y="8"/>
                  </a:moveTo>
                  <a:cubicBezTo>
                    <a:pt x="10" y="10"/>
                    <a:pt x="8" y="12"/>
                    <a:pt x="5" y="12"/>
                  </a:cubicBezTo>
                  <a:cubicBezTo>
                    <a:pt x="3" y="12"/>
                    <a:pt x="3" y="18"/>
                    <a:pt x="2" y="19"/>
                  </a:cubicBezTo>
                  <a:cubicBezTo>
                    <a:pt x="0" y="21"/>
                    <a:pt x="8" y="25"/>
                    <a:pt x="9" y="28"/>
                  </a:cubicBezTo>
                  <a:cubicBezTo>
                    <a:pt x="10" y="30"/>
                    <a:pt x="12" y="34"/>
                    <a:pt x="14" y="37"/>
                  </a:cubicBezTo>
                  <a:cubicBezTo>
                    <a:pt x="15" y="38"/>
                    <a:pt x="17" y="38"/>
                    <a:pt x="18" y="38"/>
                  </a:cubicBezTo>
                  <a:cubicBezTo>
                    <a:pt x="20" y="36"/>
                    <a:pt x="18" y="32"/>
                    <a:pt x="22" y="32"/>
                  </a:cubicBezTo>
                  <a:cubicBezTo>
                    <a:pt x="25" y="33"/>
                    <a:pt x="30" y="31"/>
                    <a:pt x="31" y="33"/>
                  </a:cubicBezTo>
                  <a:cubicBezTo>
                    <a:pt x="31" y="33"/>
                    <a:pt x="31" y="33"/>
                    <a:pt x="32" y="34"/>
                  </a:cubicBezTo>
                  <a:cubicBezTo>
                    <a:pt x="33" y="32"/>
                    <a:pt x="34" y="30"/>
                    <a:pt x="34" y="30"/>
                  </a:cubicBezTo>
                  <a:cubicBezTo>
                    <a:pt x="35" y="28"/>
                    <a:pt x="35" y="22"/>
                    <a:pt x="33" y="19"/>
                  </a:cubicBezTo>
                  <a:cubicBezTo>
                    <a:pt x="32" y="15"/>
                    <a:pt x="33" y="10"/>
                    <a:pt x="35" y="9"/>
                  </a:cubicBezTo>
                  <a:cubicBezTo>
                    <a:pt x="35" y="8"/>
                    <a:pt x="36" y="7"/>
                    <a:pt x="36" y="4"/>
                  </a:cubicBezTo>
                  <a:cubicBezTo>
                    <a:pt x="33" y="3"/>
                    <a:pt x="31" y="2"/>
                    <a:pt x="28" y="2"/>
                  </a:cubicBezTo>
                  <a:cubicBezTo>
                    <a:pt x="24" y="3"/>
                    <a:pt x="19" y="5"/>
                    <a:pt x="17" y="2"/>
                  </a:cubicBezTo>
                  <a:cubicBezTo>
                    <a:pt x="16" y="0"/>
                    <a:pt x="13" y="0"/>
                    <a:pt x="11" y="2"/>
                  </a:cubicBezTo>
                  <a:cubicBezTo>
                    <a:pt x="11" y="3"/>
                    <a:pt x="10" y="3"/>
                    <a:pt x="10" y="3"/>
                  </a:cubicBezTo>
                  <a:cubicBezTo>
                    <a:pt x="9" y="5"/>
                    <a:pt x="9" y="7"/>
                    <a:pt x="9" y="8"/>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7" name="Google Shape;15447;p133"/>
            <p:cNvSpPr/>
            <p:nvPr/>
          </p:nvSpPr>
          <p:spPr>
            <a:xfrm>
              <a:off x="4196275" y="4735767"/>
              <a:ext cx="125703" cy="188554"/>
            </a:xfrm>
            <a:custGeom>
              <a:avLst/>
              <a:gdLst/>
              <a:ahLst/>
              <a:cxnLst/>
              <a:rect l="l" t="t" r="r" b="b"/>
              <a:pathLst>
                <a:path w="41" h="61" extrusionOk="0">
                  <a:moveTo>
                    <a:pt x="10" y="4"/>
                  </a:moveTo>
                  <a:cubicBezTo>
                    <a:pt x="8" y="5"/>
                    <a:pt x="5" y="8"/>
                    <a:pt x="7" y="9"/>
                  </a:cubicBezTo>
                  <a:cubicBezTo>
                    <a:pt x="10" y="10"/>
                    <a:pt x="10" y="14"/>
                    <a:pt x="6" y="14"/>
                  </a:cubicBezTo>
                  <a:cubicBezTo>
                    <a:pt x="2" y="14"/>
                    <a:pt x="2" y="16"/>
                    <a:pt x="2" y="18"/>
                  </a:cubicBezTo>
                  <a:cubicBezTo>
                    <a:pt x="3" y="20"/>
                    <a:pt x="0" y="21"/>
                    <a:pt x="1" y="22"/>
                  </a:cubicBezTo>
                  <a:cubicBezTo>
                    <a:pt x="3" y="23"/>
                    <a:pt x="5" y="27"/>
                    <a:pt x="7" y="29"/>
                  </a:cubicBezTo>
                  <a:cubicBezTo>
                    <a:pt x="7" y="28"/>
                    <a:pt x="8" y="27"/>
                    <a:pt x="10" y="27"/>
                  </a:cubicBezTo>
                  <a:cubicBezTo>
                    <a:pt x="13" y="28"/>
                    <a:pt x="11" y="33"/>
                    <a:pt x="13" y="34"/>
                  </a:cubicBezTo>
                  <a:cubicBezTo>
                    <a:pt x="16" y="36"/>
                    <a:pt x="16" y="40"/>
                    <a:pt x="14" y="41"/>
                  </a:cubicBezTo>
                  <a:cubicBezTo>
                    <a:pt x="12" y="43"/>
                    <a:pt x="11" y="51"/>
                    <a:pt x="16" y="56"/>
                  </a:cubicBezTo>
                  <a:cubicBezTo>
                    <a:pt x="21" y="61"/>
                    <a:pt x="24" y="61"/>
                    <a:pt x="25" y="59"/>
                  </a:cubicBezTo>
                  <a:cubicBezTo>
                    <a:pt x="26" y="58"/>
                    <a:pt x="30" y="59"/>
                    <a:pt x="31" y="57"/>
                  </a:cubicBezTo>
                  <a:cubicBezTo>
                    <a:pt x="32" y="55"/>
                    <a:pt x="33" y="58"/>
                    <a:pt x="35" y="55"/>
                  </a:cubicBezTo>
                  <a:cubicBezTo>
                    <a:pt x="36" y="54"/>
                    <a:pt x="39" y="55"/>
                    <a:pt x="41" y="55"/>
                  </a:cubicBezTo>
                  <a:cubicBezTo>
                    <a:pt x="39" y="52"/>
                    <a:pt x="37" y="48"/>
                    <a:pt x="36" y="46"/>
                  </a:cubicBezTo>
                  <a:cubicBezTo>
                    <a:pt x="35" y="43"/>
                    <a:pt x="27" y="39"/>
                    <a:pt x="29" y="37"/>
                  </a:cubicBezTo>
                  <a:cubicBezTo>
                    <a:pt x="30" y="36"/>
                    <a:pt x="30" y="30"/>
                    <a:pt x="32" y="30"/>
                  </a:cubicBezTo>
                  <a:cubicBezTo>
                    <a:pt x="35" y="30"/>
                    <a:pt x="37" y="28"/>
                    <a:pt x="36" y="26"/>
                  </a:cubicBezTo>
                  <a:cubicBezTo>
                    <a:pt x="36" y="25"/>
                    <a:pt x="36" y="23"/>
                    <a:pt x="37" y="21"/>
                  </a:cubicBezTo>
                  <a:cubicBezTo>
                    <a:pt x="35" y="20"/>
                    <a:pt x="31" y="14"/>
                    <a:pt x="29" y="14"/>
                  </a:cubicBezTo>
                  <a:cubicBezTo>
                    <a:pt x="27" y="14"/>
                    <a:pt x="24" y="12"/>
                    <a:pt x="25" y="9"/>
                  </a:cubicBezTo>
                  <a:cubicBezTo>
                    <a:pt x="26" y="5"/>
                    <a:pt x="20" y="5"/>
                    <a:pt x="17" y="1"/>
                  </a:cubicBezTo>
                  <a:cubicBezTo>
                    <a:pt x="16" y="1"/>
                    <a:pt x="15" y="0"/>
                    <a:pt x="14" y="0"/>
                  </a:cubicBezTo>
                  <a:cubicBezTo>
                    <a:pt x="12" y="2"/>
                    <a:pt x="11" y="3"/>
                    <a:pt x="10" y="4"/>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8" name="Google Shape;15448;p133"/>
            <p:cNvSpPr/>
            <p:nvPr/>
          </p:nvSpPr>
          <p:spPr>
            <a:xfrm>
              <a:off x="4378544" y="4803647"/>
              <a:ext cx="79193" cy="101819"/>
            </a:xfrm>
            <a:custGeom>
              <a:avLst/>
              <a:gdLst/>
              <a:ahLst/>
              <a:cxnLst/>
              <a:rect l="l" t="t" r="r" b="b"/>
              <a:pathLst>
                <a:path w="26" h="33" extrusionOk="0">
                  <a:moveTo>
                    <a:pt x="1" y="15"/>
                  </a:moveTo>
                  <a:cubicBezTo>
                    <a:pt x="3" y="18"/>
                    <a:pt x="3" y="24"/>
                    <a:pt x="2" y="26"/>
                  </a:cubicBezTo>
                  <a:cubicBezTo>
                    <a:pt x="2" y="26"/>
                    <a:pt x="1" y="28"/>
                    <a:pt x="0" y="30"/>
                  </a:cubicBezTo>
                  <a:cubicBezTo>
                    <a:pt x="1" y="31"/>
                    <a:pt x="3" y="32"/>
                    <a:pt x="7" y="31"/>
                  </a:cubicBezTo>
                  <a:cubicBezTo>
                    <a:pt x="12" y="30"/>
                    <a:pt x="14" y="33"/>
                    <a:pt x="16" y="27"/>
                  </a:cubicBezTo>
                  <a:cubicBezTo>
                    <a:pt x="18" y="23"/>
                    <a:pt x="22" y="17"/>
                    <a:pt x="26" y="14"/>
                  </a:cubicBezTo>
                  <a:cubicBezTo>
                    <a:pt x="26" y="14"/>
                    <a:pt x="26" y="14"/>
                    <a:pt x="26" y="14"/>
                  </a:cubicBezTo>
                  <a:cubicBezTo>
                    <a:pt x="22" y="12"/>
                    <a:pt x="17" y="4"/>
                    <a:pt x="12" y="3"/>
                  </a:cubicBezTo>
                  <a:cubicBezTo>
                    <a:pt x="9" y="2"/>
                    <a:pt x="7" y="1"/>
                    <a:pt x="4" y="0"/>
                  </a:cubicBezTo>
                  <a:cubicBezTo>
                    <a:pt x="4" y="3"/>
                    <a:pt x="3" y="4"/>
                    <a:pt x="3" y="5"/>
                  </a:cubicBezTo>
                  <a:cubicBezTo>
                    <a:pt x="1" y="6"/>
                    <a:pt x="0" y="11"/>
                    <a:pt x="1" y="15"/>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49" name="Google Shape;15449;p133"/>
            <p:cNvSpPr/>
            <p:nvPr/>
          </p:nvSpPr>
          <p:spPr>
            <a:xfrm>
              <a:off x="3585361" y="4328491"/>
              <a:ext cx="274031" cy="99305"/>
            </a:xfrm>
            <a:custGeom>
              <a:avLst/>
              <a:gdLst/>
              <a:ahLst/>
              <a:cxnLst/>
              <a:rect l="l" t="t" r="r" b="b"/>
              <a:pathLst>
                <a:path w="89" h="32" extrusionOk="0">
                  <a:moveTo>
                    <a:pt x="72" y="20"/>
                  </a:moveTo>
                  <a:cubicBezTo>
                    <a:pt x="66" y="20"/>
                    <a:pt x="48" y="8"/>
                    <a:pt x="31" y="4"/>
                  </a:cubicBezTo>
                  <a:cubicBezTo>
                    <a:pt x="14" y="0"/>
                    <a:pt x="0" y="12"/>
                    <a:pt x="1" y="14"/>
                  </a:cubicBezTo>
                  <a:cubicBezTo>
                    <a:pt x="4" y="17"/>
                    <a:pt x="12" y="11"/>
                    <a:pt x="16" y="8"/>
                  </a:cubicBezTo>
                  <a:cubicBezTo>
                    <a:pt x="20" y="5"/>
                    <a:pt x="24" y="9"/>
                    <a:pt x="24" y="11"/>
                  </a:cubicBezTo>
                  <a:cubicBezTo>
                    <a:pt x="25" y="13"/>
                    <a:pt x="30" y="14"/>
                    <a:pt x="38" y="14"/>
                  </a:cubicBezTo>
                  <a:cubicBezTo>
                    <a:pt x="47" y="15"/>
                    <a:pt x="48" y="22"/>
                    <a:pt x="56" y="24"/>
                  </a:cubicBezTo>
                  <a:cubicBezTo>
                    <a:pt x="64" y="26"/>
                    <a:pt x="56" y="29"/>
                    <a:pt x="60" y="30"/>
                  </a:cubicBezTo>
                  <a:cubicBezTo>
                    <a:pt x="64" y="32"/>
                    <a:pt x="86" y="31"/>
                    <a:pt x="88" y="30"/>
                  </a:cubicBezTo>
                  <a:cubicBezTo>
                    <a:pt x="89" y="28"/>
                    <a:pt x="78" y="20"/>
                    <a:pt x="72" y="20"/>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0" name="Google Shape;15450;p133"/>
            <p:cNvSpPr/>
            <p:nvPr/>
          </p:nvSpPr>
          <p:spPr>
            <a:xfrm>
              <a:off x="3742490" y="4461736"/>
              <a:ext cx="65365" cy="27655"/>
            </a:xfrm>
            <a:custGeom>
              <a:avLst/>
              <a:gdLst/>
              <a:ahLst/>
              <a:cxnLst/>
              <a:rect l="l" t="t" r="r" b="b"/>
              <a:pathLst>
                <a:path w="21" h="9" extrusionOk="0">
                  <a:moveTo>
                    <a:pt x="2" y="3"/>
                  </a:moveTo>
                  <a:cubicBezTo>
                    <a:pt x="3" y="6"/>
                    <a:pt x="18" y="9"/>
                    <a:pt x="19" y="6"/>
                  </a:cubicBezTo>
                  <a:cubicBezTo>
                    <a:pt x="21" y="3"/>
                    <a:pt x="0" y="0"/>
                    <a:pt x="2" y="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1" name="Google Shape;15451;p133"/>
            <p:cNvSpPr/>
            <p:nvPr/>
          </p:nvSpPr>
          <p:spPr>
            <a:xfrm>
              <a:off x="4035376" y="4457965"/>
              <a:ext cx="55309" cy="31426"/>
            </a:xfrm>
            <a:custGeom>
              <a:avLst/>
              <a:gdLst/>
              <a:ahLst/>
              <a:cxnLst/>
              <a:rect l="l" t="t" r="r" b="b"/>
              <a:pathLst>
                <a:path w="18" h="10" extrusionOk="0">
                  <a:moveTo>
                    <a:pt x="3" y="5"/>
                  </a:moveTo>
                  <a:cubicBezTo>
                    <a:pt x="6" y="10"/>
                    <a:pt x="16" y="7"/>
                    <a:pt x="17" y="5"/>
                  </a:cubicBezTo>
                  <a:cubicBezTo>
                    <a:pt x="18" y="1"/>
                    <a:pt x="0" y="0"/>
                    <a:pt x="3" y="5"/>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2" name="Google Shape;15452;p133"/>
            <p:cNvSpPr/>
            <p:nvPr/>
          </p:nvSpPr>
          <p:spPr>
            <a:xfrm>
              <a:off x="4196275" y="6428980"/>
              <a:ext cx="95534" cy="40225"/>
            </a:xfrm>
            <a:custGeom>
              <a:avLst/>
              <a:gdLst/>
              <a:ahLst/>
              <a:cxnLst/>
              <a:rect l="l" t="t" r="r" b="b"/>
              <a:pathLst>
                <a:path w="31" h="13" extrusionOk="0">
                  <a:moveTo>
                    <a:pt x="29" y="5"/>
                  </a:moveTo>
                  <a:cubicBezTo>
                    <a:pt x="26" y="0"/>
                    <a:pt x="13" y="10"/>
                    <a:pt x="15" y="12"/>
                  </a:cubicBezTo>
                  <a:cubicBezTo>
                    <a:pt x="18" y="13"/>
                    <a:pt x="31" y="8"/>
                    <a:pt x="29" y="5"/>
                  </a:cubicBezTo>
                  <a:close/>
                  <a:moveTo>
                    <a:pt x="14" y="1"/>
                  </a:moveTo>
                  <a:cubicBezTo>
                    <a:pt x="10" y="1"/>
                    <a:pt x="0" y="9"/>
                    <a:pt x="4" y="11"/>
                  </a:cubicBezTo>
                  <a:cubicBezTo>
                    <a:pt x="9" y="13"/>
                    <a:pt x="18" y="2"/>
                    <a:pt x="14" y="1"/>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3" name="Google Shape;15453;p133"/>
            <p:cNvSpPr/>
            <p:nvPr/>
          </p:nvSpPr>
          <p:spPr>
            <a:xfrm>
              <a:off x="3396807" y="4918036"/>
              <a:ext cx="434931" cy="173469"/>
            </a:xfrm>
            <a:custGeom>
              <a:avLst/>
              <a:gdLst/>
              <a:ahLst/>
              <a:cxnLst/>
              <a:rect l="l" t="t" r="r" b="b"/>
              <a:pathLst>
                <a:path w="141" h="56" extrusionOk="0">
                  <a:moveTo>
                    <a:pt x="137" y="14"/>
                  </a:moveTo>
                  <a:cubicBezTo>
                    <a:pt x="134" y="10"/>
                    <a:pt x="132" y="8"/>
                    <a:pt x="131" y="9"/>
                  </a:cubicBezTo>
                  <a:cubicBezTo>
                    <a:pt x="130" y="10"/>
                    <a:pt x="127" y="11"/>
                    <a:pt x="125" y="9"/>
                  </a:cubicBezTo>
                  <a:cubicBezTo>
                    <a:pt x="122" y="8"/>
                    <a:pt x="121" y="5"/>
                    <a:pt x="119" y="5"/>
                  </a:cubicBezTo>
                  <a:cubicBezTo>
                    <a:pt x="118" y="5"/>
                    <a:pt x="112" y="2"/>
                    <a:pt x="109" y="0"/>
                  </a:cubicBezTo>
                  <a:cubicBezTo>
                    <a:pt x="109" y="0"/>
                    <a:pt x="109" y="0"/>
                    <a:pt x="109" y="1"/>
                  </a:cubicBezTo>
                  <a:cubicBezTo>
                    <a:pt x="109" y="2"/>
                    <a:pt x="106" y="3"/>
                    <a:pt x="103" y="4"/>
                  </a:cubicBezTo>
                  <a:cubicBezTo>
                    <a:pt x="100" y="4"/>
                    <a:pt x="100" y="7"/>
                    <a:pt x="100" y="10"/>
                  </a:cubicBezTo>
                  <a:cubicBezTo>
                    <a:pt x="100" y="12"/>
                    <a:pt x="98" y="12"/>
                    <a:pt x="97" y="15"/>
                  </a:cubicBezTo>
                  <a:cubicBezTo>
                    <a:pt x="95" y="17"/>
                    <a:pt x="97" y="18"/>
                    <a:pt x="94" y="19"/>
                  </a:cubicBezTo>
                  <a:cubicBezTo>
                    <a:pt x="92" y="21"/>
                    <a:pt x="91" y="23"/>
                    <a:pt x="92" y="25"/>
                  </a:cubicBezTo>
                  <a:cubicBezTo>
                    <a:pt x="94" y="27"/>
                    <a:pt x="92" y="29"/>
                    <a:pt x="92" y="31"/>
                  </a:cubicBezTo>
                  <a:cubicBezTo>
                    <a:pt x="92" y="32"/>
                    <a:pt x="94" y="33"/>
                    <a:pt x="97" y="35"/>
                  </a:cubicBezTo>
                  <a:cubicBezTo>
                    <a:pt x="99" y="37"/>
                    <a:pt x="100" y="34"/>
                    <a:pt x="101" y="36"/>
                  </a:cubicBezTo>
                  <a:cubicBezTo>
                    <a:pt x="102" y="38"/>
                    <a:pt x="100" y="41"/>
                    <a:pt x="97" y="41"/>
                  </a:cubicBezTo>
                  <a:cubicBezTo>
                    <a:pt x="97" y="41"/>
                    <a:pt x="97" y="41"/>
                    <a:pt x="96" y="41"/>
                  </a:cubicBezTo>
                  <a:cubicBezTo>
                    <a:pt x="98" y="43"/>
                    <a:pt x="99" y="45"/>
                    <a:pt x="98" y="46"/>
                  </a:cubicBezTo>
                  <a:cubicBezTo>
                    <a:pt x="97" y="48"/>
                    <a:pt x="96" y="48"/>
                    <a:pt x="98" y="50"/>
                  </a:cubicBezTo>
                  <a:cubicBezTo>
                    <a:pt x="101" y="52"/>
                    <a:pt x="102" y="49"/>
                    <a:pt x="104" y="52"/>
                  </a:cubicBezTo>
                  <a:cubicBezTo>
                    <a:pt x="107" y="55"/>
                    <a:pt x="108" y="56"/>
                    <a:pt x="111" y="51"/>
                  </a:cubicBezTo>
                  <a:cubicBezTo>
                    <a:pt x="113" y="46"/>
                    <a:pt x="114" y="39"/>
                    <a:pt x="118" y="38"/>
                  </a:cubicBezTo>
                  <a:cubicBezTo>
                    <a:pt x="122" y="37"/>
                    <a:pt x="130" y="35"/>
                    <a:pt x="135" y="29"/>
                  </a:cubicBezTo>
                  <a:cubicBezTo>
                    <a:pt x="139" y="23"/>
                    <a:pt x="137" y="22"/>
                    <a:pt x="139" y="20"/>
                  </a:cubicBezTo>
                  <a:cubicBezTo>
                    <a:pt x="141" y="19"/>
                    <a:pt x="140" y="17"/>
                    <a:pt x="137" y="14"/>
                  </a:cubicBezTo>
                  <a:close/>
                  <a:moveTo>
                    <a:pt x="4" y="12"/>
                  </a:moveTo>
                  <a:cubicBezTo>
                    <a:pt x="0" y="17"/>
                    <a:pt x="8" y="23"/>
                    <a:pt x="9" y="20"/>
                  </a:cubicBezTo>
                  <a:cubicBezTo>
                    <a:pt x="11" y="17"/>
                    <a:pt x="8" y="6"/>
                    <a:pt x="4" y="12"/>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4" name="Google Shape;15454;p133"/>
            <p:cNvSpPr/>
            <p:nvPr/>
          </p:nvSpPr>
          <p:spPr>
            <a:xfrm>
              <a:off x="3899617" y="1969055"/>
              <a:ext cx="1588881" cy="1191660"/>
            </a:xfrm>
            <a:custGeom>
              <a:avLst/>
              <a:gdLst/>
              <a:ahLst/>
              <a:cxnLst/>
              <a:rect l="l" t="t" r="r" b="b"/>
              <a:pathLst>
                <a:path w="515" h="386" extrusionOk="0">
                  <a:moveTo>
                    <a:pt x="487" y="36"/>
                  </a:moveTo>
                  <a:cubicBezTo>
                    <a:pt x="477" y="36"/>
                    <a:pt x="470" y="38"/>
                    <a:pt x="469" y="44"/>
                  </a:cubicBezTo>
                  <a:cubicBezTo>
                    <a:pt x="469" y="50"/>
                    <a:pt x="457" y="43"/>
                    <a:pt x="452" y="45"/>
                  </a:cubicBezTo>
                  <a:cubicBezTo>
                    <a:pt x="447" y="47"/>
                    <a:pt x="450" y="40"/>
                    <a:pt x="445" y="42"/>
                  </a:cubicBezTo>
                  <a:cubicBezTo>
                    <a:pt x="440" y="45"/>
                    <a:pt x="434" y="51"/>
                    <a:pt x="428" y="53"/>
                  </a:cubicBezTo>
                  <a:cubicBezTo>
                    <a:pt x="422" y="56"/>
                    <a:pt x="418" y="62"/>
                    <a:pt x="414" y="62"/>
                  </a:cubicBezTo>
                  <a:cubicBezTo>
                    <a:pt x="410" y="63"/>
                    <a:pt x="422" y="51"/>
                    <a:pt x="428" y="45"/>
                  </a:cubicBezTo>
                  <a:cubicBezTo>
                    <a:pt x="434" y="39"/>
                    <a:pt x="431" y="32"/>
                    <a:pt x="423" y="33"/>
                  </a:cubicBezTo>
                  <a:cubicBezTo>
                    <a:pt x="415" y="34"/>
                    <a:pt x="417" y="39"/>
                    <a:pt x="412" y="40"/>
                  </a:cubicBezTo>
                  <a:cubicBezTo>
                    <a:pt x="408" y="41"/>
                    <a:pt x="386" y="51"/>
                    <a:pt x="385" y="48"/>
                  </a:cubicBezTo>
                  <a:cubicBezTo>
                    <a:pt x="384" y="45"/>
                    <a:pt x="403" y="39"/>
                    <a:pt x="403" y="37"/>
                  </a:cubicBezTo>
                  <a:cubicBezTo>
                    <a:pt x="402" y="35"/>
                    <a:pt x="379" y="35"/>
                    <a:pt x="369" y="36"/>
                  </a:cubicBezTo>
                  <a:cubicBezTo>
                    <a:pt x="358" y="38"/>
                    <a:pt x="340" y="44"/>
                    <a:pt x="339" y="41"/>
                  </a:cubicBezTo>
                  <a:cubicBezTo>
                    <a:pt x="339" y="38"/>
                    <a:pt x="361" y="33"/>
                    <a:pt x="372" y="32"/>
                  </a:cubicBezTo>
                  <a:cubicBezTo>
                    <a:pt x="383" y="31"/>
                    <a:pt x="403" y="33"/>
                    <a:pt x="411" y="29"/>
                  </a:cubicBezTo>
                  <a:cubicBezTo>
                    <a:pt x="420" y="26"/>
                    <a:pt x="433" y="26"/>
                    <a:pt x="435" y="23"/>
                  </a:cubicBezTo>
                  <a:cubicBezTo>
                    <a:pt x="437" y="20"/>
                    <a:pt x="425" y="16"/>
                    <a:pt x="419" y="17"/>
                  </a:cubicBezTo>
                  <a:cubicBezTo>
                    <a:pt x="413" y="17"/>
                    <a:pt x="407" y="16"/>
                    <a:pt x="408" y="13"/>
                  </a:cubicBezTo>
                  <a:cubicBezTo>
                    <a:pt x="408" y="10"/>
                    <a:pt x="398" y="9"/>
                    <a:pt x="397" y="7"/>
                  </a:cubicBezTo>
                  <a:cubicBezTo>
                    <a:pt x="396" y="5"/>
                    <a:pt x="378" y="7"/>
                    <a:pt x="374" y="4"/>
                  </a:cubicBezTo>
                  <a:cubicBezTo>
                    <a:pt x="370" y="2"/>
                    <a:pt x="358" y="0"/>
                    <a:pt x="348" y="1"/>
                  </a:cubicBezTo>
                  <a:cubicBezTo>
                    <a:pt x="338" y="2"/>
                    <a:pt x="318" y="2"/>
                    <a:pt x="313" y="2"/>
                  </a:cubicBezTo>
                  <a:cubicBezTo>
                    <a:pt x="308" y="3"/>
                    <a:pt x="305" y="4"/>
                    <a:pt x="301" y="4"/>
                  </a:cubicBezTo>
                  <a:cubicBezTo>
                    <a:pt x="297" y="4"/>
                    <a:pt x="290" y="5"/>
                    <a:pt x="293" y="8"/>
                  </a:cubicBezTo>
                  <a:cubicBezTo>
                    <a:pt x="297" y="13"/>
                    <a:pt x="286" y="15"/>
                    <a:pt x="287" y="11"/>
                  </a:cubicBezTo>
                  <a:cubicBezTo>
                    <a:pt x="288" y="8"/>
                    <a:pt x="277" y="6"/>
                    <a:pt x="274" y="9"/>
                  </a:cubicBezTo>
                  <a:cubicBezTo>
                    <a:pt x="270" y="12"/>
                    <a:pt x="254" y="5"/>
                    <a:pt x="251" y="9"/>
                  </a:cubicBezTo>
                  <a:cubicBezTo>
                    <a:pt x="249" y="12"/>
                    <a:pt x="229" y="11"/>
                    <a:pt x="223" y="12"/>
                  </a:cubicBezTo>
                  <a:cubicBezTo>
                    <a:pt x="217" y="13"/>
                    <a:pt x="232" y="17"/>
                    <a:pt x="232" y="20"/>
                  </a:cubicBezTo>
                  <a:cubicBezTo>
                    <a:pt x="231" y="22"/>
                    <a:pt x="213" y="20"/>
                    <a:pt x="217" y="24"/>
                  </a:cubicBezTo>
                  <a:cubicBezTo>
                    <a:pt x="220" y="29"/>
                    <a:pt x="232" y="32"/>
                    <a:pt x="238" y="38"/>
                  </a:cubicBezTo>
                  <a:cubicBezTo>
                    <a:pt x="244" y="43"/>
                    <a:pt x="234" y="40"/>
                    <a:pt x="227" y="36"/>
                  </a:cubicBezTo>
                  <a:cubicBezTo>
                    <a:pt x="221" y="31"/>
                    <a:pt x="212" y="33"/>
                    <a:pt x="208" y="29"/>
                  </a:cubicBezTo>
                  <a:cubicBezTo>
                    <a:pt x="204" y="24"/>
                    <a:pt x="190" y="21"/>
                    <a:pt x="186" y="24"/>
                  </a:cubicBezTo>
                  <a:cubicBezTo>
                    <a:pt x="181" y="27"/>
                    <a:pt x="196" y="32"/>
                    <a:pt x="196" y="35"/>
                  </a:cubicBezTo>
                  <a:cubicBezTo>
                    <a:pt x="196" y="39"/>
                    <a:pt x="186" y="35"/>
                    <a:pt x="184" y="36"/>
                  </a:cubicBezTo>
                  <a:cubicBezTo>
                    <a:pt x="183" y="37"/>
                    <a:pt x="174" y="27"/>
                    <a:pt x="169" y="27"/>
                  </a:cubicBezTo>
                  <a:cubicBezTo>
                    <a:pt x="164" y="27"/>
                    <a:pt x="168" y="32"/>
                    <a:pt x="168" y="38"/>
                  </a:cubicBezTo>
                  <a:cubicBezTo>
                    <a:pt x="168" y="44"/>
                    <a:pt x="158" y="48"/>
                    <a:pt x="161" y="44"/>
                  </a:cubicBezTo>
                  <a:cubicBezTo>
                    <a:pt x="164" y="40"/>
                    <a:pt x="162" y="29"/>
                    <a:pt x="157" y="27"/>
                  </a:cubicBezTo>
                  <a:cubicBezTo>
                    <a:pt x="151" y="25"/>
                    <a:pt x="138" y="31"/>
                    <a:pt x="131" y="31"/>
                  </a:cubicBezTo>
                  <a:cubicBezTo>
                    <a:pt x="124" y="30"/>
                    <a:pt x="115" y="33"/>
                    <a:pt x="121" y="36"/>
                  </a:cubicBezTo>
                  <a:cubicBezTo>
                    <a:pt x="127" y="40"/>
                    <a:pt x="121" y="42"/>
                    <a:pt x="115" y="38"/>
                  </a:cubicBezTo>
                  <a:cubicBezTo>
                    <a:pt x="110" y="34"/>
                    <a:pt x="93" y="38"/>
                    <a:pt x="96" y="40"/>
                  </a:cubicBezTo>
                  <a:cubicBezTo>
                    <a:pt x="100" y="43"/>
                    <a:pt x="101" y="50"/>
                    <a:pt x="99" y="53"/>
                  </a:cubicBezTo>
                  <a:cubicBezTo>
                    <a:pt x="97" y="56"/>
                    <a:pt x="89" y="50"/>
                    <a:pt x="83" y="50"/>
                  </a:cubicBezTo>
                  <a:cubicBezTo>
                    <a:pt x="76" y="51"/>
                    <a:pt x="43" y="67"/>
                    <a:pt x="45" y="71"/>
                  </a:cubicBezTo>
                  <a:cubicBezTo>
                    <a:pt x="47" y="75"/>
                    <a:pt x="61" y="72"/>
                    <a:pt x="65" y="74"/>
                  </a:cubicBezTo>
                  <a:cubicBezTo>
                    <a:pt x="70" y="77"/>
                    <a:pt x="64" y="86"/>
                    <a:pt x="58" y="90"/>
                  </a:cubicBezTo>
                  <a:cubicBezTo>
                    <a:pt x="53" y="94"/>
                    <a:pt x="32" y="90"/>
                    <a:pt x="32" y="95"/>
                  </a:cubicBezTo>
                  <a:cubicBezTo>
                    <a:pt x="31" y="99"/>
                    <a:pt x="0" y="100"/>
                    <a:pt x="0" y="107"/>
                  </a:cubicBezTo>
                  <a:cubicBezTo>
                    <a:pt x="0" y="110"/>
                    <a:pt x="1" y="112"/>
                    <a:pt x="5" y="113"/>
                  </a:cubicBezTo>
                  <a:cubicBezTo>
                    <a:pt x="9" y="114"/>
                    <a:pt x="15" y="113"/>
                    <a:pt x="19" y="117"/>
                  </a:cubicBezTo>
                  <a:cubicBezTo>
                    <a:pt x="23" y="122"/>
                    <a:pt x="34" y="122"/>
                    <a:pt x="42" y="119"/>
                  </a:cubicBezTo>
                  <a:cubicBezTo>
                    <a:pt x="49" y="116"/>
                    <a:pt x="55" y="119"/>
                    <a:pt x="55" y="124"/>
                  </a:cubicBezTo>
                  <a:cubicBezTo>
                    <a:pt x="55" y="128"/>
                    <a:pt x="37" y="122"/>
                    <a:pt x="32" y="125"/>
                  </a:cubicBezTo>
                  <a:cubicBezTo>
                    <a:pt x="27" y="129"/>
                    <a:pt x="11" y="126"/>
                    <a:pt x="12" y="129"/>
                  </a:cubicBezTo>
                  <a:cubicBezTo>
                    <a:pt x="12" y="133"/>
                    <a:pt x="20" y="132"/>
                    <a:pt x="27" y="133"/>
                  </a:cubicBezTo>
                  <a:cubicBezTo>
                    <a:pt x="33" y="135"/>
                    <a:pt x="27" y="137"/>
                    <a:pt x="27" y="140"/>
                  </a:cubicBezTo>
                  <a:cubicBezTo>
                    <a:pt x="27" y="143"/>
                    <a:pt x="30" y="142"/>
                    <a:pt x="37" y="146"/>
                  </a:cubicBezTo>
                  <a:cubicBezTo>
                    <a:pt x="43" y="149"/>
                    <a:pt x="54" y="151"/>
                    <a:pt x="51" y="147"/>
                  </a:cubicBezTo>
                  <a:cubicBezTo>
                    <a:pt x="47" y="143"/>
                    <a:pt x="57" y="144"/>
                    <a:pt x="59" y="146"/>
                  </a:cubicBezTo>
                  <a:cubicBezTo>
                    <a:pt x="61" y="148"/>
                    <a:pt x="66" y="143"/>
                    <a:pt x="70" y="144"/>
                  </a:cubicBezTo>
                  <a:cubicBezTo>
                    <a:pt x="75" y="145"/>
                    <a:pt x="77" y="140"/>
                    <a:pt x="80" y="142"/>
                  </a:cubicBezTo>
                  <a:cubicBezTo>
                    <a:pt x="84" y="145"/>
                    <a:pt x="102" y="146"/>
                    <a:pt x="108" y="149"/>
                  </a:cubicBezTo>
                  <a:cubicBezTo>
                    <a:pt x="114" y="153"/>
                    <a:pt x="122" y="153"/>
                    <a:pt x="121" y="158"/>
                  </a:cubicBezTo>
                  <a:cubicBezTo>
                    <a:pt x="120" y="163"/>
                    <a:pt x="126" y="166"/>
                    <a:pt x="133" y="169"/>
                  </a:cubicBezTo>
                  <a:cubicBezTo>
                    <a:pt x="139" y="172"/>
                    <a:pt x="141" y="179"/>
                    <a:pt x="140" y="183"/>
                  </a:cubicBezTo>
                  <a:cubicBezTo>
                    <a:pt x="140" y="187"/>
                    <a:pt x="148" y="190"/>
                    <a:pt x="146" y="192"/>
                  </a:cubicBezTo>
                  <a:cubicBezTo>
                    <a:pt x="145" y="194"/>
                    <a:pt x="146" y="197"/>
                    <a:pt x="151" y="201"/>
                  </a:cubicBezTo>
                  <a:cubicBezTo>
                    <a:pt x="155" y="205"/>
                    <a:pt x="144" y="208"/>
                    <a:pt x="146" y="211"/>
                  </a:cubicBezTo>
                  <a:cubicBezTo>
                    <a:pt x="149" y="215"/>
                    <a:pt x="142" y="222"/>
                    <a:pt x="150" y="223"/>
                  </a:cubicBezTo>
                  <a:cubicBezTo>
                    <a:pt x="158" y="224"/>
                    <a:pt x="157" y="217"/>
                    <a:pt x="163" y="217"/>
                  </a:cubicBezTo>
                  <a:cubicBezTo>
                    <a:pt x="169" y="217"/>
                    <a:pt x="163" y="223"/>
                    <a:pt x="166" y="226"/>
                  </a:cubicBezTo>
                  <a:cubicBezTo>
                    <a:pt x="169" y="229"/>
                    <a:pt x="176" y="228"/>
                    <a:pt x="182" y="233"/>
                  </a:cubicBezTo>
                  <a:cubicBezTo>
                    <a:pt x="189" y="239"/>
                    <a:pt x="185" y="241"/>
                    <a:pt x="179" y="237"/>
                  </a:cubicBezTo>
                  <a:cubicBezTo>
                    <a:pt x="173" y="233"/>
                    <a:pt x="156" y="234"/>
                    <a:pt x="156" y="235"/>
                  </a:cubicBezTo>
                  <a:cubicBezTo>
                    <a:pt x="156" y="237"/>
                    <a:pt x="175" y="247"/>
                    <a:pt x="179" y="246"/>
                  </a:cubicBezTo>
                  <a:cubicBezTo>
                    <a:pt x="183" y="244"/>
                    <a:pt x="189" y="252"/>
                    <a:pt x="187" y="254"/>
                  </a:cubicBezTo>
                  <a:cubicBezTo>
                    <a:pt x="184" y="257"/>
                    <a:pt x="185" y="263"/>
                    <a:pt x="185" y="266"/>
                  </a:cubicBezTo>
                  <a:cubicBezTo>
                    <a:pt x="184" y="269"/>
                    <a:pt x="178" y="266"/>
                    <a:pt x="174" y="267"/>
                  </a:cubicBezTo>
                  <a:cubicBezTo>
                    <a:pt x="170" y="267"/>
                    <a:pt x="167" y="268"/>
                    <a:pt x="167" y="273"/>
                  </a:cubicBezTo>
                  <a:cubicBezTo>
                    <a:pt x="167" y="277"/>
                    <a:pt x="161" y="280"/>
                    <a:pt x="160" y="285"/>
                  </a:cubicBezTo>
                  <a:cubicBezTo>
                    <a:pt x="160" y="290"/>
                    <a:pt x="165" y="290"/>
                    <a:pt x="169" y="292"/>
                  </a:cubicBezTo>
                  <a:cubicBezTo>
                    <a:pt x="172" y="294"/>
                    <a:pt x="163" y="296"/>
                    <a:pt x="162" y="300"/>
                  </a:cubicBezTo>
                  <a:cubicBezTo>
                    <a:pt x="162" y="303"/>
                    <a:pt x="171" y="310"/>
                    <a:pt x="174" y="312"/>
                  </a:cubicBezTo>
                  <a:cubicBezTo>
                    <a:pt x="177" y="314"/>
                    <a:pt x="174" y="322"/>
                    <a:pt x="175" y="326"/>
                  </a:cubicBezTo>
                  <a:cubicBezTo>
                    <a:pt x="177" y="331"/>
                    <a:pt x="181" y="325"/>
                    <a:pt x="180" y="331"/>
                  </a:cubicBezTo>
                  <a:cubicBezTo>
                    <a:pt x="180" y="336"/>
                    <a:pt x="184" y="336"/>
                    <a:pt x="185" y="339"/>
                  </a:cubicBezTo>
                  <a:cubicBezTo>
                    <a:pt x="185" y="343"/>
                    <a:pt x="193" y="342"/>
                    <a:pt x="191" y="346"/>
                  </a:cubicBezTo>
                  <a:cubicBezTo>
                    <a:pt x="190" y="351"/>
                    <a:pt x="193" y="354"/>
                    <a:pt x="195" y="357"/>
                  </a:cubicBezTo>
                  <a:cubicBezTo>
                    <a:pt x="197" y="359"/>
                    <a:pt x="203" y="363"/>
                    <a:pt x="204" y="367"/>
                  </a:cubicBezTo>
                  <a:cubicBezTo>
                    <a:pt x="206" y="370"/>
                    <a:pt x="209" y="374"/>
                    <a:pt x="214" y="373"/>
                  </a:cubicBezTo>
                  <a:cubicBezTo>
                    <a:pt x="218" y="372"/>
                    <a:pt x="219" y="376"/>
                    <a:pt x="222" y="375"/>
                  </a:cubicBezTo>
                  <a:cubicBezTo>
                    <a:pt x="226" y="375"/>
                    <a:pt x="231" y="377"/>
                    <a:pt x="232" y="380"/>
                  </a:cubicBezTo>
                  <a:cubicBezTo>
                    <a:pt x="233" y="382"/>
                    <a:pt x="244" y="385"/>
                    <a:pt x="247" y="385"/>
                  </a:cubicBezTo>
                  <a:cubicBezTo>
                    <a:pt x="250" y="386"/>
                    <a:pt x="250" y="380"/>
                    <a:pt x="253" y="379"/>
                  </a:cubicBezTo>
                  <a:cubicBezTo>
                    <a:pt x="256" y="377"/>
                    <a:pt x="255" y="366"/>
                    <a:pt x="257" y="366"/>
                  </a:cubicBezTo>
                  <a:cubicBezTo>
                    <a:pt x="260" y="365"/>
                    <a:pt x="259" y="353"/>
                    <a:pt x="257" y="352"/>
                  </a:cubicBezTo>
                  <a:cubicBezTo>
                    <a:pt x="254" y="351"/>
                    <a:pt x="255" y="347"/>
                    <a:pt x="261" y="348"/>
                  </a:cubicBezTo>
                  <a:cubicBezTo>
                    <a:pt x="266" y="349"/>
                    <a:pt x="264" y="343"/>
                    <a:pt x="267" y="343"/>
                  </a:cubicBezTo>
                  <a:cubicBezTo>
                    <a:pt x="270" y="342"/>
                    <a:pt x="269" y="337"/>
                    <a:pt x="271" y="336"/>
                  </a:cubicBezTo>
                  <a:cubicBezTo>
                    <a:pt x="273" y="336"/>
                    <a:pt x="272" y="332"/>
                    <a:pt x="271" y="330"/>
                  </a:cubicBezTo>
                  <a:cubicBezTo>
                    <a:pt x="269" y="328"/>
                    <a:pt x="271" y="327"/>
                    <a:pt x="274" y="326"/>
                  </a:cubicBezTo>
                  <a:cubicBezTo>
                    <a:pt x="277" y="326"/>
                    <a:pt x="276" y="321"/>
                    <a:pt x="272" y="320"/>
                  </a:cubicBezTo>
                  <a:cubicBezTo>
                    <a:pt x="268" y="318"/>
                    <a:pt x="270" y="314"/>
                    <a:pt x="274" y="317"/>
                  </a:cubicBezTo>
                  <a:cubicBezTo>
                    <a:pt x="278" y="319"/>
                    <a:pt x="281" y="317"/>
                    <a:pt x="278" y="314"/>
                  </a:cubicBezTo>
                  <a:cubicBezTo>
                    <a:pt x="276" y="311"/>
                    <a:pt x="281" y="310"/>
                    <a:pt x="286" y="309"/>
                  </a:cubicBezTo>
                  <a:cubicBezTo>
                    <a:pt x="292" y="309"/>
                    <a:pt x="294" y="306"/>
                    <a:pt x="293" y="302"/>
                  </a:cubicBezTo>
                  <a:cubicBezTo>
                    <a:pt x="292" y="298"/>
                    <a:pt x="299" y="298"/>
                    <a:pt x="298" y="302"/>
                  </a:cubicBezTo>
                  <a:cubicBezTo>
                    <a:pt x="296" y="305"/>
                    <a:pt x="297" y="309"/>
                    <a:pt x="299" y="306"/>
                  </a:cubicBezTo>
                  <a:cubicBezTo>
                    <a:pt x="302" y="304"/>
                    <a:pt x="307" y="306"/>
                    <a:pt x="315" y="303"/>
                  </a:cubicBezTo>
                  <a:cubicBezTo>
                    <a:pt x="323" y="301"/>
                    <a:pt x="332" y="294"/>
                    <a:pt x="334" y="287"/>
                  </a:cubicBezTo>
                  <a:cubicBezTo>
                    <a:pt x="336" y="280"/>
                    <a:pt x="345" y="281"/>
                    <a:pt x="344" y="277"/>
                  </a:cubicBezTo>
                  <a:cubicBezTo>
                    <a:pt x="343" y="272"/>
                    <a:pt x="346" y="270"/>
                    <a:pt x="352" y="273"/>
                  </a:cubicBezTo>
                  <a:cubicBezTo>
                    <a:pt x="358" y="276"/>
                    <a:pt x="353" y="271"/>
                    <a:pt x="360" y="271"/>
                  </a:cubicBezTo>
                  <a:cubicBezTo>
                    <a:pt x="367" y="271"/>
                    <a:pt x="366" y="269"/>
                    <a:pt x="373" y="269"/>
                  </a:cubicBezTo>
                  <a:cubicBezTo>
                    <a:pt x="379" y="268"/>
                    <a:pt x="397" y="265"/>
                    <a:pt x="403" y="260"/>
                  </a:cubicBezTo>
                  <a:cubicBezTo>
                    <a:pt x="409" y="255"/>
                    <a:pt x="422" y="251"/>
                    <a:pt x="427" y="248"/>
                  </a:cubicBezTo>
                  <a:cubicBezTo>
                    <a:pt x="432" y="245"/>
                    <a:pt x="433" y="242"/>
                    <a:pt x="430" y="244"/>
                  </a:cubicBezTo>
                  <a:cubicBezTo>
                    <a:pt x="427" y="245"/>
                    <a:pt x="420" y="246"/>
                    <a:pt x="415" y="244"/>
                  </a:cubicBezTo>
                  <a:cubicBezTo>
                    <a:pt x="410" y="243"/>
                    <a:pt x="402" y="239"/>
                    <a:pt x="396" y="242"/>
                  </a:cubicBezTo>
                  <a:cubicBezTo>
                    <a:pt x="391" y="245"/>
                    <a:pt x="394" y="237"/>
                    <a:pt x="399" y="237"/>
                  </a:cubicBezTo>
                  <a:cubicBezTo>
                    <a:pt x="404" y="236"/>
                    <a:pt x="402" y="234"/>
                    <a:pt x="400" y="229"/>
                  </a:cubicBezTo>
                  <a:cubicBezTo>
                    <a:pt x="399" y="224"/>
                    <a:pt x="408" y="227"/>
                    <a:pt x="412" y="233"/>
                  </a:cubicBezTo>
                  <a:cubicBezTo>
                    <a:pt x="416" y="238"/>
                    <a:pt x="424" y="241"/>
                    <a:pt x="431" y="239"/>
                  </a:cubicBezTo>
                  <a:cubicBezTo>
                    <a:pt x="438" y="237"/>
                    <a:pt x="431" y="231"/>
                    <a:pt x="434" y="228"/>
                  </a:cubicBezTo>
                  <a:cubicBezTo>
                    <a:pt x="437" y="224"/>
                    <a:pt x="413" y="212"/>
                    <a:pt x="412" y="208"/>
                  </a:cubicBezTo>
                  <a:cubicBezTo>
                    <a:pt x="411" y="204"/>
                    <a:pt x="418" y="207"/>
                    <a:pt x="424" y="210"/>
                  </a:cubicBezTo>
                  <a:cubicBezTo>
                    <a:pt x="431" y="213"/>
                    <a:pt x="432" y="205"/>
                    <a:pt x="432" y="201"/>
                  </a:cubicBezTo>
                  <a:cubicBezTo>
                    <a:pt x="432" y="198"/>
                    <a:pt x="418" y="197"/>
                    <a:pt x="412" y="201"/>
                  </a:cubicBezTo>
                  <a:cubicBezTo>
                    <a:pt x="406" y="204"/>
                    <a:pt x="400" y="196"/>
                    <a:pt x="408" y="195"/>
                  </a:cubicBezTo>
                  <a:cubicBezTo>
                    <a:pt x="417" y="194"/>
                    <a:pt x="409" y="191"/>
                    <a:pt x="412" y="188"/>
                  </a:cubicBezTo>
                  <a:cubicBezTo>
                    <a:pt x="414" y="186"/>
                    <a:pt x="425" y="196"/>
                    <a:pt x="430" y="194"/>
                  </a:cubicBezTo>
                  <a:cubicBezTo>
                    <a:pt x="436" y="192"/>
                    <a:pt x="440" y="194"/>
                    <a:pt x="444" y="190"/>
                  </a:cubicBezTo>
                  <a:cubicBezTo>
                    <a:pt x="449" y="187"/>
                    <a:pt x="436" y="183"/>
                    <a:pt x="433" y="180"/>
                  </a:cubicBezTo>
                  <a:cubicBezTo>
                    <a:pt x="431" y="177"/>
                    <a:pt x="447" y="178"/>
                    <a:pt x="452" y="178"/>
                  </a:cubicBezTo>
                  <a:cubicBezTo>
                    <a:pt x="457" y="178"/>
                    <a:pt x="458" y="171"/>
                    <a:pt x="454" y="172"/>
                  </a:cubicBezTo>
                  <a:cubicBezTo>
                    <a:pt x="450" y="174"/>
                    <a:pt x="436" y="167"/>
                    <a:pt x="439" y="163"/>
                  </a:cubicBezTo>
                  <a:cubicBezTo>
                    <a:pt x="442" y="159"/>
                    <a:pt x="447" y="164"/>
                    <a:pt x="454" y="161"/>
                  </a:cubicBezTo>
                  <a:cubicBezTo>
                    <a:pt x="460" y="157"/>
                    <a:pt x="454" y="145"/>
                    <a:pt x="450" y="145"/>
                  </a:cubicBezTo>
                  <a:cubicBezTo>
                    <a:pt x="445" y="145"/>
                    <a:pt x="435" y="144"/>
                    <a:pt x="435" y="141"/>
                  </a:cubicBezTo>
                  <a:cubicBezTo>
                    <a:pt x="435" y="139"/>
                    <a:pt x="426" y="137"/>
                    <a:pt x="429" y="135"/>
                  </a:cubicBezTo>
                  <a:cubicBezTo>
                    <a:pt x="431" y="133"/>
                    <a:pt x="434" y="138"/>
                    <a:pt x="440" y="133"/>
                  </a:cubicBezTo>
                  <a:cubicBezTo>
                    <a:pt x="446" y="129"/>
                    <a:pt x="458" y="134"/>
                    <a:pt x="463" y="133"/>
                  </a:cubicBezTo>
                  <a:cubicBezTo>
                    <a:pt x="468" y="132"/>
                    <a:pt x="461" y="123"/>
                    <a:pt x="458" y="124"/>
                  </a:cubicBezTo>
                  <a:cubicBezTo>
                    <a:pt x="455" y="126"/>
                    <a:pt x="444" y="127"/>
                    <a:pt x="444" y="121"/>
                  </a:cubicBezTo>
                  <a:cubicBezTo>
                    <a:pt x="443" y="116"/>
                    <a:pt x="453" y="121"/>
                    <a:pt x="455" y="119"/>
                  </a:cubicBezTo>
                  <a:cubicBezTo>
                    <a:pt x="457" y="116"/>
                    <a:pt x="441" y="110"/>
                    <a:pt x="438" y="115"/>
                  </a:cubicBezTo>
                  <a:cubicBezTo>
                    <a:pt x="436" y="120"/>
                    <a:pt x="427" y="119"/>
                    <a:pt x="432" y="116"/>
                  </a:cubicBezTo>
                  <a:cubicBezTo>
                    <a:pt x="436" y="113"/>
                    <a:pt x="437" y="104"/>
                    <a:pt x="437" y="100"/>
                  </a:cubicBezTo>
                  <a:cubicBezTo>
                    <a:pt x="436" y="96"/>
                    <a:pt x="454" y="96"/>
                    <a:pt x="452" y="89"/>
                  </a:cubicBezTo>
                  <a:cubicBezTo>
                    <a:pt x="450" y="82"/>
                    <a:pt x="460" y="80"/>
                    <a:pt x="466" y="80"/>
                  </a:cubicBezTo>
                  <a:cubicBezTo>
                    <a:pt x="471" y="80"/>
                    <a:pt x="465" y="73"/>
                    <a:pt x="460" y="73"/>
                  </a:cubicBezTo>
                  <a:cubicBezTo>
                    <a:pt x="454" y="74"/>
                    <a:pt x="449" y="80"/>
                    <a:pt x="446" y="78"/>
                  </a:cubicBezTo>
                  <a:cubicBezTo>
                    <a:pt x="443" y="75"/>
                    <a:pt x="452" y="71"/>
                    <a:pt x="457" y="71"/>
                  </a:cubicBezTo>
                  <a:cubicBezTo>
                    <a:pt x="462" y="71"/>
                    <a:pt x="474" y="70"/>
                    <a:pt x="479" y="68"/>
                  </a:cubicBezTo>
                  <a:cubicBezTo>
                    <a:pt x="483" y="65"/>
                    <a:pt x="471" y="63"/>
                    <a:pt x="463" y="64"/>
                  </a:cubicBezTo>
                  <a:cubicBezTo>
                    <a:pt x="455" y="65"/>
                    <a:pt x="455" y="62"/>
                    <a:pt x="467" y="61"/>
                  </a:cubicBezTo>
                  <a:cubicBezTo>
                    <a:pt x="479" y="61"/>
                    <a:pt x="477" y="59"/>
                    <a:pt x="486" y="58"/>
                  </a:cubicBezTo>
                  <a:cubicBezTo>
                    <a:pt x="494" y="57"/>
                    <a:pt x="491" y="53"/>
                    <a:pt x="497" y="53"/>
                  </a:cubicBezTo>
                  <a:cubicBezTo>
                    <a:pt x="502" y="53"/>
                    <a:pt x="515" y="47"/>
                    <a:pt x="515" y="44"/>
                  </a:cubicBezTo>
                  <a:cubicBezTo>
                    <a:pt x="515" y="42"/>
                    <a:pt x="496" y="36"/>
                    <a:pt x="487" y="36"/>
                  </a:cubicBezTo>
                  <a:close/>
                  <a:moveTo>
                    <a:pt x="176" y="253"/>
                  </a:moveTo>
                  <a:cubicBezTo>
                    <a:pt x="177" y="249"/>
                    <a:pt x="172" y="251"/>
                    <a:pt x="170" y="247"/>
                  </a:cubicBezTo>
                  <a:cubicBezTo>
                    <a:pt x="167" y="242"/>
                    <a:pt x="154" y="240"/>
                    <a:pt x="153" y="244"/>
                  </a:cubicBezTo>
                  <a:cubicBezTo>
                    <a:pt x="153" y="245"/>
                    <a:pt x="149" y="247"/>
                    <a:pt x="152" y="251"/>
                  </a:cubicBezTo>
                  <a:cubicBezTo>
                    <a:pt x="155" y="254"/>
                    <a:pt x="157" y="253"/>
                    <a:pt x="161" y="256"/>
                  </a:cubicBezTo>
                  <a:cubicBezTo>
                    <a:pt x="165" y="260"/>
                    <a:pt x="176" y="257"/>
                    <a:pt x="176" y="25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5" name="Google Shape;15455;p133"/>
            <p:cNvSpPr/>
            <p:nvPr/>
          </p:nvSpPr>
          <p:spPr>
            <a:xfrm>
              <a:off x="6139636" y="3624557"/>
              <a:ext cx="89249" cy="49024"/>
            </a:xfrm>
            <a:custGeom>
              <a:avLst/>
              <a:gdLst/>
              <a:ahLst/>
              <a:cxnLst/>
              <a:rect l="l" t="t" r="r" b="b"/>
              <a:pathLst>
                <a:path w="29" h="16" extrusionOk="0">
                  <a:moveTo>
                    <a:pt x="0" y="14"/>
                  </a:moveTo>
                  <a:cubicBezTo>
                    <a:pt x="2" y="13"/>
                    <a:pt x="5" y="13"/>
                    <a:pt x="6" y="14"/>
                  </a:cubicBezTo>
                  <a:cubicBezTo>
                    <a:pt x="7" y="14"/>
                    <a:pt x="7" y="15"/>
                    <a:pt x="7" y="16"/>
                  </a:cubicBezTo>
                  <a:cubicBezTo>
                    <a:pt x="9" y="16"/>
                    <a:pt x="12" y="15"/>
                    <a:pt x="13" y="15"/>
                  </a:cubicBezTo>
                  <a:cubicBezTo>
                    <a:pt x="15" y="14"/>
                    <a:pt x="18" y="16"/>
                    <a:pt x="18" y="15"/>
                  </a:cubicBezTo>
                  <a:cubicBezTo>
                    <a:pt x="19" y="14"/>
                    <a:pt x="20" y="11"/>
                    <a:pt x="21" y="11"/>
                  </a:cubicBezTo>
                  <a:cubicBezTo>
                    <a:pt x="23" y="11"/>
                    <a:pt x="22" y="7"/>
                    <a:pt x="23" y="7"/>
                  </a:cubicBezTo>
                  <a:cubicBezTo>
                    <a:pt x="25" y="7"/>
                    <a:pt x="29" y="4"/>
                    <a:pt x="29" y="4"/>
                  </a:cubicBezTo>
                  <a:cubicBezTo>
                    <a:pt x="29" y="4"/>
                    <a:pt x="27" y="1"/>
                    <a:pt x="26" y="1"/>
                  </a:cubicBezTo>
                  <a:cubicBezTo>
                    <a:pt x="26" y="0"/>
                    <a:pt x="24" y="2"/>
                    <a:pt x="21" y="2"/>
                  </a:cubicBezTo>
                  <a:cubicBezTo>
                    <a:pt x="17" y="2"/>
                    <a:pt x="15" y="5"/>
                    <a:pt x="13" y="5"/>
                  </a:cubicBezTo>
                  <a:cubicBezTo>
                    <a:pt x="12" y="5"/>
                    <a:pt x="7" y="3"/>
                    <a:pt x="4" y="3"/>
                  </a:cubicBezTo>
                  <a:cubicBezTo>
                    <a:pt x="3" y="3"/>
                    <a:pt x="2" y="3"/>
                    <a:pt x="1" y="3"/>
                  </a:cubicBezTo>
                  <a:cubicBezTo>
                    <a:pt x="0" y="6"/>
                    <a:pt x="0" y="10"/>
                    <a:pt x="0" y="1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6" name="Google Shape;15456;p133"/>
            <p:cNvSpPr/>
            <p:nvPr/>
          </p:nvSpPr>
          <p:spPr>
            <a:xfrm>
              <a:off x="6627362" y="3967725"/>
              <a:ext cx="67879" cy="42739"/>
            </a:xfrm>
            <a:custGeom>
              <a:avLst/>
              <a:gdLst/>
              <a:ahLst/>
              <a:cxnLst/>
              <a:rect l="l" t="t" r="r" b="b"/>
              <a:pathLst>
                <a:path w="22" h="14" extrusionOk="0">
                  <a:moveTo>
                    <a:pt x="14" y="9"/>
                  </a:moveTo>
                  <a:cubicBezTo>
                    <a:pt x="14" y="8"/>
                    <a:pt x="16" y="5"/>
                    <a:pt x="19" y="4"/>
                  </a:cubicBezTo>
                  <a:cubicBezTo>
                    <a:pt x="22" y="3"/>
                    <a:pt x="21" y="0"/>
                    <a:pt x="19" y="2"/>
                  </a:cubicBezTo>
                  <a:cubicBezTo>
                    <a:pt x="17" y="4"/>
                    <a:pt x="12" y="5"/>
                    <a:pt x="7" y="6"/>
                  </a:cubicBezTo>
                  <a:cubicBezTo>
                    <a:pt x="1" y="6"/>
                    <a:pt x="0" y="10"/>
                    <a:pt x="3" y="12"/>
                  </a:cubicBezTo>
                  <a:cubicBezTo>
                    <a:pt x="7" y="14"/>
                    <a:pt x="15" y="10"/>
                    <a:pt x="14" y="9"/>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7" name="Google Shape;15457;p133"/>
            <p:cNvSpPr/>
            <p:nvPr/>
          </p:nvSpPr>
          <p:spPr>
            <a:xfrm>
              <a:off x="5174241" y="2882913"/>
              <a:ext cx="277803" cy="142044"/>
            </a:xfrm>
            <a:custGeom>
              <a:avLst/>
              <a:gdLst/>
              <a:ahLst/>
              <a:cxnLst/>
              <a:rect l="l" t="t" r="r" b="b"/>
              <a:pathLst>
                <a:path w="90" h="46" extrusionOk="0">
                  <a:moveTo>
                    <a:pt x="76" y="32"/>
                  </a:moveTo>
                  <a:cubicBezTo>
                    <a:pt x="81" y="32"/>
                    <a:pt x="81" y="27"/>
                    <a:pt x="83" y="27"/>
                  </a:cubicBezTo>
                  <a:cubicBezTo>
                    <a:pt x="85" y="27"/>
                    <a:pt x="88" y="23"/>
                    <a:pt x="89" y="21"/>
                  </a:cubicBezTo>
                  <a:cubicBezTo>
                    <a:pt x="90" y="18"/>
                    <a:pt x="88" y="14"/>
                    <a:pt x="85" y="14"/>
                  </a:cubicBezTo>
                  <a:cubicBezTo>
                    <a:pt x="82" y="14"/>
                    <a:pt x="79" y="11"/>
                    <a:pt x="80" y="10"/>
                  </a:cubicBezTo>
                  <a:cubicBezTo>
                    <a:pt x="81" y="8"/>
                    <a:pt x="78" y="6"/>
                    <a:pt x="79" y="4"/>
                  </a:cubicBezTo>
                  <a:cubicBezTo>
                    <a:pt x="79" y="3"/>
                    <a:pt x="75" y="4"/>
                    <a:pt x="73" y="5"/>
                  </a:cubicBezTo>
                  <a:cubicBezTo>
                    <a:pt x="71" y="5"/>
                    <a:pt x="67" y="0"/>
                    <a:pt x="65" y="1"/>
                  </a:cubicBezTo>
                  <a:cubicBezTo>
                    <a:pt x="63" y="2"/>
                    <a:pt x="64" y="5"/>
                    <a:pt x="64" y="6"/>
                  </a:cubicBezTo>
                  <a:cubicBezTo>
                    <a:pt x="63" y="8"/>
                    <a:pt x="59" y="5"/>
                    <a:pt x="59" y="6"/>
                  </a:cubicBezTo>
                  <a:cubicBezTo>
                    <a:pt x="59" y="8"/>
                    <a:pt x="57" y="8"/>
                    <a:pt x="55" y="7"/>
                  </a:cubicBezTo>
                  <a:cubicBezTo>
                    <a:pt x="54" y="5"/>
                    <a:pt x="50" y="6"/>
                    <a:pt x="51" y="7"/>
                  </a:cubicBezTo>
                  <a:cubicBezTo>
                    <a:pt x="51" y="9"/>
                    <a:pt x="49" y="8"/>
                    <a:pt x="46" y="6"/>
                  </a:cubicBezTo>
                  <a:cubicBezTo>
                    <a:pt x="43" y="4"/>
                    <a:pt x="40" y="8"/>
                    <a:pt x="41" y="10"/>
                  </a:cubicBezTo>
                  <a:cubicBezTo>
                    <a:pt x="41" y="12"/>
                    <a:pt x="40" y="12"/>
                    <a:pt x="37" y="8"/>
                  </a:cubicBezTo>
                  <a:cubicBezTo>
                    <a:pt x="35" y="4"/>
                    <a:pt x="32" y="8"/>
                    <a:pt x="33" y="11"/>
                  </a:cubicBezTo>
                  <a:cubicBezTo>
                    <a:pt x="35" y="13"/>
                    <a:pt x="34" y="16"/>
                    <a:pt x="32" y="14"/>
                  </a:cubicBezTo>
                  <a:cubicBezTo>
                    <a:pt x="30" y="13"/>
                    <a:pt x="28" y="15"/>
                    <a:pt x="27" y="17"/>
                  </a:cubicBezTo>
                  <a:cubicBezTo>
                    <a:pt x="26" y="19"/>
                    <a:pt x="22" y="12"/>
                    <a:pt x="25" y="10"/>
                  </a:cubicBezTo>
                  <a:cubicBezTo>
                    <a:pt x="27" y="9"/>
                    <a:pt x="15" y="2"/>
                    <a:pt x="12" y="2"/>
                  </a:cubicBezTo>
                  <a:cubicBezTo>
                    <a:pt x="8" y="2"/>
                    <a:pt x="10" y="4"/>
                    <a:pt x="13" y="6"/>
                  </a:cubicBezTo>
                  <a:cubicBezTo>
                    <a:pt x="15" y="8"/>
                    <a:pt x="11" y="8"/>
                    <a:pt x="10" y="6"/>
                  </a:cubicBezTo>
                  <a:cubicBezTo>
                    <a:pt x="8" y="4"/>
                    <a:pt x="6" y="6"/>
                    <a:pt x="4" y="8"/>
                  </a:cubicBezTo>
                  <a:cubicBezTo>
                    <a:pt x="3" y="11"/>
                    <a:pt x="0" y="12"/>
                    <a:pt x="0" y="14"/>
                  </a:cubicBezTo>
                  <a:cubicBezTo>
                    <a:pt x="0" y="16"/>
                    <a:pt x="4" y="18"/>
                    <a:pt x="8" y="16"/>
                  </a:cubicBezTo>
                  <a:cubicBezTo>
                    <a:pt x="12" y="14"/>
                    <a:pt x="16" y="14"/>
                    <a:pt x="18" y="16"/>
                  </a:cubicBezTo>
                  <a:cubicBezTo>
                    <a:pt x="20" y="18"/>
                    <a:pt x="15" y="19"/>
                    <a:pt x="17" y="20"/>
                  </a:cubicBezTo>
                  <a:cubicBezTo>
                    <a:pt x="19" y="21"/>
                    <a:pt x="17" y="23"/>
                    <a:pt x="12" y="22"/>
                  </a:cubicBezTo>
                  <a:cubicBezTo>
                    <a:pt x="8" y="22"/>
                    <a:pt x="2" y="23"/>
                    <a:pt x="3" y="25"/>
                  </a:cubicBezTo>
                  <a:cubicBezTo>
                    <a:pt x="4" y="27"/>
                    <a:pt x="15" y="24"/>
                    <a:pt x="15" y="25"/>
                  </a:cubicBezTo>
                  <a:cubicBezTo>
                    <a:pt x="15" y="27"/>
                    <a:pt x="15" y="30"/>
                    <a:pt x="18" y="28"/>
                  </a:cubicBezTo>
                  <a:cubicBezTo>
                    <a:pt x="21" y="27"/>
                    <a:pt x="19" y="31"/>
                    <a:pt x="21" y="31"/>
                  </a:cubicBezTo>
                  <a:cubicBezTo>
                    <a:pt x="22" y="32"/>
                    <a:pt x="22" y="35"/>
                    <a:pt x="18" y="35"/>
                  </a:cubicBezTo>
                  <a:cubicBezTo>
                    <a:pt x="14" y="35"/>
                    <a:pt x="12" y="36"/>
                    <a:pt x="13" y="38"/>
                  </a:cubicBezTo>
                  <a:cubicBezTo>
                    <a:pt x="16" y="40"/>
                    <a:pt x="20" y="38"/>
                    <a:pt x="24" y="37"/>
                  </a:cubicBezTo>
                  <a:cubicBezTo>
                    <a:pt x="28" y="36"/>
                    <a:pt x="34" y="42"/>
                    <a:pt x="39" y="44"/>
                  </a:cubicBezTo>
                  <a:cubicBezTo>
                    <a:pt x="44" y="46"/>
                    <a:pt x="53" y="43"/>
                    <a:pt x="54" y="40"/>
                  </a:cubicBezTo>
                  <a:cubicBezTo>
                    <a:pt x="55" y="38"/>
                    <a:pt x="62" y="39"/>
                    <a:pt x="64" y="37"/>
                  </a:cubicBezTo>
                  <a:cubicBezTo>
                    <a:pt x="67" y="35"/>
                    <a:pt x="71" y="33"/>
                    <a:pt x="76" y="32"/>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8" name="Google Shape;15458;p133"/>
            <p:cNvSpPr/>
            <p:nvPr/>
          </p:nvSpPr>
          <p:spPr>
            <a:xfrm>
              <a:off x="5532493" y="3336698"/>
              <a:ext cx="116904" cy="133245"/>
            </a:xfrm>
            <a:custGeom>
              <a:avLst/>
              <a:gdLst/>
              <a:ahLst/>
              <a:cxnLst/>
              <a:rect l="l" t="t" r="r" b="b"/>
              <a:pathLst>
                <a:path w="38" h="43" extrusionOk="0">
                  <a:moveTo>
                    <a:pt x="34" y="14"/>
                  </a:moveTo>
                  <a:cubicBezTo>
                    <a:pt x="33" y="13"/>
                    <a:pt x="32" y="12"/>
                    <a:pt x="31" y="11"/>
                  </a:cubicBezTo>
                  <a:cubicBezTo>
                    <a:pt x="28" y="7"/>
                    <a:pt x="27" y="10"/>
                    <a:pt x="26" y="13"/>
                  </a:cubicBezTo>
                  <a:cubicBezTo>
                    <a:pt x="26" y="15"/>
                    <a:pt x="23" y="12"/>
                    <a:pt x="21" y="12"/>
                  </a:cubicBezTo>
                  <a:cubicBezTo>
                    <a:pt x="19" y="11"/>
                    <a:pt x="22" y="8"/>
                    <a:pt x="23" y="7"/>
                  </a:cubicBezTo>
                  <a:cubicBezTo>
                    <a:pt x="24" y="6"/>
                    <a:pt x="25" y="4"/>
                    <a:pt x="25" y="2"/>
                  </a:cubicBezTo>
                  <a:cubicBezTo>
                    <a:pt x="25" y="2"/>
                    <a:pt x="24" y="2"/>
                    <a:pt x="24" y="2"/>
                  </a:cubicBezTo>
                  <a:cubicBezTo>
                    <a:pt x="21" y="0"/>
                    <a:pt x="16" y="0"/>
                    <a:pt x="16" y="3"/>
                  </a:cubicBezTo>
                  <a:cubicBezTo>
                    <a:pt x="16" y="7"/>
                    <a:pt x="20" y="5"/>
                    <a:pt x="20" y="7"/>
                  </a:cubicBezTo>
                  <a:cubicBezTo>
                    <a:pt x="20" y="9"/>
                    <a:pt x="16" y="9"/>
                    <a:pt x="13" y="11"/>
                  </a:cubicBezTo>
                  <a:cubicBezTo>
                    <a:pt x="10" y="13"/>
                    <a:pt x="7" y="10"/>
                    <a:pt x="4" y="11"/>
                  </a:cubicBezTo>
                  <a:cubicBezTo>
                    <a:pt x="1" y="13"/>
                    <a:pt x="7" y="14"/>
                    <a:pt x="5" y="17"/>
                  </a:cubicBezTo>
                  <a:cubicBezTo>
                    <a:pt x="3" y="21"/>
                    <a:pt x="5" y="20"/>
                    <a:pt x="9" y="23"/>
                  </a:cubicBezTo>
                  <a:cubicBezTo>
                    <a:pt x="12" y="26"/>
                    <a:pt x="6" y="27"/>
                    <a:pt x="6" y="30"/>
                  </a:cubicBezTo>
                  <a:cubicBezTo>
                    <a:pt x="6" y="34"/>
                    <a:pt x="2" y="34"/>
                    <a:pt x="1" y="36"/>
                  </a:cubicBezTo>
                  <a:cubicBezTo>
                    <a:pt x="0" y="38"/>
                    <a:pt x="5" y="43"/>
                    <a:pt x="9" y="43"/>
                  </a:cubicBezTo>
                  <a:cubicBezTo>
                    <a:pt x="12" y="43"/>
                    <a:pt x="20" y="41"/>
                    <a:pt x="24" y="37"/>
                  </a:cubicBezTo>
                  <a:cubicBezTo>
                    <a:pt x="28" y="33"/>
                    <a:pt x="30" y="37"/>
                    <a:pt x="34" y="35"/>
                  </a:cubicBezTo>
                  <a:cubicBezTo>
                    <a:pt x="38" y="33"/>
                    <a:pt x="36" y="18"/>
                    <a:pt x="34" y="15"/>
                  </a:cubicBezTo>
                  <a:cubicBezTo>
                    <a:pt x="34" y="14"/>
                    <a:pt x="34" y="14"/>
                    <a:pt x="34" y="14"/>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59" name="Google Shape;15459;p133"/>
            <p:cNvSpPr/>
            <p:nvPr/>
          </p:nvSpPr>
          <p:spPr>
            <a:xfrm>
              <a:off x="6364644" y="3167000"/>
              <a:ext cx="163413" cy="80450"/>
            </a:xfrm>
            <a:custGeom>
              <a:avLst/>
              <a:gdLst/>
              <a:ahLst/>
              <a:cxnLst/>
              <a:rect l="l" t="t" r="r" b="b"/>
              <a:pathLst>
                <a:path w="53" h="26" extrusionOk="0">
                  <a:moveTo>
                    <a:pt x="49" y="7"/>
                  </a:moveTo>
                  <a:cubicBezTo>
                    <a:pt x="50" y="5"/>
                    <a:pt x="53" y="4"/>
                    <a:pt x="51" y="1"/>
                  </a:cubicBezTo>
                  <a:cubicBezTo>
                    <a:pt x="51" y="2"/>
                    <a:pt x="50" y="2"/>
                    <a:pt x="49" y="2"/>
                  </a:cubicBezTo>
                  <a:cubicBezTo>
                    <a:pt x="46" y="3"/>
                    <a:pt x="38" y="0"/>
                    <a:pt x="33" y="1"/>
                  </a:cubicBezTo>
                  <a:cubicBezTo>
                    <a:pt x="29" y="2"/>
                    <a:pt x="20" y="2"/>
                    <a:pt x="18" y="4"/>
                  </a:cubicBezTo>
                  <a:cubicBezTo>
                    <a:pt x="15" y="6"/>
                    <a:pt x="10" y="7"/>
                    <a:pt x="12" y="9"/>
                  </a:cubicBezTo>
                  <a:cubicBezTo>
                    <a:pt x="15" y="11"/>
                    <a:pt x="12" y="12"/>
                    <a:pt x="14" y="14"/>
                  </a:cubicBezTo>
                  <a:cubicBezTo>
                    <a:pt x="16" y="16"/>
                    <a:pt x="17" y="17"/>
                    <a:pt x="19" y="17"/>
                  </a:cubicBezTo>
                  <a:cubicBezTo>
                    <a:pt x="22" y="16"/>
                    <a:pt x="23" y="18"/>
                    <a:pt x="21" y="20"/>
                  </a:cubicBezTo>
                  <a:cubicBezTo>
                    <a:pt x="21" y="20"/>
                    <a:pt x="21" y="20"/>
                    <a:pt x="21" y="20"/>
                  </a:cubicBezTo>
                  <a:cubicBezTo>
                    <a:pt x="25" y="20"/>
                    <a:pt x="29" y="20"/>
                    <a:pt x="30" y="20"/>
                  </a:cubicBezTo>
                  <a:cubicBezTo>
                    <a:pt x="31" y="21"/>
                    <a:pt x="37" y="26"/>
                    <a:pt x="38" y="25"/>
                  </a:cubicBezTo>
                  <a:cubicBezTo>
                    <a:pt x="39" y="25"/>
                    <a:pt x="43" y="25"/>
                    <a:pt x="46" y="26"/>
                  </a:cubicBezTo>
                  <a:cubicBezTo>
                    <a:pt x="46" y="25"/>
                    <a:pt x="46" y="24"/>
                    <a:pt x="47" y="23"/>
                  </a:cubicBezTo>
                  <a:cubicBezTo>
                    <a:pt x="48" y="22"/>
                    <a:pt x="50" y="22"/>
                    <a:pt x="49" y="21"/>
                  </a:cubicBezTo>
                  <a:cubicBezTo>
                    <a:pt x="48" y="19"/>
                    <a:pt x="47" y="18"/>
                    <a:pt x="47" y="16"/>
                  </a:cubicBezTo>
                  <a:cubicBezTo>
                    <a:pt x="47" y="14"/>
                    <a:pt x="46" y="13"/>
                    <a:pt x="46" y="11"/>
                  </a:cubicBezTo>
                  <a:cubicBezTo>
                    <a:pt x="47" y="10"/>
                    <a:pt x="48" y="9"/>
                    <a:pt x="49" y="7"/>
                  </a:cubicBezTo>
                  <a:close/>
                  <a:moveTo>
                    <a:pt x="5" y="13"/>
                  </a:moveTo>
                  <a:cubicBezTo>
                    <a:pt x="1" y="14"/>
                    <a:pt x="0" y="20"/>
                    <a:pt x="2" y="20"/>
                  </a:cubicBezTo>
                  <a:cubicBezTo>
                    <a:pt x="4" y="20"/>
                    <a:pt x="9" y="16"/>
                    <a:pt x="11" y="15"/>
                  </a:cubicBezTo>
                  <a:cubicBezTo>
                    <a:pt x="12" y="13"/>
                    <a:pt x="10" y="12"/>
                    <a:pt x="5" y="13"/>
                  </a:cubicBezTo>
                  <a:close/>
                  <a:moveTo>
                    <a:pt x="9" y="9"/>
                  </a:moveTo>
                  <a:cubicBezTo>
                    <a:pt x="10" y="8"/>
                    <a:pt x="2" y="8"/>
                    <a:pt x="4" y="10"/>
                  </a:cubicBezTo>
                  <a:cubicBezTo>
                    <a:pt x="5" y="11"/>
                    <a:pt x="8" y="11"/>
                    <a:pt x="9" y="9"/>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0" name="Google Shape;15460;p133"/>
            <p:cNvSpPr/>
            <p:nvPr/>
          </p:nvSpPr>
          <p:spPr>
            <a:xfrm>
              <a:off x="7250846" y="3671067"/>
              <a:ext cx="458815" cy="267747"/>
            </a:xfrm>
            <a:custGeom>
              <a:avLst/>
              <a:gdLst/>
              <a:ahLst/>
              <a:cxnLst/>
              <a:rect l="l" t="t" r="r" b="b"/>
              <a:pathLst>
                <a:path w="149" h="87" extrusionOk="0">
                  <a:moveTo>
                    <a:pt x="145" y="49"/>
                  </a:moveTo>
                  <a:cubicBezTo>
                    <a:pt x="141" y="46"/>
                    <a:pt x="134" y="42"/>
                    <a:pt x="134" y="44"/>
                  </a:cubicBezTo>
                  <a:cubicBezTo>
                    <a:pt x="133" y="46"/>
                    <a:pt x="129" y="46"/>
                    <a:pt x="127" y="44"/>
                  </a:cubicBezTo>
                  <a:cubicBezTo>
                    <a:pt x="125" y="42"/>
                    <a:pt x="124" y="40"/>
                    <a:pt x="119" y="42"/>
                  </a:cubicBezTo>
                  <a:cubicBezTo>
                    <a:pt x="114" y="44"/>
                    <a:pt x="111" y="46"/>
                    <a:pt x="110" y="48"/>
                  </a:cubicBezTo>
                  <a:cubicBezTo>
                    <a:pt x="110" y="50"/>
                    <a:pt x="107" y="52"/>
                    <a:pt x="106" y="50"/>
                  </a:cubicBezTo>
                  <a:cubicBezTo>
                    <a:pt x="106" y="47"/>
                    <a:pt x="102" y="46"/>
                    <a:pt x="99" y="45"/>
                  </a:cubicBezTo>
                  <a:cubicBezTo>
                    <a:pt x="97" y="45"/>
                    <a:pt x="93" y="46"/>
                    <a:pt x="92" y="43"/>
                  </a:cubicBezTo>
                  <a:cubicBezTo>
                    <a:pt x="92" y="41"/>
                    <a:pt x="88" y="38"/>
                    <a:pt x="88" y="35"/>
                  </a:cubicBezTo>
                  <a:cubicBezTo>
                    <a:pt x="87" y="32"/>
                    <a:pt x="88" y="27"/>
                    <a:pt x="86" y="27"/>
                  </a:cubicBezTo>
                  <a:cubicBezTo>
                    <a:pt x="83" y="26"/>
                    <a:pt x="81" y="22"/>
                    <a:pt x="79" y="22"/>
                  </a:cubicBezTo>
                  <a:cubicBezTo>
                    <a:pt x="77" y="22"/>
                    <a:pt x="64" y="22"/>
                    <a:pt x="62" y="21"/>
                  </a:cubicBezTo>
                  <a:cubicBezTo>
                    <a:pt x="60" y="20"/>
                    <a:pt x="52" y="24"/>
                    <a:pt x="51" y="22"/>
                  </a:cubicBezTo>
                  <a:cubicBezTo>
                    <a:pt x="50" y="20"/>
                    <a:pt x="44" y="14"/>
                    <a:pt x="41" y="11"/>
                  </a:cubicBezTo>
                  <a:cubicBezTo>
                    <a:pt x="41" y="12"/>
                    <a:pt x="40" y="14"/>
                    <a:pt x="39" y="15"/>
                  </a:cubicBezTo>
                  <a:cubicBezTo>
                    <a:pt x="32" y="19"/>
                    <a:pt x="26" y="18"/>
                    <a:pt x="28" y="13"/>
                  </a:cubicBezTo>
                  <a:cubicBezTo>
                    <a:pt x="30" y="7"/>
                    <a:pt x="31" y="1"/>
                    <a:pt x="27" y="1"/>
                  </a:cubicBezTo>
                  <a:cubicBezTo>
                    <a:pt x="24" y="1"/>
                    <a:pt x="26" y="12"/>
                    <a:pt x="24" y="13"/>
                  </a:cubicBezTo>
                  <a:cubicBezTo>
                    <a:pt x="22" y="14"/>
                    <a:pt x="21" y="5"/>
                    <a:pt x="23" y="0"/>
                  </a:cubicBezTo>
                  <a:cubicBezTo>
                    <a:pt x="1" y="6"/>
                    <a:pt x="1" y="6"/>
                    <a:pt x="1" y="6"/>
                  </a:cubicBezTo>
                  <a:cubicBezTo>
                    <a:pt x="0" y="43"/>
                    <a:pt x="0" y="43"/>
                    <a:pt x="0" y="43"/>
                  </a:cubicBezTo>
                  <a:cubicBezTo>
                    <a:pt x="0" y="43"/>
                    <a:pt x="0" y="43"/>
                    <a:pt x="0" y="43"/>
                  </a:cubicBezTo>
                  <a:cubicBezTo>
                    <a:pt x="2" y="44"/>
                    <a:pt x="5" y="44"/>
                    <a:pt x="6" y="44"/>
                  </a:cubicBezTo>
                  <a:cubicBezTo>
                    <a:pt x="9" y="45"/>
                    <a:pt x="9" y="42"/>
                    <a:pt x="9" y="40"/>
                  </a:cubicBezTo>
                  <a:cubicBezTo>
                    <a:pt x="9" y="39"/>
                    <a:pt x="13" y="36"/>
                    <a:pt x="15" y="36"/>
                  </a:cubicBezTo>
                  <a:cubicBezTo>
                    <a:pt x="18" y="36"/>
                    <a:pt x="17" y="33"/>
                    <a:pt x="18" y="33"/>
                  </a:cubicBezTo>
                  <a:cubicBezTo>
                    <a:pt x="19" y="33"/>
                    <a:pt x="21" y="32"/>
                    <a:pt x="22" y="31"/>
                  </a:cubicBezTo>
                  <a:cubicBezTo>
                    <a:pt x="22" y="30"/>
                    <a:pt x="26" y="31"/>
                    <a:pt x="28" y="33"/>
                  </a:cubicBezTo>
                  <a:cubicBezTo>
                    <a:pt x="29" y="34"/>
                    <a:pt x="32" y="34"/>
                    <a:pt x="34" y="35"/>
                  </a:cubicBezTo>
                  <a:cubicBezTo>
                    <a:pt x="36" y="35"/>
                    <a:pt x="37" y="42"/>
                    <a:pt x="37" y="44"/>
                  </a:cubicBezTo>
                  <a:cubicBezTo>
                    <a:pt x="37" y="45"/>
                    <a:pt x="48" y="45"/>
                    <a:pt x="50" y="45"/>
                  </a:cubicBezTo>
                  <a:cubicBezTo>
                    <a:pt x="51" y="45"/>
                    <a:pt x="51" y="48"/>
                    <a:pt x="53" y="51"/>
                  </a:cubicBezTo>
                  <a:cubicBezTo>
                    <a:pt x="55" y="53"/>
                    <a:pt x="56" y="56"/>
                    <a:pt x="57" y="58"/>
                  </a:cubicBezTo>
                  <a:cubicBezTo>
                    <a:pt x="58" y="59"/>
                    <a:pt x="64" y="62"/>
                    <a:pt x="65" y="64"/>
                  </a:cubicBezTo>
                  <a:cubicBezTo>
                    <a:pt x="67" y="66"/>
                    <a:pt x="71" y="68"/>
                    <a:pt x="75" y="70"/>
                  </a:cubicBezTo>
                  <a:cubicBezTo>
                    <a:pt x="78" y="71"/>
                    <a:pt x="82" y="76"/>
                    <a:pt x="84" y="75"/>
                  </a:cubicBezTo>
                  <a:cubicBezTo>
                    <a:pt x="86" y="75"/>
                    <a:pt x="91" y="78"/>
                    <a:pt x="91" y="78"/>
                  </a:cubicBezTo>
                  <a:cubicBezTo>
                    <a:pt x="92" y="83"/>
                    <a:pt x="92" y="83"/>
                    <a:pt x="92" y="83"/>
                  </a:cubicBezTo>
                  <a:cubicBezTo>
                    <a:pt x="92" y="83"/>
                    <a:pt x="92" y="83"/>
                    <a:pt x="93" y="83"/>
                  </a:cubicBezTo>
                  <a:cubicBezTo>
                    <a:pt x="96" y="82"/>
                    <a:pt x="97" y="86"/>
                    <a:pt x="99" y="86"/>
                  </a:cubicBezTo>
                  <a:cubicBezTo>
                    <a:pt x="100" y="86"/>
                    <a:pt x="102" y="86"/>
                    <a:pt x="103" y="87"/>
                  </a:cubicBezTo>
                  <a:cubicBezTo>
                    <a:pt x="103" y="82"/>
                    <a:pt x="104" y="80"/>
                    <a:pt x="106" y="78"/>
                  </a:cubicBezTo>
                  <a:cubicBezTo>
                    <a:pt x="109" y="77"/>
                    <a:pt x="105" y="74"/>
                    <a:pt x="105" y="71"/>
                  </a:cubicBezTo>
                  <a:cubicBezTo>
                    <a:pt x="106" y="68"/>
                    <a:pt x="100" y="67"/>
                    <a:pt x="100" y="64"/>
                  </a:cubicBezTo>
                  <a:cubicBezTo>
                    <a:pt x="101" y="62"/>
                    <a:pt x="106" y="62"/>
                    <a:pt x="108" y="61"/>
                  </a:cubicBezTo>
                  <a:cubicBezTo>
                    <a:pt x="110" y="60"/>
                    <a:pt x="109" y="57"/>
                    <a:pt x="111" y="57"/>
                  </a:cubicBezTo>
                  <a:cubicBezTo>
                    <a:pt x="113" y="57"/>
                    <a:pt x="114" y="54"/>
                    <a:pt x="115" y="52"/>
                  </a:cubicBezTo>
                  <a:cubicBezTo>
                    <a:pt x="116" y="50"/>
                    <a:pt x="119" y="52"/>
                    <a:pt x="121" y="51"/>
                  </a:cubicBezTo>
                  <a:cubicBezTo>
                    <a:pt x="123" y="49"/>
                    <a:pt x="126" y="48"/>
                    <a:pt x="127" y="49"/>
                  </a:cubicBezTo>
                  <a:cubicBezTo>
                    <a:pt x="128" y="50"/>
                    <a:pt x="125" y="55"/>
                    <a:pt x="124" y="56"/>
                  </a:cubicBezTo>
                  <a:cubicBezTo>
                    <a:pt x="128" y="56"/>
                    <a:pt x="133" y="56"/>
                    <a:pt x="134" y="55"/>
                  </a:cubicBezTo>
                  <a:cubicBezTo>
                    <a:pt x="135" y="53"/>
                    <a:pt x="140" y="57"/>
                    <a:pt x="142" y="53"/>
                  </a:cubicBezTo>
                  <a:cubicBezTo>
                    <a:pt x="143" y="50"/>
                    <a:pt x="149" y="52"/>
                    <a:pt x="145" y="49"/>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1" name="Google Shape;15461;p133"/>
            <p:cNvSpPr/>
            <p:nvPr/>
          </p:nvSpPr>
          <p:spPr>
            <a:xfrm>
              <a:off x="5933484" y="2166408"/>
              <a:ext cx="672509" cy="1065957"/>
            </a:xfrm>
            <a:custGeom>
              <a:avLst/>
              <a:gdLst/>
              <a:ahLst/>
              <a:cxnLst/>
              <a:rect l="l" t="t" r="r" b="b"/>
              <a:pathLst>
                <a:path w="218" h="345" extrusionOk="0">
                  <a:moveTo>
                    <a:pt x="211" y="184"/>
                  </a:moveTo>
                  <a:cubicBezTo>
                    <a:pt x="211" y="186"/>
                    <a:pt x="207" y="186"/>
                    <a:pt x="207" y="184"/>
                  </a:cubicBezTo>
                  <a:cubicBezTo>
                    <a:pt x="208" y="182"/>
                    <a:pt x="202" y="180"/>
                    <a:pt x="202" y="180"/>
                  </a:cubicBezTo>
                  <a:cubicBezTo>
                    <a:pt x="202" y="179"/>
                    <a:pt x="204" y="179"/>
                    <a:pt x="206" y="180"/>
                  </a:cubicBezTo>
                  <a:cubicBezTo>
                    <a:pt x="208" y="181"/>
                    <a:pt x="210" y="180"/>
                    <a:pt x="212" y="178"/>
                  </a:cubicBezTo>
                  <a:cubicBezTo>
                    <a:pt x="214" y="176"/>
                    <a:pt x="217" y="178"/>
                    <a:pt x="218" y="176"/>
                  </a:cubicBezTo>
                  <a:cubicBezTo>
                    <a:pt x="218" y="174"/>
                    <a:pt x="214" y="173"/>
                    <a:pt x="213" y="172"/>
                  </a:cubicBezTo>
                  <a:cubicBezTo>
                    <a:pt x="212" y="171"/>
                    <a:pt x="210" y="169"/>
                    <a:pt x="207" y="170"/>
                  </a:cubicBezTo>
                  <a:cubicBezTo>
                    <a:pt x="204" y="170"/>
                    <a:pt x="204" y="169"/>
                    <a:pt x="202" y="167"/>
                  </a:cubicBezTo>
                  <a:cubicBezTo>
                    <a:pt x="201" y="166"/>
                    <a:pt x="196" y="168"/>
                    <a:pt x="196" y="172"/>
                  </a:cubicBezTo>
                  <a:cubicBezTo>
                    <a:pt x="196" y="175"/>
                    <a:pt x="193" y="175"/>
                    <a:pt x="194" y="173"/>
                  </a:cubicBezTo>
                  <a:cubicBezTo>
                    <a:pt x="195" y="171"/>
                    <a:pt x="192" y="169"/>
                    <a:pt x="195" y="168"/>
                  </a:cubicBezTo>
                  <a:cubicBezTo>
                    <a:pt x="197" y="167"/>
                    <a:pt x="196" y="164"/>
                    <a:pt x="191" y="163"/>
                  </a:cubicBezTo>
                  <a:cubicBezTo>
                    <a:pt x="187" y="163"/>
                    <a:pt x="185" y="167"/>
                    <a:pt x="186" y="168"/>
                  </a:cubicBezTo>
                  <a:cubicBezTo>
                    <a:pt x="187" y="169"/>
                    <a:pt x="183" y="175"/>
                    <a:pt x="181" y="175"/>
                  </a:cubicBezTo>
                  <a:cubicBezTo>
                    <a:pt x="179" y="175"/>
                    <a:pt x="181" y="170"/>
                    <a:pt x="181" y="167"/>
                  </a:cubicBezTo>
                  <a:cubicBezTo>
                    <a:pt x="181" y="165"/>
                    <a:pt x="179" y="166"/>
                    <a:pt x="176" y="170"/>
                  </a:cubicBezTo>
                  <a:cubicBezTo>
                    <a:pt x="172" y="174"/>
                    <a:pt x="170" y="178"/>
                    <a:pt x="168" y="178"/>
                  </a:cubicBezTo>
                  <a:cubicBezTo>
                    <a:pt x="166" y="179"/>
                    <a:pt x="166" y="175"/>
                    <a:pt x="169" y="173"/>
                  </a:cubicBezTo>
                  <a:cubicBezTo>
                    <a:pt x="172" y="171"/>
                    <a:pt x="173" y="166"/>
                    <a:pt x="175" y="166"/>
                  </a:cubicBezTo>
                  <a:cubicBezTo>
                    <a:pt x="177" y="166"/>
                    <a:pt x="177" y="164"/>
                    <a:pt x="174" y="163"/>
                  </a:cubicBezTo>
                  <a:cubicBezTo>
                    <a:pt x="171" y="162"/>
                    <a:pt x="170" y="166"/>
                    <a:pt x="169" y="167"/>
                  </a:cubicBezTo>
                  <a:cubicBezTo>
                    <a:pt x="168" y="168"/>
                    <a:pt x="163" y="165"/>
                    <a:pt x="163" y="166"/>
                  </a:cubicBezTo>
                  <a:cubicBezTo>
                    <a:pt x="163" y="167"/>
                    <a:pt x="160" y="168"/>
                    <a:pt x="162" y="169"/>
                  </a:cubicBezTo>
                  <a:cubicBezTo>
                    <a:pt x="163" y="171"/>
                    <a:pt x="161" y="173"/>
                    <a:pt x="160" y="171"/>
                  </a:cubicBezTo>
                  <a:cubicBezTo>
                    <a:pt x="159" y="168"/>
                    <a:pt x="155" y="170"/>
                    <a:pt x="154" y="173"/>
                  </a:cubicBezTo>
                  <a:cubicBezTo>
                    <a:pt x="152" y="175"/>
                    <a:pt x="150" y="175"/>
                    <a:pt x="152" y="176"/>
                  </a:cubicBezTo>
                  <a:cubicBezTo>
                    <a:pt x="153" y="177"/>
                    <a:pt x="153" y="180"/>
                    <a:pt x="151" y="181"/>
                  </a:cubicBezTo>
                  <a:cubicBezTo>
                    <a:pt x="149" y="181"/>
                    <a:pt x="150" y="175"/>
                    <a:pt x="148" y="175"/>
                  </a:cubicBezTo>
                  <a:cubicBezTo>
                    <a:pt x="146" y="176"/>
                    <a:pt x="147" y="172"/>
                    <a:pt x="150" y="172"/>
                  </a:cubicBezTo>
                  <a:cubicBezTo>
                    <a:pt x="152" y="172"/>
                    <a:pt x="154" y="169"/>
                    <a:pt x="154" y="168"/>
                  </a:cubicBezTo>
                  <a:cubicBezTo>
                    <a:pt x="154" y="166"/>
                    <a:pt x="151" y="167"/>
                    <a:pt x="151" y="168"/>
                  </a:cubicBezTo>
                  <a:cubicBezTo>
                    <a:pt x="151" y="170"/>
                    <a:pt x="147" y="170"/>
                    <a:pt x="144" y="170"/>
                  </a:cubicBezTo>
                  <a:cubicBezTo>
                    <a:pt x="141" y="170"/>
                    <a:pt x="141" y="173"/>
                    <a:pt x="145" y="175"/>
                  </a:cubicBezTo>
                  <a:cubicBezTo>
                    <a:pt x="148" y="177"/>
                    <a:pt x="144" y="179"/>
                    <a:pt x="142" y="177"/>
                  </a:cubicBezTo>
                  <a:cubicBezTo>
                    <a:pt x="141" y="176"/>
                    <a:pt x="138" y="176"/>
                    <a:pt x="136" y="177"/>
                  </a:cubicBezTo>
                  <a:cubicBezTo>
                    <a:pt x="134" y="178"/>
                    <a:pt x="141" y="180"/>
                    <a:pt x="141" y="182"/>
                  </a:cubicBezTo>
                  <a:cubicBezTo>
                    <a:pt x="141" y="183"/>
                    <a:pt x="138" y="180"/>
                    <a:pt x="137" y="181"/>
                  </a:cubicBezTo>
                  <a:cubicBezTo>
                    <a:pt x="136" y="182"/>
                    <a:pt x="133" y="180"/>
                    <a:pt x="132" y="178"/>
                  </a:cubicBezTo>
                  <a:cubicBezTo>
                    <a:pt x="132" y="176"/>
                    <a:pt x="127" y="179"/>
                    <a:pt x="130" y="180"/>
                  </a:cubicBezTo>
                  <a:cubicBezTo>
                    <a:pt x="133" y="181"/>
                    <a:pt x="132" y="183"/>
                    <a:pt x="132" y="185"/>
                  </a:cubicBezTo>
                  <a:cubicBezTo>
                    <a:pt x="132" y="188"/>
                    <a:pt x="128" y="186"/>
                    <a:pt x="129" y="184"/>
                  </a:cubicBezTo>
                  <a:cubicBezTo>
                    <a:pt x="130" y="181"/>
                    <a:pt x="127" y="182"/>
                    <a:pt x="124" y="183"/>
                  </a:cubicBezTo>
                  <a:cubicBezTo>
                    <a:pt x="122" y="185"/>
                    <a:pt x="124" y="181"/>
                    <a:pt x="123" y="178"/>
                  </a:cubicBezTo>
                  <a:cubicBezTo>
                    <a:pt x="122" y="176"/>
                    <a:pt x="120" y="178"/>
                    <a:pt x="118" y="179"/>
                  </a:cubicBezTo>
                  <a:cubicBezTo>
                    <a:pt x="115" y="179"/>
                    <a:pt x="114" y="180"/>
                    <a:pt x="115" y="181"/>
                  </a:cubicBezTo>
                  <a:cubicBezTo>
                    <a:pt x="117" y="183"/>
                    <a:pt x="117" y="186"/>
                    <a:pt x="114" y="185"/>
                  </a:cubicBezTo>
                  <a:cubicBezTo>
                    <a:pt x="112" y="185"/>
                    <a:pt x="111" y="185"/>
                    <a:pt x="112" y="187"/>
                  </a:cubicBezTo>
                  <a:cubicBezTo>
                    <a:pt x="112" y="189"/>
                    <a:pt x="109" y="189"/>
                    <a:pt x="109" y="188"/>
                  </a:cubicBezTo>
                  <a:cubicBezTo>
                    <a:pt x="108" y="186"/>
                    <a:pt x="104" y="186"/>
                    <a:pt x="103" y="188"/>
                  </a:cubicBezTo>
                  <a:cubicBezTo>
                    <a:pt x="102" y="190"/>
                    <a:pt x="98" y="192"/>
                    <a:pt x="99" y="194"/>
                  </a:cubicBezTo>
                  <a:cubicBezTo>
                    <a:pt x="99" y="196"/>
                    <a:pt x="102" y="193"/>
                    <a:pt x="104" y="194"/>
                  </a:cubicBezTo>
                  <a:cubicBezTo>
                    <a:pt x="106" y="194"/>
                    <a:pt x="104" y="195"/>
                    <a:pt x="105" y="197"/>
                  </a:cubicBezTo>
                  <a:cubicBezTo>
                    <a:pt x="106" y="198"/>
                    <a:pt x="106" y="200"/>
                    <a:pt x="104" y="199"/>
                  </a:cubicBezTo>
                  <a:cubicBezTo>
                    <a:pt x="103" y="197"/>
                    <a:pt x="100" y="197"/>
                    <a:pt x="100" y="199"/>
                  </a:cubicBezTo>
                  <a:cubicBezTo>
                    <a:pt x="100" y="202"/>
                    <a:pt x="98" y="199"/>
                    <a:pt x="96" y="197"/>
                  </a:cubicBezTo>
                  <a:cubicBezTo>
                    <a:pt x="95" y="195"/>
                    <a:pt x="93" y="201"/>
                    <a:pt x="92" y="199"/>
                  </a:cubicBezTo>
                  <a:cubicBezTo>
                    <a:pt x="90" y="198"/>
                    <a:pt x="95" y="194"/>
                    <a:pt x="94" y="192"/>
                  </a:cubicBezTo>
                  <a:cubicBezTo>
                    <a:pt x="92" y="191"/>
                    <a:pt x="92" y="193"/>
                    <a:pt x="89" y="196"/>
                  </a:cubicBezTo>
                  <a:cubicBezTo>
                    <a:pt x="86" y="199"/>
                    <a:pt x="82" y="199"/>
                    <a:pt x="83" y="200"/>
                  </a:cubicBezTo>
                  <a:cubicBezTo>
                    <a:pt x="85" y="202"/>
                    <a:pt x="80" y="203"/>
                    <a:pt x="80" y="205"/>
                  </a:cubicBezTo>
                  <a:cubicBezTo>
                    <a:pt x="79" y="207"/>
                    <a:pt x="73" y="208"/>
                    <a:pt x="69" y="211"/>
                  </a:cubicBezTo>
                  <a:cubicBezTo>
                    <a:pt x="66" y="213"/>
                    <a:pt x="70" y="213"/>
                    <a:pt x="72" y="211"/>
                  </a:cubicBezTo>
                  <a:cubicBezTo>
                    <a:pt x="74" y="209"/>
                    <a:pt x="75" y="210"/>
                    <a:pt x="78" y="208"/>
                  </a:cubicBezTo>
                  <a:cubicBezTo>
                    <a:pt x="82" y="206"/>
                    <a:pt x="85" y="204"/>
                    <a:pt x="87" y="205"/>
                  </a:cubicBezTo>
                  <a:cubicBezTo>
                    <a:pt x="88" y="206"/>
                    <a:pt x="90" y="206"/>
                    <a:pt x="92" y="204"/>
                  </a:cubicBezTo>
                  <a:cubicBezTo>
                    <a:pt x="93" y="202"/>
                    <a:pt x="95" y="202"/>
                    <a:pt x="97" y="204"/>
                  </a:cubicBezTo>
                  <a:cubicBezTo>
                    <a:pt x="99" y="205"/>
                    <a:pt x="94" y="206"/>
                    <a:pt x="96" y="208"/>
                  </a:cubicBezTo>
                  <a:cubicBezTo>
                    <a:pt x="98" y="210"/>
                    <a:pt x="94" y="211"/>
                    <a:pt x="94" y="210"/>
                  </a:cubicBezTo>
                  <a:cubicBezTo>
                    <a:pt x="94" y="208"/>
                    <a:pt x="91" y="206"/>
                    <a:pt x="90" y="208"/>
                  </a:cubicBezTo>
                  <a:cubicBezTo>
                    <a:pt x="90" y="210"/>
                    <a:pt x="88" y="211"/>
                    <a:pt x="86" y="211"/>
                  </a:cubicBezTo>
                  <a:cubicBezTo>
                    <a:pt x="85" y="212"/>
                    <a:pt x="83" y="215"/>
                    <a:pt x="83" y="218"/>
                  </a:cubicBezTo>
                  <a:cubicBezTo>
                    <a:pt x="83" y="221"/>
                    <a:pt x="80" y="218"/>
                    <a:pt x="80" y="220"/>
                  </a:cubicBezTo>
                  <a:cubicBezTo>
                    <a:pt x="80" y="223"/>
                    <a:pt x="76" y="227"/>
                    <a:pt x="72" y="231"/>
                  </a:cubicBezTo>
                  <a:cubicBezTo>
                    <a:pt x="69" y="234"/>
                    <a:pt x="72" y="235"/>
                    <a:pt x="71" y="237"/>
                  </a:cubicBezTo>
                  <a:cubicBezTo>
                    <a:pt x="70" y="239"/>
                    <a:pt x="66" y="237"/>
                    <a:pt x="64" y="238"/>
                  </a:cubicBezTo>
                  <a:cubicBezTo>
                    <a:pt x="63" y="239"/>
                    <a:pt x="65" y="244"/>
                    <a:pt x="63" y="246"/>
                  </a:cubicBezTo>
                  <a:cubicBezTo>
                    <a:pt x="61" y="247"/>
                    <a:pt x="63" y="250"/>
                    <a:pt x="63" y="251"/>
                  </a:cubicBezTo>
                  <a:cubicBezTo>
                    <a:pt x="63" y="253"/>
                    <a:pt x="58" y="250"/>
                    <a:pt x="58" y="252"/>
                  </a:cubicBezTo>
                  <a:cubicBezTo>
                    <a:pt x="58" y="254"/>
                    <a:pt x="53" y="254"/>
                    <a:pt x="52" y="254"/>
                  </a:cubicBezTo>
                  <a:cubicBezTo>
                    <a:pt x="51" y="255"/>
                    <a:pt x="55" y="258"/>
                    <a:pt x="57" y="259"/>
                  </a:cubicBezTo>
                  <a:cubicBezTo>
                    <a:pt x="59" y="261"/>
                    <a:pt x="55" y="262"/>
                    <a:pt x="54" y="260"/>
                  </a:cubicBezTo>
                  <a:cubicBezTo>
                    <a:pt x="54" y="258"/>
                    <a:pt x="51" y="262"/>
                    <a:pt x="47" y="263"/>
                  </a:cubicBezTo>
                  <a:cubicBezTo>
                    <a:pt x="43" y="265"/>
                    <a:pt x="45" y="269"/>
                    <a:pt x="42" y="269"/>
                  </a:cubicBezTo>
                  <a:cubicBezTo>
                    <a:pt x="39" y="269"/>
                    <a:pt x="39" y="274"/>
                    <a:pt x="37" y="275"/>
                  </a:cubicBezTo>
                  <a:cubicBezTo>
                    <a:pt x="35" y="277"/>
                    <a:pt x="36" y="272"/>
                    <a:pt x="33" y="272"/>
                  </a:cubicBezTo>
                  <a:cubicBezTo>
                    <a:pt x="30" y="271"/>
                    <a:pt x="30" y="274"/>
                    <a:pt x="32" y="276"/>
                  </a:cubicBezTo>
                  <a:cubicBezTo>
                    <a:pt x="34" y="279"/>
                    <a:pt x="29" y="277"/>
                    <a:pt x="27" y="279"/>
                  </a:cubicBezTo>
                  <a:cubicBezTo>
                    <a:pt x="25" y="281"/>
                    <a:pt x="20" y="280"/>
                    <a:pt x="19" y="282"/>
                  </a:cubicBezTo>
                  <a:cubicBezTo>
                    <a:pt x="18" y="284"/>
                    <a:pt x="23" y="284"/>
                    <a:pt x="24" y="285"/>
                  </a:cubicBezTo>
                  <a:cubicBezTo>
                    <a:pt x="24" y="287"/>
                    <a:pt x="19" y="286"/>
                    <a:pt x="16" y="286"/>
                  </a:cubicBezTo>
                  <a:cubicBezTo>
                    <a:pt x="14" y="285"/>
                    <a:pt x="14" y="289"/>
                    <a:pt x="12" y="289"/>
                  </a:cubicBezTo>
                  <a:cubicBezTo>
                    <a:pt x="9" y="288"/>
                    <a:pt x="6" y="291"/>
                    <a:pt x="8" y="292"/>
                  </a:cubicBezTo>
                  <a:cubicBezTo>
                    <a:pt x="10" y="294"/>
                    <a:pt x="7" y="294"/>
                    <a:pt x="5" y="293"/>
                  </a:cubicBezTo>
                  <a:cubicBezTo>
                    <a:pt x="3" y="292"/>
                    <a:pt x="2" y="295"/>
                    <a:pt x="1" y="297"/>
                  </a:cubicBezTo>
                  <a:cubicBezTo>
                    <a:pt x="0" y="299"/>
                    <a:pt x="4" y="300"/>
                    <a:pt x="4" y="301"/>
                  </a:cubicBezTo>
                  <a:cubicBezTo>
                    <a:pt x="4" y="302"/>
                    <a:pt x="1" y="304"/>
                    <a:pt x="3" y="304"/>
                  </a:cubicBezTo>
                  <a:cubicBezTo>
                    <a:pt x="6" y="305"/>
                    <a:pt x="4" y="307"/>
                    <a:pt x="2" y="308"/>
                  </a:cubicBezTo>
                  <a:cubicBezTo>
                    <a:pt x="1" y="308"/>
                    <a:pt x="1" y="310"/>
                    <a:pt x="2" y="311"/>
                  </a:cubicBezTo>
                  <a:cubicBezTo>
                    <a:pt x="4" y="313"/>
                    <a:pt x="0" y="314"/>
                    <a:pt x="2" y="317"/>
                  </a:cubicBezTo>
                  <a:cubicBezTo>
                    <a:pt x="4" y="319"/>
                    <a:pt x="5" y="316"/>
                    <a:pt x="6" y="318"/>
                  </a:cubicBezTo>
                  <a:cubicBezTo>
                    <a:pt x="7" y="320"/>
                    <a:pt x="9" y="318"/>
                    <a:pt x="12" y="316"/>
                  </a:cubicBezTo>
                  <a:cubicBezTo>
                    <a:pt x="15" y="313"/>
                    <a:pt x="16" y="318"/>
                    <a:pt x="14" y="318"/>
                  </a:cubicBezTo>
                  <a:cubicBezTo>
                    <a:pt x="11" y="318"/>
                    <a:pt x="9" y="320"/>
                    <a:pt x="9" y="322"/>
                  </a:cubicBezTo>
                  <a:cubicBezTo>
                    <a:pt x="10" y="324"/>
                    <a:pt x="6" y="324"/>
                    <a:pt x="6" y="321"/>
                  </a:cubicBezTo>
                  <a:cubicBezTo>
                    <a:pt x="6" y="318"/>
                    <a:pt x="1" y="321"/>
                    <a:pt x="3" y="323"/>
                  </a:cubicBezTo>
                  <a:cubicBezTo>
                    <a:pt x="5" y="325"/>
                    <a:pt x="2" y="327"/>
                    <a:pt x="2" y="328"/>
                  </a:cubicBezTo>
                  <a:cubicBezTo>
                    <a:pt x="2" y="330"/>
                    <a:pt x="6" y="330"/>
                    <a:pt x="7" y="328"/>
                  </a:cubicBezTo>
                  <a:cubicBezTo>
                    <a:pt x="9" y="326"/>
                    <a:pt x="11" y="326"/>
                    <a:pt x="12" y="328"/>
                  </a:cubicBezTo>
                  <a:cubicBezTo>
                    <a:pt x="13" y="330"/>
                    <a:pt x="10" y="329"/>
                    <a:pt x="10" y="332"/>
                  </a:cubicBezTo>
                  <a:cubicBezTo>
                    <a:pt x="10" y="335"/>
                    <a:pt x="8" y="332"/>
                    <a:pt x="6" y="334"/>
                  </a:cubicBezTo>
                  <a:cubicBezTo>
                    <a:pt x="4" y="337"/>
                    <a:pt x="12" y="341"/>
                    <a:pt x="15" y="341"/>
                  </a:cubicBezTo>
                  <a:cubicBezTo>
                    <a:pt x="17" y="342"/>
                    <a:pt x="20" y="345"/>
                    <a:pt x="25" y="344"/>
                  </a:cubicBezTo>
                  <a:cubicBezTo>
                    <a:pt x="30" y="343"/>
                    <a:pt x="39" y="334"/>
                    <a:pt x="40" y="332"/>
                  </a:cubicBezTo>
                  <a:cubicBezTo>
                    <a:pt x="42" y="331"/>
                    <a:pt x="44" y="333"/>
                    <a:pt x="46" y="331"/>
                  </a:cubicBezTo>
                  <a:cubicBezTo>
                    <a:pt x="48" y="330"/>
                    <a:pt x="47" y="326"/>
                    <a:pt x="48" y="325"/>
                  </a:cubicBezTo>
                  <a:cubicBezTo>
                    <a:pt x="50" y="324"/>
                    <a:pt x="50" y="329"/>
                    <a:pt x="52" y="330"/>
                  </a:cubicBezTo>
                  <a:cubicBezTo>
                    <a:pt x="53" y="330"/>
                    <a:pt x="54" y="331"/>
                    <a:pt x="54" y="333"/>
                  </a:cubicBezTo>
                  <a:cubicBezTo>
                    <a:pt x="55" y="333"/>
                    <a:pt x="56" y="333"/>
                    <a:pt x="56" y="334"/>
                  </a:cubicBezTo>
                  <a:cubicBezTo>
                    <a:pt x="58" y="335"/>
                    <a:pt x="58" y="330"/>
                    <a:pt x="58" y="328"/>
                  </a:cubicBezTo>
                  <a:cubicBezTo>
                    <a:pt x="58" y="327"/>
                    <a:pt x="60" y="323"/>
                    <a:pt x="60" y="321"/>
                  </a:cubicBezTo>
                  <a:cubicBezTo>
                    <a:pt x="59" y="319"/>
                    <a:pt x="64" y="321"/>
                    <a:pt x="65" y="319"/>
                  </a:cubicBezTo>
                  <a:cubicBezTo>
                    <a:pt x="66" y="318"/>
                    <a:pt x="66" y="312"/>
                    <a:pt x="65" y="311"/>
                  </a:cubicBezTo>
                  <a:cubicBezTo>
                    <a:pt x="63" y="311"/>
                    <a:pt x="63" y="307"/>
                    <a:pt x="64" y="307"/>
                  </a:cubicBezTo>
                  <a:cubicBezTo>
                    <a:pt x="66" y="307"/>
                    <a:pt x="68" y="306"/>
                    <a:pt x="68" y="303"/>
                  </a:cubicBezTo>
                  <a:cubicBezTo>
                    <a:pt x="67" y="300"/>
                    <a:pt x="62" y="300"/>
                    <a:pt x="62" y="297"/>
                  </a:cubicBezTo>
                  <a:cubicBezTo>
                    <a:pt x="62" y="294"/>
                    <a:pt x="64" y="293"/>
                    <a:pt x="62" y="289"/>
                  </a:cubicBezTo>
                  <a:cubicBezTo>
                    <a:pt x="60" y="285"/>
                    <a:pt x="63" y="283"/>
                    <a:pt x="62" y="281"/>
                  </a:cubicBezTo>
                  <a:cubicBezTo>
                    <a:pt x="62" y="279"/>
                    <a:pt x="61" y="276"/>
                    <a:pt x="63" y="272"/>
                  </a:cubicBezTo>
                  <a:cubicBezTo>
                    <a:pt x="66" y="268"/>
                    <a:pt x="70" y="266"/>
                    <a:pt x="72" y="267"/>
                  </a:cubicBezTo>
                  <a:cubicBezTo>
                    <a:pt x="73" y="267"/>
                    <a:pt x="76" y="269"/>
                    <a:pt x="77" y="266"/>
                  </a:cubicBezTo>
                  <a:cubicBezTo>
                    <a:pt x="78" y="264"/>
                    <a:pt x="78" y="262"/>
                    <a:pt x="77" y="261"/>
                  </a:cubicBezTo>
                  <a:cubicBezTo>
                    <a:pt x="76" y="261"/>
                    <a:pt x="73" y="260"/>
                    <a:pt x="75" y="257"/>
                  </a:cubicBezTo>
                  <a:cubicBezTo>
                    <a:pt x="78" y="254"/>
                    <a:pt x="80" y="250"/>
                    <a:pt x="81" y="246"/>
                  </a:cubicBezTo>
                  <a:cubicBezTo>
                    <a:pt x="81" y="243"/>
                    <a:pt x="80" y="240"/>
                    <a:pt x="81" y="239"/>
                  </a:cubicBezTo>
                  <a:cubicBezTo>
                    <a:pt x="82" y="237"/>
                    <a:pt x="85" y="239"/>
                    <a:pt x="88" y="237"/>
                  </a:cubicBezTo>
                  <a:cubicBezTo>
                    <a:pt x="90" y="235"/>
                    <a:pt x="88" y="233"/>
                    <a:pt x="89" y="232"/>
                  </a:cubicBezTo>
                  <a:cubicBezTo>
                    <a:pt x="90" y="231"/>
                    <a:pt x="92" y="227"/>
                    <a:pt x="94" y="226"/>
                  </a:cubicBezTo>
                  <a:cubicBezTo>
                    <a:pt x="95" y="225"/>
                    <a:pt x="97" y="223"/>
                    <a:pt x="96" y="221"/>
                  </a:cubicBezTo>
                  <a:cubicBezTo>
                    <a:pt x="94" y="220"/>
                    <a:pt x="98" y="218"/>
                    <a:pt x="98" y="215"/>
                  </a:cubicBezTo>
                  <a:cubicBezTo>
                    <a:pt x="98" y="213"/>
                    <a:pt x="102" y="211"/>
                    <a:pt x="104" y="211"/>
                  </a:cubicBezTo>
                  <a:cubicBezTo>
                    <a:pt x="107" y="211"/>
                    <a:pt x="111" y="211"/>
                    <a:pt x="111" y="208"/>
                  </a:cubicBezTo>
                  <a:cubicBezTo>
                    <a:pt x="111" y="206"/>
                    <a:pt x="109" y="201"/>
                    <a:pt x="113" y="202"/>
                  </a:cubicBezTo>
                  <a:cubicBezTo>
                    <a:pt x="116" y="204"/>
                    <a:pt x="119" y="202"/>
                    <a:pt x="122" y="204"/>
                  </a:cubicBezTo>
                  <a:cubicBezTo>
                    <a:pt x="124" y="206"/>
                    <a:pt x="127" y="205"/>
                    <a:pt x="127" y="202"/>
                  </a:cubicBezTo>
                  <a:cubicBezTo>
                    <a:pt x="127" y="199"/>
                    <a:pt x="128" y="194"/>
                    <a:pt x="132" y="196"/>
                  </a:cubicBezTo>
                  <a:cubicBezTo>
                    <a:pt x="132" y="196"/>
                    <a:pt x="132" y="196"/>
                    <a:pt x="133" y="196"/>
                  </a:cubicBezTo>
                  <a:cubicBezTo>
                    <a:pt x="134" y="194"/>
                    <a:pt x="136" y="192"/>
                    <a:pt x="138" y="192"/>
                  </a:cubicBezTo>
                  <a:cubicBezTo>
                    <a:pt x="142" y="193"/>
                    <a:pt x="144" y="198"/>
                    <a:pt x="148" y="199"/>
                  </a:cubicBezTo>
                  <a:cubicBezTo>
                    <a:pt x="152" y="200"/>
                    <a:pt x="156" y="201"/>
                    <a:pt x="157" y="199"/>
                  </a:cubicBezTo>
                  <a:cubicBezTo>
                    <a:pt x="158" y="197"/>
                    <a:pt x="161" y="201"/>
                    <a:pt x="163" y="200"/>
                  </a:cubicBezTo>
                  <a:cubicBezTo>
                    <a:pt x="166" y="199"/>
                    <a:pt x="166" y="204"/>
                    <a:pt x="168" y="201"/>
                  </a:cubicBezTo>
                  <a:cubicBezTo>
                    <a:pt x="170" y="198"/>
                    <a:pt x="168" y="196"/>
                    <a:pt x="172" y="196"/>
                  </a:cubicBezTo>
                  <a:cubicBezTo>
                    <a:pt x="176" y="197"/>
                    <a:pt x="173" y="192"/>
                    <a:pt x="173" y="189"/>
                  </a:cubicBezTo>
                  <a:cubicBezTo>
                    <a:pt x="173" y="186"/>
                    <a:pt x="178" y="186"/>
                    <a:pt x="178" y="183"/>
                  </a:cubicBezTo>
                  <a:cubicBezTo>
                    <a:pt x="178" y="181"/>
                    <a:pt x="186" y="183"/>
                    <a:pt x="187" y="181"/>
                  </a:cubicBezTo>
                  <a:cubicBezTo>
                    <a:pt x="188" y="180"/>
                    <a:pt x="192" y="179"/>
                    <a:pt x="194" y="181"/>
                  </a:cubicBezTo>
                  <a:cubicBezTo>
                    <a:pt x="195" y="184"/>
                    <a:pt x="202" y="185"/>
                    <a:pt x="202" y="187"/>
                  </a:cubicBezTo>
                  <a:cubicBezTo>
                    <a:pt x="203" y="189"/>
                    <a:pt x="202" y="190"/>
                    <a:pt x="202" y="192"/>
                  </a:cubicBezTo>
                  <a:cubicBezTo>
                    <a:pt x="203" y="191"/>
                    <a:pt x="205" y="190"/>
                    <a:pt x="206" y="190"/>
                  </a:cubicBezTo>
                  <a:cubicBezTo>
                    <a:pt x="209" y="190"/>
                    <a:pt x="211" y="186"/>
                    <a:pt x="213" y="187"/>
                  </a:cubicBezTo>
                  <a:cubicBezTo>
                    <a:pt x="215" y="187"/>
                    <a:pt x="217" y="187"/>
                    <a:pt x="217" y="184"/>
                  </a:cubicBezTo>
                  <a:cubicBezTo>
                    <a:pt x="215" y="183"/>
                    <a:pt x="212" y="182"/>
                    <a:pt x="211" y="184"/>
                  </a:cubicBezTo>
                  <a:close/>
                  <a:moveTo>
                    <a:pt x="61" y="25"/>
                  </a:moveTo>
                  <a:cubicBezTo>
                    <a:pt x="64" y="25"/>
                    <a:pt x="57" y="29"/>
                    <a:pt x="56" y="33"/>
                  </a:cubicBezTo>
                  <a:cubicBezTo>
                    <a:pt x="55" y="36"/>
                    <a:pt x="61" y="40"/>
                    <a:pt x="64" y="42"/>
                  </a:cubicBezTo>
                  <a:cubicBezTo>
                    <a:pt x="67" y="45"/>
                    <a:pt x="74" y="44"/>
                    <a:pt x="76" y="43"/>
                  </a:cubicBezTo>
                  <a:cubicBezTo>
                    <a:pt x="79" y="41"/>
                    <a:pt x="78" y="36"/>
                    <a:pt x="81" y="36"/>
                  </a:cubicBezTo>
                  <a:cubicBezTo>
                    <a:pt x="84" y="37"/>
                    <a:pt x="82" y="34"/>
                    <a:pt x="85" y="33"/>
                  </a:cubicBezTo>
                  <a:cubicBezTo>
                    <a:pt x="88" y="32"/>
                    <a:pt x="88" y="35"/>
                    <a:pt x="86" y="38"/>
                  </a:cubicBezTo>
                  <a:cubicBezTo>
                    <a:pt x="84" y="40"/>
                    <a:pt x="90" y="40"/>
                    <a:pt x="93" y="37"/>
                  </a:cubicBezTo>
                  <a:cubicBezTo>
                    <a:pt x="96" y="34"/>
                    <a:pt x="97" y="37"/>
                    <a:pt x="96" y="40"/>
                  </a:cubicBezTo>
                  <a:cubicBezTo>
                    <a:pt x="96" y="43"/>
                    <a:pt x="89" y="41"/>
                    <a:pt x="86" y="44"/>
                  </a:cubicBezTo>
                  <a:cubicBezTo>
                    <a:pt x="84" y="48"/>
                    <a:pt x="77" y="45"/>
                    <a:pt x="73" y="49"/>
                  </a:cubicBezTo>
                  <a:cubicBezTo>
                    <a:pt x="70" y="53"/>
                    <a:pt x="76" y="53"/>
                    <a:pt x="81" y="52"/>
                  </a:cubicBezTo>
                  <a:cubicBezTo>
                    <a:pt x="85" y="51"/>
                    <a:pt x="94" y="50"/>
                    <a:pt x="98" y="51"/>
                  </a:cubicBezTo>
                  <a:cubicBezTo>
                    <a:pt x="101" y="52"/>
                    <a:pt x="96" y="53"/>
                    <a:pt x="90" y="53"/>
                  </a:cubicBezTo>
                  <a:cubicBezTo>
                    <a:pt x="84" y="53"/>
                    <a:pt x="82" y="55"/>
                    <a:pt x="83" y="56"/>
                  </a:cubicBezTo>
                  <a:cubicBezTo>
                    <a:pt x="83" y="58"/>
                    <a:pt x="75" y="54"/>
                    <a:pt x="74" y="58"/>
                  </a:cubicBezTo>
                  <a:cubicBezTo>
                    <a:pt x="74" y="61"/>
                    <a:pt x="82" y="62"/>
                    <a:pt x="83" y="65"/>
                  </a:cubicBezTo>
                  <a:cubicBezTo>
                    <a:pt x="84" y="67"/>
                    <a:pt x="89" y="65"/>
                    <a:pt x="91" y="65"/>
                  </a:cubicBezTo>
                  <a:cubicBezTo>
                    <a:pt x="93" y="66"/>
                    <a:pt x="88" y="68"/>
                    <a:pt x="87" y="69"/>
                  </a:cubicBezTo>
                  <a:cubicBezTo>
                    <a:pt x="86" y="70"/>
                    <a:pt x="93" y="71"/>
                    <a:pt x="94" y="73"/>
                  </a:cubicBezTo>
                  <a:cubicBezTo>
                    <a:pt x="95" y="75"/>
                    <a:pt x="100" y="74"/>
                    <a:pt x="99" y="71"/>
                  </a:cubicBezTo>
                  <a:cubicBezTo>
                    <a:pt x="99" y="68"/>
                    <a:pt x="104" y="58"/>
                    <a:pt x="109" y="56"/>
                  </a:cubicBezTo>
                  <a:cubicBezTo>
                    <a:pt x="115" y="54"/>
                    <a:pt x="112" y="52"/>
                    <a:pt x="112" y="49"/>
                  </a:cubicBezTo>
                  <a:cubicBezTo>
                    <a:pt x="113" y="46"/>
                    <a:pt x="118" y="48"/>
                    <a:pt x="116" y="46"/>
                  </a:cubicBezTo>
                  <a:cubicBezTo>
                    <a:pt x="115" y="43"/>
                    <a:pt x="116" y="42"/>
                    <a:pt x="119" y="39"/>
                  </a:cubicBezTo>
                  <a:cubicBezTo>
                    <a:pt x="123" y="35"/>
                    <a:pt x="125" y="38"/>
                    <a:pt x="129" y="36"/>
                  </a:cubicBezTo>
                  <a:cubicBezTo>
                    <a:pt x="134" y="34"/>
                    <a:pt x="136" y="37"/>
                    <a:pt x="131" y="37"/>
                  </a:cubicBezTo>
                  <a:cubicBezTo>
                    <a:pt x="127" y="38"/>
                    <a:pt x="129" y="42"/>
                    <a:pt x="132" y="44"/>
                  </a:cubicBezTo>
                  <a:cubicBezTo>
                    <a:pt x="136" y="45"/>
                    <a:pt x="133" y="46"/>
                    <a:pt x="135" y="47"/>
                  </a:cubicBezTo>
                  <a:cubicBezTo>
                    <a:pt x="138" y="47"/>
                    <a:pt x="137" y="51"/>
                    <a:pt x="134" y="55"/>
                  </a:cubicBezTo>
                  <a:cubicBezTo>
                    <a:pt x="130" y="58"/>
                    <a:pt x="135" y="59"/>
                    <a:pt x="142" y="56"/>
                  </a:cubicBezTo>
                  <a:cubicBezTo>
                    <a:pt x="149" y="54"/>
                    <a:pt x="144" y="59"/>
                    <a:pt x="147" y="61"/>
                  </a:cubicBezTo>
                  <a:cubicBezTo>
                    <a:pt x="149" y="63"/>
                    <a:pt x="154" y="59"/>
                    <a:pt x="157" y="56"/>
                  </a:cubicBezTo>
                  <a:cubicBezTo>
                    <a:pt x="160" y="52"/>
                    <a:pt x="165" y="53"/>
                    <a:pt x="164" y="51"/>
                  </a:cubicBezTo>
                  <a:cubicBezTo>
                    <a:pt x="164" y="49"/>
                    <a:pt x="161" y="48"/>
                    <a:pt x="158" y="49"/>
                  </a:cubicBezTo>
                  <a:cubicBezTo>
                    <a:pt x="156" y="51"/>
                    <a:pt x="149" y="50"/>
                    <a:pt x="152" y="48"/>
                  </a:cubicBezTo>
                  <a:cubicBezTo>
                    <a:pt x="154" y="46"/>
                    <a:pt x="153" y="44"/>
                    <a:pt x="150" y="44"/>
                  </a:cubicBezTo>
                  <a:cubicBezTo>
                    <a:pt x="147" y="45"/>
                    <a:pt x="141" y="43"/>
                    <a:pt x="144" y="42"/>
                  </a:cubicBezTo>
                  <a:cubicBezTo>
                    <a:pt x="146" y="41"/>
                    <a:pt x="141" y="37"/>
                    <a:pt x="139" y="37"/>
                  </a:cubicBezTo>
                  <a:cubicBezTo>
                    <a:pt x="136" y="37"/>
                    <a:pt x="137" y="34"/>
                    <a:pt x="137" y="32"/>
                  </a:cubicBezTo>
                  <a:cubicBezTo>
                    <a:pt x="137" y="30"/>
                    <a:pt x="130" y="29"/>
                    <a:pt x="131" y="29"/>
                  </a:cubicBezTo>
                  <a:cubicBezTo>
                    <a:pt x="133" y="28"/>
                    <a:pt x="128" y="26"/>
                    <a:pt x="127" y="28"/>
                  </a:cubicBezTo>
                  <a:cubicBezTo>
                    <a:pt x="126" y="29"/>
                    <a:pt x="124" y="29"/>
                    <a:pt x="124" y="27"/>
                  </a:cubicBezTo>
                  <a:cubicBezTo>
                    <a:pt x="124" y="24"/>
                    <a:pt x="118" y="25"/>
                    <a:pt x="116" y="25"/>
                  </a:cubicBezTo>
                  <a:cubicBezTo>
                    <a:pt x="113" y="25"/>
                    <a:pt x="115" y="20"/>
                    <a:pt x="112" y="19"/>
                  </a:cubicBezTo>
                  <a:cubicBezTo>
                    <a:pt x="110" y="17"/>
                    <a:pt x="107" y="22"/>
                    <a:pt x="105" y="22"/>
                  </a:cubicBezTo>
                  <a:cubicBezTo>
                    <a:pt x="104" y="21"/>
                    <a:pt x="107" y="18"/>
                    <a:pt x="108" y="16"/>
                  </a:cubicBezTo>
                  <a:cubicBezTo>
                    <a:pt x="109" y="13"/>
                    <a:pt x="100" y="10"/>
                    <a:pt x="99" y="13"/>
                  </a:cubicBezTo>
                  <a:cubicBezTo>
                    <a:pt x="98" y="15"/>
                    <a:pt x="96" y="9"/>
                    <a:pt x="94" y="9"/>
                  </a:cubicBezTo>
                  <a:cubicBezTo>
                    <a:pt x="93" y="8"/>
                    <a:pt x="94" y="12"/>
                    <a:pt x="92" y="13"/>
                  </a:cubicBezTo>
                  <a:cubicBezTo>
                    <a:pt x="91" y="13"/>
                    <a:pt x="88" y="15"/>
                    <a:pt x="91" y="17"/>
                  </a:cubicBezTo>
                  <a:cubicBezTo>
                    <a:pt x="94" y="19"/>
                    <a:pt x="97" y="28"/>
                    <a:pt x="96" y="29"/>
                  </a:cubicBezTo>
                  <a:cubicBezTo>
                    <a:pt x="96" y="31"/>
                    <a:pt x="88" y="23"/>
                    <a:pt x="87" y="19"/>
                  </a:cubicBezTo>
                  <a:cubicBezTo>
                    <a:pt x="87" y="15"/>
                    <a:pt x="82" y="12"/>
                    <a:pt x="81" y="14"/>
                  </a:cubicBezTo>
                  <a:cubicBezTo>
                    <a:pt x="80" y="17"/>
                    <a:pt x="77" y="18"/>
                    <a:pt x="78" y="21"/>
                  </a:cubicBezTo>
                  <a:cubicBezTo>
                    <a:pt x="79" y="24"/>
                    <a:pt x="76" y="25"/>
                    <a:pt x="76" y="23"/>
                  </a:cubicBezTo>
                  <a:cubicBezTo>
                    <a:pt x="76" y="20"/>
                    <a:pt x="71" y="18"/>
                    <a:pt x="69" y="18"/>
                  </a:cubicBezTo>
                  <a:cubicBezTo>
                    <a:pt x="68" y="17"/>
                    <a:pt x="74" y="16"/>
                    <a:pt x="77" y="15"/>
                  </a:cubicBezTo>
                  <a:cubicBezTo>
                    <a:pt x="79" y="14"/>
                    <a:pt x="74" y="12"/>
                    <a:pt x="72" y="13"/>
                  </a:cubicBezTo>
                  <a:cubicBezTo>
                    <a:pt x="69" y="15"/>
                    <a:pt x="66" y="12"/>
                    <a:pt x="65" y="14"/>
                  </a:cubicBezTo>
                  <a:cubicBezTo>
                    <a:pt x="63" y="17"/>
                    <a:pt x="61" y="14"/>
                    <a:pt x="59" y="14"/>
                  </a:cubicBezTo>
                  <a:cubicBezTo>
                    <a:pt x="56" y="13"/>
                    <a:pt x="54" y="18"/>
                    <a:pt x="52" y="17"/>
                  </a:cubicBezTo>
                  <a:cubicBezTo>
                    <a:pt x="50" y="16"/>
                    <a:pt x="49" y="21"/>
                    <a:pt x="52" y="25"/>
                  </a:cubicBezTo>
                  <a:cubicBezTo>
                    <a:pt x="55" y="30"/>
                    <a:pt x="57" y="24"/>
                    <a:pt x="61" y="25"/>
                  </a:cubicBezTo>
                  <a:close/>
                  <a:moveTo>
                    <a:pt x="53" y="40"/>
                  </a:moveTo>
                  <a:cubicBezTo>
                    <a:pt x="55" y="40"/>
                    <a:pt x="57" y="44"/>
                    <a:pt x="59" y="44"/>
                  </a:cubicBezTo>
                  <a:cubicBezTo>
                    <a:pt x="60" y="44"/>
                    <a:pt x="56" y="39"/>
                    <a:pt x="53" y="37"/>
                  </a:cubicBezTo>
                  <a:cubicBezTo>
                    <a:pt x="51" y="34"/>
                    <a:pt x="51" y="31"/>
                    <a:pt x="48" y="32"/>
                  </a:cubicBezTo>
                  <a:cubicBezTo>
                    <a:pt x="44" y="33"/>
                    <a:pt x="51" y="39"/>
                    <a:pt x="53" y="40"/>
                  </a:cubicBezTo>
                  <a:close/>
                  <a:moveTo>
                    <a:pt x="112" y="9"/>
                  </a:moveTo>
                  <a:cubicBezTo>
                    <a:pt x="114" y="11"/>
                    <a:pt x="110" y="11"/>
                    <a:pt x="111" y="13"/>
                  </a:cubicBezTo>
                  <a:cubicBezTo>
                    <a:pt x="117" y="18"/>
                    <a:pt x="139" y="12"/>
                    <a:pt x="142" y="14"/>
                  </a:cubicBezTo>
                  <a:cubicBezTo>
                    <a:pt x="145" y="15"/>
                    <a:pt x="124" y="17"/>
                    <a:pt x="124" y="20"/>
                  </a:cubicBezTo>
                  <a:cubicBezTo>
                    <a:pt x="125" y="22"/>
                    <a:pt x="143" y="24"/>
                    <a:pt x="144" y="22"/>
                  </a:cubicBezTo>
                  <a:cubicBezTo>
                    <a:pt x="146" y="21"/>
                    <a:pt x="149" y="25"/>
                    <a:pt x="154" y="26"/>
                  </a:cubicBezTo>
                  <a:cubicBezTo>
                    <a:pt x="160" y="26"/>
                    <a:pt x="160" y="23"/>
                    <a:pt x="164" y="23"/>
                  </a:cubicBezTo>
                  <a:cubicBezTo>
                    <a:pt x="168" y="23"/>
                    <a:pt x="175" y="21"/>
                    <a:pt x="175" y="18"/>
                  </a:cubicBezTo>
                  <a:cubicBezTo>
                    <a:pt x="175" y="16"/>
                    <a:pt x="187" y="13"/>
                    <a:pt x="186" y="9"/>
                  </a:cubicBezTo>
                  <a:cubicBezTo>
                    <a:pt x="185" y="5"/>
                    <a:pt x="173" y="8"/>
                    <a:pt x="170" y="6"/>
                  </a:cubicBezTo>
                  <a:cubicBezTo>
                    <a:pt x="166" y="4"/>
                    <a:pt x="158" y="2"/>
                    <a:pt x="157" y="5"/>
                  </a:cubicBezTo>
                  <a:cubicBezTo>
                    <a:pt x="156" y="7"/>
                    <a:pt x="154" y="8"/>
                    <a:pt x="152" y="7"/>
                  </a:cubicBezTo>
                  <a:cubicBezTo>
                    <a:pt x="151" y="6"/>
                    <a:pt x="153" y="0"/>
                    <a:pt x="148" y="1"/>
                  </a:cubicBezTo>
                  <a:cubicBezTo>
                    <a:pt x="142" y="3"/>
                    <a:pt x="147" y="9"/>
                    <a:pt x="146" y="10"/>
                  </a:cubicBezTo>
                  <a:cubicBezTo>
                    <a:pt x="145" y="10"/>
                    <a:pt x="140" y="9"/>
                    <a:pt x="139" y="6"/>
                  </a:cubicBezTo>
                  <a:cubicBezTo>
                    <a:pt x="139" y="3"/>
                    <a:pt x="133" y="9"/>
                    <a:pt x="133" y="6"/>
                  </a:cubicBezTo>
                  <a:cubicBezTo>
                    <a:pt x="132" y="2"/>
                    <a:pt x="125" y="0"/>
                    <a:pt x="123" y="0"/>
                  </a:cubicBezTo>
                  <a:cubicBezTo>
                    <a:pt x="122" y="0"/>
                    <a:pt x="125" y="3"/>
                    <a:pt x="124" y="4"/>
                  </a:cubicBezTo>
                  <a:cubicBezTo>
                    <a:pt x="123" y="6"/>
                    <a:pt x="119" y="3"/>
                    <a:pt x="118" y="2"/>
                  </a:cubicBezTo>
                  <a:cubicBezTo>
                    <a:pt x="116" y="2"/>
                    <a:pt x="119" y="6"/>
                    <a:pt x="118" y="7"/>
                  </a:cubicBezTo>
                  <a:cubicBezTo>
                    <a:pt x="117" y="9"/>
                    <a:pt x="114" y="3"/>
                    <a:pt x="112" y="3"/>
                  </a:cubicBezTo>
                  <a:cubicBezTo>
                    <a:pt x="109" y="3"/>
                    <a:pt x="110" y="6"/>
                    <a:pt x="108" y="6"/>
                  </a:cubicBezTo>
                  <a:cubicBezTo>
                    <a:pt x="106" y="6"/>
                    <a:pt x="111" y="8"/>
                    <a:pt x="112" y="9"/>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2" name="Google Shape;15462;p133"/>
            <p:cNvSpPr/>
            <p:nvPr/>
          </p:nvSpPr>
          <p:spPr>
            <a:xfrm>
              <a:off x="9440584" y="5032425"/>
              <a:ext cx="326827" cy="209924"/>
            </a:xfrm>
            <a:custGeom>
              <a:avLst/>
              <a:gdLst/>
              <a:ahLst/>
              <a:cxnLst/>
              <a:rect l="l" t="t" r="r" b="b"/>
              <a:pathLst>
                <a:path w="106" h="68" extrusionOk="0">
                  <a:moveTo>
                    <a:pt x="76" y="63"/>
                  </a:moveTo>
                  <a:cubicBezTo>
                    <a:pt x="75" y="62"/>
                    <a:pt x="70" y="59"/>
                    <a:pt x="70" y="57"/>
                  </a:cubicBezTo>
                  <a:cubicBezTo>
                    <a:pt x="71" y="55"/>
                    <a:pt x="65" y="55"/>
                    <a:pt x="62" y="53"/>
                  </a:cubicBezTo>
                  <a:cubicBezTo>
                    <a:pt x="58" y="51"/>
                    <a:pt x="60" y="43"/>
                    <a:pt x="56" y="42"/>
                  </a:cubicBezTo>
                  <a:cubicBezTo>
                    <a:pt x="52" y="40"/>
                    <a:pt x="49" y="34"/>
                    <a:pt x="54" y="35"/>
                  </a:cubicBezTo>
                  <a:cubicBezTo>
                    <a:pt x="58" y="35"/>
                    <a:pt x="59" y="32"/>
                    <a:pt x="56" y="29"/>
                  </a:cubicBezTo>
                  <a:cubicBezTo>
                    <a:pt x="52" y="26"/>
                    <a:pt x="39" y="25"/>
                    <a:pt x="39" y="20"/>
                  </a:cubicBezTo>
                  <a:cubicBezTo>
                    <a:pt x="38" y="15"/>
                    <a:pt x="16" y="4"/>
                    <a:pt x="6" y="2"/>
                  </a:cubicBezTo>
                  <a:cubicBezTo>
                    <a:pt x="4" y="1"/>
                    <a:pt x="2" y="1"/>
                    <a:pt x="0" y="0"/>
                  </a:cubicBezTo>
                  <a:cubicBezTo>
                    <a:pt x="0" y="53"/>
                    <a:pt x="0" y="53"/>
                    <a:pt x="0" y="53"/>
                  </a:cubicBezTo>
                  <a:cubicBezTo>
                    <a:pt x="2" y="55"/>
                    <a:pt x="5" y="56"/>
                    <a:pt x="9" y="56"/>
                  </a:cubicBezTo>
                  <a:cubicBezTo>
                    <a:pt x="19" y="57"/>
                    <a:pt x="17" y="50"/>
                    <a:pt x="19" y="50"/>
                  </a:cubicBezTo>
                  <a:cubicBezTo>
                    <a:pt x="21" y="50"/>
                    <a:pt x="21" y="47"/>
                    <a:pt x="24" y="44"/>
                  </a:cubicBezTo>
                  <a:cubicBezTo>
                    <a:pt x="26" y="41"/>
                    <a:pt x="36" y="44"/>
                    <a:pt x="41" y="48"/>
                  </a:cubicBezTo>
                  <a:cubicBezTo>
                    <a:pt x="47" y="53"/>
                    <a:pt x="54" y="66"/>
                    <a:pt x="60" y="65"/>
                  </a:cubicBezTo>
                  <a:cubicBezTo>
                    <a:pt x="66" y="63"/>
                    <a:pt x="72" y="68"/>
                    <a:pt x="77" y="68"/>
                  </a:cubicBezTo>
                  <a:cubicBezTo>
                    <a:pt x="83" y="68"/>
                    <a:pt x="78" y="63"/>
                    <a:pt x="76" y="63"/>
                  </a:cubicBezTo>
                  <a:close/>
                  <a:moveTo>
                    <a:pt x="90" y="18"/>
                  </a:moveTo>
                  <a:cubicBezTo>
                    <a:pt x="90" y="20"/>
                    <a:pt x="86" y="22"/>
                    <a:pt x="80" y="24"/>
                  </a:cubicBezTo>
                  <a:cubicBezTo>
                    <a:pt x="74" y="27"/>
                    <a:pt x="63" y="21"/>
                    <a:pt x="62" y="25"/>
                  </a:cubicBezTo>
                  <a:cubicBezTo>
                    <a:pt x="62" y="27"/>
                    <a:pt x="69" y="31"/>
                    <a:pt x="76" y="31"/>
                  </a:cubicBezTo>
                  <a:cubicBezTo>
                    <a:pt x="83" y="31"/>
                    <a:pt x="93" y="24"/>
                    <a:pt x="93" y="22"/>
                  </a:cubicBezTo>
                  <a:cubicBezTo>
                    <a:pt x="93" y="20"/>
                    <a:pt x="98" y="17"/>
                    <a:pt x="96" y="15"/>
                  </a:cubicBezTo>
                  <a:cubicBezTo>
                    <a:pt x="94" y="13"/>
                    <a:pt x="90" y="16"/>
                    <a:pt x="90" y="18"/>
                  </a:cubicBezTo>
                  <a:close/>
                  <a:moveTo>
                    <a:pt x="99" y="9"/>
                  </a:moveTo>
                  <a:cubicBezTo>
                    <a:pt x="95" y="6"/>
                    <a:pt x="91" y="5"/>
                    <a:pt x="96" y="9"/>
                  </a:cubicBezTo>
                  <a:cubicBezTo>
                    <a:pt x="101" y="14"/>
                    <a:pt x="99" y="18"/>
                    <a:pt x="102" y="17"/>
                  </a:cubicBezTo>
                  <a:cubicBezTo>
                    <a:pt x="106" y="16"/>
                    <a:pt x="103" y="11"/>
                    <a:pt x="99" y="9"/>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3" name="Google Shape;15463;p133"/>
            <p:cNvSpPr/>
            <p:nvPr/>
          </p:nvSpPr>
          <p:spPr>
            <a:xfrm>
              <a:off x="7870560" y="4705599"/>
              <a:ext cx="55309" cy="108104"/>
            </a:xfrm>
            <a:custGeom>
              <a:avLst/>
              <a:gdLst/>
              <a:ahLst/>
              <a:cxnLst/>
              <a:rect l="l" t="t" r="r" b="b"/>
              <a:pathLst>
                <a:path w="18" h="35" extrusionOk="0">
                  <a:moveTo>
                    <a:pt x="4" y="0"/>
                  </a:moveTo>
                  <a:cubicBezTo>
                    <a:pt x="2" y="0"/>
                    <a:pt x="2" y="5"/>
                    <a:pt x="1" y="8"/>
                  </a:cubicBezTo>
                  <a:cubicBezTo>
                    <a:pt x="0" y="11"/>
                    <a:pt x="0" y="14"/>
                    <a:pt x="1" y="19"/>
                  </a:cubicBezTo>
                  <a:cubicBezTo>
                    <a:pt x="1" y="24"/>
                    <a:pt x="1" y="29"/>
                    <a:pt x="5" y="32"/>
                  </a:cubicBezTo>
                  <a:cubicBezTo>
                    <a:pt x="10" y="35"/>
                    <a:pt x="18" y="27"/>
                    <a:pt x="18" y="20"/>
                  </a:cubicBezTo>
                  <a:cubicBezTo>
                    <a:pt x="18" y="13"/>
                    <a:pt x="6" y="0"/>
                    <a:pt x="4" y="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4" name="Google Shape;15464;p133"/>
            <p:cNvSpPr/>
            <p:nvPr/>
          </p:nvSpPr>
          <p:spPr>
            <a:xfrm>
              <a:off x="6895109" y="4451680"/>
              <a:ext cx="311742" cy="188554"/>
            </a:xfrm>
            <a:custGeom>
              <a:avLst/>
              <a:gdLst/>
              <a:ahLst/>
              <a:cxnLst/>
              <a:rect l="l" t="t" r="r" b="b"/>
              <a:pathLst>
                <a:path w="101" h="61" extrusionOk="0">
                  <a:moveTo>
                    <a:pt x="72" y="2"/>
                  </a:moveTo>
                  <a:cubicBezTo>
                    <a:pt x="67" y="3"/>
                    <a:pt x="56" y="2"/>
                    <a:pt x="55" y="3"/>
                  </a:cubicBezTo>
                  <a:cubicBezTo>
                    <a:pt x="54" y="4"/>
                    <a:pt x="43" y="11"/>
                    <a:pt x="42" y="14"/>
                  </a:cubicBezTo>
                  <a:cubicBezTo>
                    <a:pt x="41" y="18"/>
                    <a:pt x="38" y="18"/>
                    <a:pt x="36" y="16"/>
                  </a:cubicBezTo>
                  <a:cubicBezTo>
                    <a:pt x="34" y="15"/>
                    <a:pt x="25" y="15"/>
                    <a:pt x="24" y="14"/>
                  </a:cubicBezTo>
                  <a:cubicBezTo>
                    <a:pt x="24" y="14"/>
                    <a:pt x="17" y="13"/>
                    <a:pt x="14" y="14"/>
                  </a:cubicBezTo>
                  <a:cubicBezTo>
                    <a:pt x="11" y="14"/>
                    <a:pt x="9" y="12"/>
                    <a:pt x="8" y="13"/>
                  </a:cubicBezTo>
                  <a:cubicBezTo>
                    <a:pt x="6" y="13"/>
                    <a:pt x="5" y="15"/>
                    <a:pt x="4" y="16"/>
                  </a:cubicBezTo>
                  <a:cubicBezTo>
                    <a:pt x="3" y="17"/>
                    <a:pt x="5" y="19"/>
                    <a:pt x="4" y="20"/>
                  </a:cubicBezTo>
                  <a:cubicBezTo>
                    <a:pt x="4" y="21"/>
                    <a:pt x="3" y="21"/>
                    <a:pt x="1" y="22"/>
                  </a:cubicBezTo>
                  <a:cubicBezTo>
                    <a:pt x="1" y="24"/>
                    <a:pt x="2" y="26"/>
                    <a:pt x="1" y="28"/>
                  </a:cubicBezTo>
                  <a:cubicBezTo>
                    <a:pt x="0" y="30"/>
                    <a:pt x="1" y="37"/>
                    <a:pt x="4" y="41"/>
                  </a:cubicBezTo>
                  <a:cubicBezTo>
                    <a:pt x="6" y="45"/>
                    <a:pt x="5" y="52"/>
                    <a:pt x="7" y="53"/>
                  </a:cubicBezTo>
                  <a:cubicBezTo>
                    <a:pt x="8" y="55"/>
                    <a:pt x="18" y="54"/>
                    <a:pt x="22" y="52"/>
                  </a:cubicBezTo>
                  <a:cubicBezTo>
                    <a:pt x="26" y="49"/>
                    <a:pt x="29" y="48"/>
                    <a:pt x="33" y="48"/>
                  </a:cubicBezTo>
                  <a:cubicBezTo>
                    <a:pt x="36" y="48"/>
                    <a:pt x="41" y="45"/>
                    <a:pt x="42" y="44"/>
                  </a:cubicBezTo>
                  <a:cubicBezTo>
                    <a:pt x="43" y="42"/>
                    <a:pt x="48" y="42"/>
                    <a:pt x="50" y="42"/>
                  </a:cubicBezTo>
                  <a:cubicBezTo>
                    <a:pt x="52" y="43"/>
                    <a:pt x="55" y="40"/>
                    <a:pt x="57" y="38"/>
                  </a:cubicBezTo>
                  <a:cubicBezTo>
                    <a:pt x="59" y="36"/>
                    <a:pt x="67" y="35"/>
                    <a:pt x="75" y="32"/>
                  </a:cubicBezTo>
                  <a:cubicBezTo>
                    <a:pt x="83" y="30"/>
                    <a:pt x="81" y="26"/>
                    <a:pt x="83" y="24"/>
                  </a:cubicBezTo>
                  <a:cubicBezTo>
                    <a:pt x="84" y="22"/>
                    <a:pt x="87" y="22"/>
                    <a:pt x="90" y="21"/>
                  </a:cubicBezTo>
                  <a:cubicBezTo>
                    <a:pt x="86" y="13"/>
                    <a:pt x="82" y="4"/>
                    <a:pt x="80" y="0"/>
                  </a:cubicBezTo>
                  <a:cubicBezTo>
                    <a:pt x="76" y="1"/>
                    <a:pt x="73" y="2"/>
                    <a:pt x="72" y="2"/>
                  </a:cubicBezTo>
                  <a:close/>
                  <a:moveTo>
                    <a:pt x="92" y="58"/>
                  </a:moveTo>
                  <a:cubicBezTo>
                    <a:pt x="95" y="61"/>
                    <a:pt x="100" y="57"/>
                    <a:pt x="101" y="56"/>
                  </a:cubicBezTo>
                  <a:cubicBezTo>
                    <a:pt x="101" y="55"/>
                    <a:pt x="89" y="55"/>
                    <a:pt x="92" y="5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5" name="Google Shape;15465;p133"/>
            <p:cNvSpPr/>
            <p:nvPr/>
          </p:nvSpPr>
          <p:spPr>
            <a:xfrm>
              <a:off x="9798837" y="5100305"/>
              <a:ext cx="209924" cy="152100"/>
            </a:xfrm>
            <a:custGeom>
              <a:avLst/>
              <a:gdLst/>
              <a:ahLst/>
              <a:cxnLst/>
              <a:rect l="l" t="t" r="r" b="b"/>
              <a:pathLst>
                <a:path w="68" h="49" extrusionOk="0">
                  <a:moveTo>
                    <a:pt x="0" y="2"/>
                  </a:moveTo>
                  <a:cubicBezTo>
                    <a:pt x="0" y="4"/>
                    <a:pt x="8" y="16"/>
                    <a:pt x="11" y="14"/>
                  </a:cubicBezTo>
                  <a:cubicBezTo>
                    <a:pt x="16" y="11"/>
                    <a:pt x="1" y="0"/>
                    <a:pt x="0" y="2"/>
                  </a:cubicBezTo>
                  <a:close/>
                  <a:moveTo>
                    <a:pt x="16" y="13"/>
                  </a:moveTo>
                  <a:cubicBezTo>
                    <a:pt x="16" y="14"/>
                    <a:pt x="22" y="19"/>
                    <a:pt x="23" y="18"/>
                  </a:cubicBezTo>
                  <a:cubicBezTo>
                    <a:pt x="25" y="18"/>
                    <a:pt x="17" y="11"/>
                    <a:pt x="16" y="13"/>
                  </a:cubicBezTo>
                  <a:close/>
                  <a:moveTo>
                    <a:pt x="44" y="28"/>
                  </a:moveTo>
                  <a:cubicBezTo>
                    <a:pt x="46" y="26"/>
                    <a:pt x="33" y="19"/>
                    <a:pt x="32" y="21"/>
                  </a:cubicBezTo>
                  <a:cubicBezTo>
                    <a:pt x="32" y="23"/>
                    <a:pt x="42" y="29"/>
                    <a:pt x="44" y="28"/>
                  </a:cubicBezTo>
                  <a:close/>
                  <a:moveTo>
                    <a:pt x="43" y="36"/>
                  </a:moveTo>
                  <a:cubicBezTo>
                    <a:pt x="44" y="39"/>
                    <a:pt x="49" y="42"/>
                    <a:pt x="51" y="40"/>
                  </a:cubicBezTo>
                  <a:cubicBezTo>
                    <a:pt x="54" y="39"/>
                    <a:pt x="42" y="32"/>
                    <a:pt x="43" y="36"/>
                  </a:cubicBezTo>
                  <a:close/>
                  <a:moveTo>
                    <a:pt x="58" y="44"/>
                  </a:moveTo>
                  <a:cubicBezTo>
                    <a:pt x="58" y="45"/>
                    <a:pt x="63" y="49"/>
                    <a:pt x="66" y="48"/>
                  </a:cubicBezTo>
                  <a:cubicBezTo>
                    <a:pt x="68" y="46"/>
                    <a:pt x="57" y="42"/>
                    <a:pt x="58" y="44"/>
                  </a:cubicBezTo>
                  <a:close/>
                  <a:moveTo>
                    <a:pt x="52" y="27"/>
                  </a:moveTo>
                  <a:cubicBezTo>
                    <a:pt x="50" y="31"/>
                    <a:pt x="57" y="38"/>
                    <a:pt x="58" y="39"/>
                  </a:cubicBezTo>
                  <a:cubicBezTo>
                    <a:pt x="59" y="39"/>
                    <a:pt x="53" y="24"/>
                    <a:pt x="52" y="2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6" name="Google Shape;15466;p133"/>
            <p:cNvSpPr/>
            <p:nvPr/>
          </p:nvSpPr>
          <p:spPr>
            <a:xfrm>
              <a:off x="10384610" y="5388163"/>
              <a:ext cx="71651" cy="64109"/>
            </a:xfrm>
            <a:custGeom>
              <a:avLst/>
              <a:gdLst/>
              <a:ahLst/>
              <a:cxnLst/>
              <a:rect l="l" t="t" r="r" b="b"/>
              <a:pathLst>
                <a:path w="23" h="21" extrusionOk="0">
                  <a:moveTo>
                    <a:pt x="3" y="18"/>
                  </a:moveTo>
                  <a:cubicBezTo>
                    <a:pt x="6" y="21"/>
                    <a:pt x="13" y="21"/>
                    <a:pt x="13" y="16"/>
                  </a:cubicBezTo>
                  <a:cubicBezTo>
                    <a:pt x="13" y="10"/>
                    <a:pt x="0" y="16"/>
                    <a:pt x="3" y="18"/>
                  </a:cubicBezTo>
                  <a:close/>
                  <a:moveTo>
                    <a:pt x="15" y="8"/>
                  </a:moveTo>
                  <a:cubicBezTo>
                    <a:pt x="17" y="9"/>
                    <a:pt x="23" y="7"/>
                    <a:pt x="23" y="4"/>
                  </a:cubicBezTo>
                  <a:cubicBezTo>
                    <a:pt x="23" y="0"/>
                    <a:pt x="12" y="7"/>
                    <a:pt x="15" y="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7" name="Google Shape;15467;p133"/>
            <p:cNvSpPr/>
            <p:nvPr/>
          </p:nvSpPr>
          <p:spPr>
            <a:xfrm>
              <a:off x="7160341" y="3762830"/>
              <a:ext cx="373337" cy="235064"/>
            </a:xfrm>
            <a:custGeom>
              <a:avLst/>
              <a:gdLst/>
              <a:ahLst/>
              <a:cxnLst/>
              <a:rect l="l" t="t" r="r" b="b"/>
              <a:pathLst>
                <a:path w="121" h="76" extrusionOk="0">
                  <a:moveTo>
                    <a:pt x="120" y="48"/>
                  </a:moveTo>
                  <a:cubicBezTo>
                    <a:pt x="120" y="48"/>
                    <a:pt x="115" y="45"/>
                    <a:pt x="113" y="45"/>
                  </a:cubicBezTo>
                  <a:cubicBezTo>
                    <a:pt x="111" y="46"/>
                    <a:pt x="107" y="41"/>
                    <a:pt x="104" y="40"/>
                  </a:cubicBezTo>
                  <a:cubicBezTo>
                    <a:pt x="100" y="38"/>
                    <a:pt x="96" y="36"/>
                    <a:pt x="94" y="34"/>
                  </a:cubicBezTo>
                  <a:cubicBezTo>
                    <a:pt x="93" y="32"/>
                    <a:pt x="87" y="29"/>
                    <a:pt x="86" y="28"/>
                  </a:cubicBezTo>
                  <a:cubicBezTo>
                    <a:pt x="85" y="26"/>
                    <a:pt x="84" y="23"/>
                    <a:pt x="82" y="21"/>
                  </a:cubicBezTo>
                  <a:cubicBezTo>
                    <a:pt x="80" y="18"/>
                    <a:pt x="80" y="15"/>
                    <a:pt x="79" y="15"/>
                  </a:cubicBezTo>
                  <a:cubicBezTo>
                    <a:pt x="77" y="15"/>
                    <a:pt x="66" y="15"/>
                    <a:pt x="66" y="14"/>
                  </a:cubicBezTo>
                  <a:cubicBezTo>
                    <a:pt x="66" y="12"/>
                    <a:pt x="65" y="5"/>
                    <a:pt x="63" y="5"/>
                  </a:cubicBezTo>
                  <a:cubicBezTo>
                    <a:pt x="61" y="4"/>
                    <a:pt x="58" y="4"/>
                    <a:pt x="57" y="3"/>
                  </a:cubicBezTo>
                  <a:cubicBezTo>
                    <a:pt x="55" y="1"/>
                    <a:pt x="51" y="0"/>
                    <a:pt x="51" y="1"/>
                  </a:cubicBezTo>
                  <a:cubicBezTo>
                    <a:pt x="50" y="2"/>
                    <a:pt x="48" y="3"/>
                    <a:pt x="47" y="3"/>
                  </a:cubicBezTo>
                  <a:cubicBezTo>
                    <a:pt x="46" y="3"/>
                    <a:pt x="47" y="6"/>
                    <a:pt x="44" y="6"/>
                  </a:cubicBezTo>
                  <a:cubicBezTo>
                    <a:pt x="42" y="6"/>
                    <a:pt x="38" y="9"/>
                    <a:pt x="38" y="10"/>
                  </a:cubicBezTo>
                  <a:cubicBezTo>
                    <a:pt x="38" y="12"/>
                    <a:pt x="38" y="15"/>
                    <a:pt x="35" y="14"/>
                  </a:cubicBezTo>
                  <a:cubicBezTo>
                    <a:pt x="34" y="14"/>
                    <a:pt x="31" y="14"/>
                    <a:pt x="29" y="13"/>
                  </a:cubicBezTo>
                  <a:cubicBezTo>
                    <a:pt x="29" y="13"/>
                    <a:pt x="26" y="15"/>
                    <a:pt x="23" y="12"/>
                  </a:cubicBezTo>
                  <a:cubicBezTo>
                    <a:pt x="20" y="8"/>
                    <a:pt x="16" y="4"/>
                    <a:pt x="13" y="4"/>
                  </a:cubicBezTo>
                  <a:cubicBezTo>
                    <a:pt x="11" y="4"/>
                    <a:pt x="3" y="4"/>
                    <a:pt x="4" y="8"/>
                  </a:cubicBezTo>
                  <a:cubicBezTo>
                    <a:pt x="5" y="7"/>
                    <a:pt x="6" y="7"/>
                    <a:pt x="8" y="7"/>
                  </a:cubicBezTo>
                  <a:cubicBezTo>
                    <a:pt x="14" y="7"/>
                    <a:pt x="12" y="14"/>
                    <a:pt x="15" y="14"/>
                  </a:cubicBezTo>
                  <a:cubicBezTo>
                    <a:pt x="18" y="15"/>
                    <a:pt x="22" y="20"/>
                    <a:pt x="19" y="19"/>
                  </a:cubicBezTo>
                  <a:cubicBezTo>
                    <a:pt x="16" y="19"/>
                    <a:pt x="13" y="22"/>
                    <a:pt x="10" y="21"/>
                  </a:cubicBezTo>
                  <a:cubicBezTo>
                    <a:pt x="7" y="20"/>
                    <a:pt x="4" y="18"/>
                    <a:pt x="3" y="21"/>
                  </a:cubicBezTo>
                  <a:cubicBezTo>
                    <a:pt x="2" y="25"/>
                    <a:pt x="0" y="28"/>
                    <a:pt x="4" y="28"/>
                  </a:cubicBezTo>
                  <a:cubicBezTo>
                    <a:pt x="8" y="28"/>
                    <a:pt x="8" y="31"/>
                    <a:pt x="5" y="33"/>
                  </a:cubicBezTo>
                  <a:cubicBezTo>
                    <a:pt x="2" y="36"/>
                    <a:pt x="9" y="33"/>
                    <a:pt x="10" y="35"/>
                  </a:cubicBezTo>
                  <a:cubicBezTo>
                    <a:pt x="10" y="38"/>
                    <a:pt x="12" y="38"/>
                    <a:pt x="11" y="42"/>
                  </a:cubicBezTo>
                  <a:cubicBezTo>
                    <a:pt x="11" y="45"/>
                    <a:pt x="11" y="50"/>
                    <a:pt x="11" y="53"/>
                  </a:cubicBezTo>
                  <a:cubicBezTo>
                    <a:pt x="14" y="53"/>
                    <a:pt x="18" y="53"/>
                    <a:pt x="18" y="52"/>
                  </a:cubicBezTo>
                  <a:cubicBezTo>
                    <a:pt x="20" y="50"/>
                    <a:pt x="24" y="47"/>
                    <a:pt x="26" y="47"/>
                  </a:cubicBezTo>
                  <a:cubicBezTo>
                    <a:pt x="28" y="47"/>
                    <a:pt x="31" y="48"/>
                    <a:pt x="32" y="46"/>
                  </a:cubicBezTo>
                  <a:cubicBezTo>
                    <a:pt x="33" y="44"/>
                    <a:pt x="40" y="45"/>
                    <a:pt x="41" y="46"/>
                  </a:cubicBezTo>
                  <a:cubicBezTo>
                    <a:pt x="43" y="48"/>
                    <a:pt x="47" y="49"/>
                    <a:pt x="48" y="49"/>
                  </a:cubicBezTo>
                  <a:cubicBezTo>
                    <a:pt x="49" y="49"/>
                    <a:pt x="49" y="51"/>
                    <a:pt x="52" y="51"/>
                  </a:cubicBezTo>
                  <a:cubicBezTo>
                    <a:pt x="54" y="51"/>
                    <a:pt x="59" y="52"/>
                    <a:pt x="59" y="53"/>
                  </a:cubicBezTo>
                  <a:cubicBezTo>
                    <a:pt x="59" y="55"/>
                    <a:pt x="61" y="56"/>
                    <a:pt x="63" y="56"/>
                  </a:cubicBezTo>
                  <a:cubicBezTo>
                    <a:pt x="65" y="56"/>
                    <a:pt x="66" y="61"/>
                    <a:pt x="68" y="61"/>
                  </a:cubicBezTo>
                  <a:cubicBezTo>
                    <a:pt x="70" y="61"/>
                    <a:pt x="74" y="61"/>
                    <a:pt x="74" y="62"/>
                  </a:cubicBezTo>
                  <a:cubicBezTo>
                    <a:pt x="74" y="63"/>
                    <a:pt x="75" y="69"/>
                    <a:pt x="76" y="72"/>
                  </a:cubicBezTo>
                  <a:cubicBezTo>
                    <a:pt x="77" y="72"/>
                    <a:pt x="77" y="72"/>
                    <a:pt x="78" y="72"/>
                  </a:cubicBezTo>
                  <a:cubicBezTo>
                    <a:pt x="79" y="73"/>
                    <a:pt x="83" y="71"/>
                    <a:pt x="84" y="74"/>
                  </a:cubicBezTo>
                  <a:cubicBezTo>
                    <a:pt x="84" y="76"/>
                    <a:pt x="91" y="75"/>
                    <a:pt x="91" y="71"/>
                  </a:cubicBezTo>
                  <a:cubicBezTo>
                    <a:pt x="91" y="67"/>
                    <a:pt x="102" y="67"/>
                    <a:pt x="103" y="64"/>
                  </a:cubicBezTo>
                  <a:cubicBezTo>
                    <a:pt x="104" y="61"/>
                    <a:pt x="105" y="55"/>
                    <a:pt x="108" y="56"/>
                  </a:cubicBezTo>
                  <a:cubicBezTo>
                    <a:pt x="111" y="57"/>
                    <a:pt x="112" y="52"/>
                    <a:pt x="115" y="52"/>
                  </a:cubicBezTo>
                  <a:cubicBezTo>
                    <a:pt x="117" y="52"/>
                    <a:pt x="118" y="54"/>
                    <a:pt x="121" y="53"/>
                  </a:cubicBezTo>
                  <a:lnTo>
                    <a:pt x="120" y="48"/>
                  </a:ln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8" name="Google Shape;15468;p133"/>
            <p:cNvSpPr/>
            <p:nvPr/>
          </p:nvSpPr>
          <p:spPr>
            <a:xfrm>
              <a:off x="6935333" y="3849564"/>
              <a:ext cx="515380" cy="432417"/>
            </a:xfrm>
            <a:custGeom>
              <a:avLst/>
              <a:gdLst/>
              <a:ahLst/>
              <a:cxnLst/>
              <a:rect l="l" t="t" r="r" b="b"/>
              <a:pathLst>
                <a:path w="167" h="140" extrusionOk="0">
                  <a:moveTo>
                    <a:pt x="162" y="121"/>
                  </a:moveTo>
                  <a:cubicBezTo>
                    <a:pt x="160" y="120"/>
                    <a:pt x="162" y="113"/>
                    <a:pt x="158" y="112"/>
                  </a:cubicBezTo>
                  <a:cubicBezTo>
                    <a:pt x="154" y="110"/>
                    <a:pt x="150" y="107"/>
                    <a:pt x="149" y="104"/>
                  </a:cubicBezTo>
                  <a:cubicBezTo>
                    <a:pt x="148" y="102"/>
                    <a:pt x="143" y="99"/>
                    <a:pt x="144" y="97"/>
                  </a:cubicBezTo>
                  <a:cubicBezTo>
                    <a:pt x="144" y="95"/>
                    <a:pt x="154" y="89"/>
                    <a:pt x="152" y="85"/>
                  </a:cubicBezTo>
                  <a:cubicBezTo>
                    <a:pt x="151" y="81"/>
                    <a:pt x="145" y="82"/>
                    <a:pt x="144" y="81"/>
                  </a:cubicBezTo>
                  <a:cubicBezTo>
                    <a:pt x="143" y="79"/>
                    <a:pt x="144" y="75"/>
                    <a:pt x="143" y="71"/>
                  </a:cubicBezTo>
                  <a:cubicBezTo>
                    <a:pt x="141" y="67"/>
                    <a:pt x="144" y="64"/>
                    <a:pt x="143" y="62"/>
                  </a:cubicBezTo>
                  <a:cubicBezTo>
                    <a:pt x="141" y="60"/>
                    <a:pt x="143" y="56"/>
                    <a:pt x="144" y="55"/>
                  </a:cubicBezTo>
                  <a:cubicBezTo>
                    <a:pt x="144" y="53"/>
                    <a:pt x="147" y="51"/>
                    <a:pt x="147" y="48"/>
                  </a:cubicBezTo>
                  <a:cubicBezTo>
                    <a:pt x="147" y="46"/>
                    <a:pt x="148" y="45"/>
                    <a:pt x="149" y="44"/>
                  </a:cubicBezTo>
                  <a:cubicBezTo>
                    <a:pt x="148" y="41"/>
                    <a:pt x="147" y="35"/>
                    <a:pt x="147" y="34"/>
                  </a:cubicBezTo>
                  <a:cubicBezTo>
                    <a:pt x="147" y="33"/>
                    <a:pt x="143" y="33"/>
                    <a:pt x="141" y="33"/>
                  </a:cubicBezTo>
                  <a:cubicBezTo>
                    <a:pt x="139" y="33"/>
                    <a:pt x="138" y="28"/>
                    <a:pt x="136" y="28"/>
                  </a:cubicBezTo>
                  <a:cubicBezTo>
                    <a:pt x="134" y="28"/>
                    <a:pt x="132" y="27"/>
                    <a:pt x="132" y="25"/>
                  </a:cubicBezTo>
                  <a:cubicBezTo>
                    <a:pt x="132" y="24"/>
                    <a:pt x="127" y="23"/>
                    <a:pt x="125" y="23"/>
                  </a:cubicBezTo>
                  <a:cubicBezTo>
                    <a:pt x="122" y="23"/>
                    <a:pt x="122" y="21"/>
                    <a:pt x="121" y="21"/>
                  </a:cubicBezTo>
                  <a:cubicBezTo>
                    <a:pt x="120" y="21"/>
                    <a:pt x="116" y="20"/>
                    <a:pt x="114" y="18"/>
                  </a:cubicBezTo>
                  <a:cubicBezTo>
                    <a:pt x="113" y="17"/>
                    <a:pt x="106" y="16"/>
                    <a:pt x="105" y="18"/>
                  </a:cubicBezTo>
                  <a:cubicBezTo>
                    <a:pt x="104" y="20"/>
                    <a:pt x="101" y="19"/>
                    <a:pt x="99" y="19"/>
                  </a:cubicBezTo>
                  <a:cubicBezTo>
                    <a:pt x="97" y="19"/>
                    <a:pt x="93" y="22"/>
                    <a:pt x="91" y="24"/>
                  </a:cubicBezTo>
                  <a:cubicBezTo>
                    <a:pt x="91" y="25"/>
                    <a:pt x="87" y="25"/>
                    <a:pt x="84" y="25"/>
                  </a:cubicBezTo>
                  <a:cubicBezTo>
                    <a:pt x="84" y="27"/>
                    <a:pt x="84" y="29"/>
                    <a:pt x="84" y="30"/>
                  </a:cubicBezTo>
                  <a:cubicBezTo>
                    <a:pt x="83" y="32"/>
                    <a:pt x="73" y="34"/>
                    <a:pt x="66" y="34"/>
                  </a:cubicBezTo>
                  <a:cubicBezTo>
                    <a:pt x="59" y="34"/>
                    <a:pt x="58" y="25"/>
                    <a:pt x="51" y="25"/>
                  </a:cubicBezTo>
                  <a:cubicBezTo>
                    <a:pt x="45" y="25"/>
                    <a:pt x="41" y="19"/>
                    <a:pt x="40" y="15"/>
                  </a:cubicBezTo>
                  <a:cubicBezTo>
                    <a:pt x="37" y="13"/>
                    <a:pt x="34" y="11"/>
                    <a:pt x="34" y="10"/>
                  </a:cubicBezTo>
                  <a:cubicBezTo>
                    <a:pt x="35" y="9"/>
                    <a:pt x="37" y="1"/>
                    <a:pt x="33" y="3"/>
                  </a:cubicBezTo>
                  <a:cubicBezTo>
                    <a:pt x="29" y="5"/>
                    <a:pt x="23" y="11"/>
                    <a:pt x="16" y="10"/>
                  </a:cubicBezTo>
                  <a:cubicBezTo>
                    <a:pt x="8" y="9"/>
                    <a:pt x="14" y="8"/>
                    <a:pt x="10" y="7"/>
                  </a:cubicBezTo>
                  <a:cubicBezTo>
                    <a:pt x="6" y="5"/>
                    <a:pt x="9" y="1"/>
                    <a:pt x="5" y="0"/>
                  </a:cubicBezTo>
                  <a:cubicBezTo>
                    <a:pt x="1" y="0"/>
                    <a:pt x="4" y="5"/>
                    <a:pt x="2" y="5"/>
                  </a:cubicBezTo>
                  <a:cubicBezTo>
                    <a:pt x="0" y="5"/>
                    <a:pt x="2" y="10"/>
                    <a:pt x="2" y="12"/>
                  </a:cubicBezTo>
                  <a:cubicBezTo>
                    <a:pt x="3" y="13"/>
                    <a:pt x="1" y="20"/>
                    <a:pt x="2" y="21"/>
                  </a:cubicBezTo>
                  <a:cubicBezTo>
                    <a:pt x="4" y="21"/>
                    <a:pt x="7" y="26"/>
                    <a:pt x="6" y="27"/>
                  </a:cubicBezTo>
                  <a:cubicBezTo>
                    <a:pt x="6" y="28"/>
                    <a:pt x="9" y="32"/>
                    <a:pt x="9" y="34"/>
                  </a:cubicBezTo>
                  <a:cubicBezTo>
                    <a:pt x="9" y="36"/>
                    <a:pt x="12" y="39"/>
                    <a:pt x="14" y="39"/>
                  </a:cubicBezTo>
                  <a:cubicBezTo>
                    <a:pt x="16" y="39"/>
                    <a:pt x="18" y="40"/>
                    <a:pt x="17" y="42"/>
                  </a:cubicBezTo>
                  <a:cubicBezTo>
                    <a:pt x="17" y="44"/>
                    <a:pt x="18" y="47"/>
                    <a:pt x="16" y="47"/>
                  </a:cubicBezTo>
                  <a:cubicBezTo>
                    <a:pt x="14" y="47"/>
                    <a:pt x="15" y="52"/>
                    <a:pt x="13" y="53"/>
                  </a:cubicBezTo>
                  <a:cubicBezTo>
                    <a:pt x="11" y="54"/>
                    <a:pt x="13" y="60"/>
                    <a:pt x="14" y="61"/>
                  </a:cubicBezTo>
                  <a:cubicBezTo>
                    <a:pt x="15" y="62"/>
                    <a:pt x="18" y="63"/>
                    <a:pt x="18" y="66"/>
                  </a:cubicBezTo>
                  <a:cubicBezTo>
                    <a:pt x="18" y="68"/>
                    <a:pt x="25" y="72"/>
                    <a:pt x="27" y="72"/>
                  </a:cubicBezTo>
                  <a:cubicBezTo>
                    <a:pt x="30" y="72"/>
                    <a:pt x="30" y="76"/>
                    <a:pt x="31" y="77"/>
                  </a:cubicBezTo>
                  <a:cubicBezTo>
                    <a:pt x="33" y="78"/>
                    <a:pt x="30" y="81"/>
                    <a:pt x="31" y="83"/>
                  </a:cubicBezTo>
                  <a:cubicBezTo>
                    <a:pt x="31" y="84"/>
                    <a:pt x="34" y="86"/>
                    <a:pt x="34" y="88"/>
                  </a:cubicBezTo>
                  <a:cubicBezTo>
                    <a:pt x="33" y="90"/>
                    <a:pt x="36" y="93"/>
                    <a:pt x="38" y="95"/>
                  </a:cubicBezTo>
                  <a:cubicBezTo>
                    <a:pt x="39" y="95"/>
                    <a:pt x="40" y="95"/>
                    <a:pt x="40" y="95"/>
                  </a:cubicBezTo>
                  <a:cubicBezTo>
                    <a:pt x="43" y="95"/>
                    <a:pt x="43" y="92"/>
                    <a:pt x="44" y="94"/>
                  </a:cubicBezTo>
                  <a:cubicBezTo>
                    <a:pt x="46" y="95"/>
                    <a:pt x="48" y="93"/>
                    <a:pt x="50" y="93"/>
                  </a:cubicBezTo>
                  <a:cubicBezTo>
                    <a:pt x="52" y="93"/>
                    <a:pt x="57" y="102"/>
                    <a:pt x="59" y="107"/>
                  </a:cubicBezTo>
                  <a:cubicBezTo>
                    <a:pt x="61" y="111"/>
                    <a:pt x="61" y="112"/>
                    <a:pt x="64" y="114"/>
                  </a:cubicBezTo>
                  <a:cubicBezTo>
                    <a:pt x="66" y="116"/>
                    <a:pt x="70" y="115"/>
                    <a:pt x="74" y="119"/>
                  </a:cubicBezTo>
                  <a:cubicBezTo>
                    <a:pt x="78" y="124"/>
                    <a:pt x="88" y="126"/>
                    <a:pt x="93" y="127"/>
                  </a:cubicBezTo>
                  <a:cubicBezTo>
                    <a:pt x="97" y="127"/>
                    <a:pt x="101" y="122"/>
                    <a:pt x="107" y="123"/>
                  </a:cubicBezTo>
                  <a:cubicBezTo>
                    <a:pt x="112" y="124"/>
                    <a:pt x="111" y="131"/>
                    <a:pt x="113" y="134"/>
                  </a:cubicBezTo>
                  <a:cubicBezTo>
                    <a:pt x="115" y="137"/>
                    <a:pt x="138" y="138"/>
                    <a:pt x="142" y="140"/>
                  </a:cubicBezTo>
                  <a:cubicBezTo>
                    <a:pt x="144" y="140"/>
                    <a:pt x="147" y="140"/>
                    <a:pt x="151" y="140"/>
                  </a:cubicBezTo>
                  <a:cubicBezTo>
                    <a:pt x="151" y="139"/>
                    <a:pt x="151" y="139"/>
                    <a:pt x="151" y="138"/>
                  </a:cubicBezTo>
                  <a:cubicBezTo>
                    <a:pt x="151" y="134"/>
                    <a:pt x="154" y="131"/>
                    <a:pt x="156" y="130"/>
                  </a:cubicBezTo>
                  <a:cubicBezTo>
                    <a:pt x="159" y="128"/>
                    <a:pt x="161" y="128"/>
                    <a:pt x="164" y="127"/>
                  </a:cubicBezTo>
                  <a:cubicBezTo>
                    <a:pt x="167" y="127"/>
                    <a:pt x="164" y="122"/>
                    <a:pt x="162" y="121"/>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69" name="Google Shape;15469;p133"/>
            <p:cNvSpPr/>
            <p:nvPr/>
          </p:nvSpPr>
          <p:spPr>
            <a:xfrm>
              <a:off x="7000699" y="3334184"/>
              <a:ext cx="1058415" cy="496525"/>
            </a:xfrm>
            <a:custGeom>
              <a:avLst/>
              <a:gdLst/>
              <a:ahLst/>
              <a:cxnLst/>
              <a:rect l="l" t="t" r="r" b="b"/>
              <a:pathLst>
                <a:path w="343" h="161" extrusionOk="0">
                  <a:moveTo>
                    <a:pt x="342" y="66"/>
                  </a:moveTo>
                  <a:cubicBezTo>
                    <a:pt x="341" y="64"/>
                    <a:pt x="340" y="65"/>
                    <a:pt x="339" y="66"/>
                  </a:cubicBezTo>
                  <a:cubicBezTo>
                    <a:pt x="337" y="66"/>
                    <a:pt x="333" y="67"/>
                    <a:pt x="332" y="67"/>
                  </a:cubicBezTo>
                  <a:cubicBezTo>
                    <a:pt x="330" y="67"/>
                    <a:pt x="328" y="65"/>
                    <a:pt x="328" y="63"/>
                  </a:cubicBezTo>
                  <a:cubicBezTo>
                    <a:pt x="328" y="62"/>
                    <a:pt x="327" y="60"/>
                    <a:pt x="326" y="60"/>
                  </a:cubicBezTo>
                  <a:cubicBezTo>
                    <a:pt x="324" y="60"/>
                    <a:pt x="322" y="59"/>
                    <a:pt x="321" y="56"/>
                  </a:cubicBezTo>
                  <a:cubicBezTo>
                    <a:pt x="319" y="52"/>
                    <a:pt x="317" y="52"/>
                    <a:pt x="315" y="51"/>
                  </a:cubicBezTo>
                  <a:cubicBezTo>
                    <a:pt x="314" y="50"/>
                    <a:pt x="309" y="53"/>
                    <a:pt x="307" y="54"/>
                  </a:cubicBezTo>
                  <a:cubicBezTo>
                    <a:pt x="305" y="55"/>
                    <a:pt x="301" y="53"/>
                    <a:pt x="299" y="52"/>
                  </a:cubicBezTo>
                  <a:cubicBezTo>
                    <a:pt x="296" y="52"/>
                    <a:pt x="295" y="47"/>
                    <a:pt x="292" y="48"/>
                  </a:cubicBezTo>
                  <a:cubicBezTo>
                    <a:pt x="290" y="48"/>
                    <a:pt x="289" y="53"/>
                    <a:pt x="287" y="53"/>
                  </a:cubicBezTo>
                  <a:cubicBezTo>
                    <a:pt x="285" y="53"/>
                    <a:pt x="282" y="44"/>
                    <a:pt x="279" y="38"/>
                  </a:cubicBezTo>
                  <a:cubicBezTo>
                    <a:pt x="275" y="33"/>
                    <a:pt x="269" y="22"/>
                    <a:pt x="263" y="20"/>
                  </a:cubicBezTo>
                  <a:cubicBezTo>
                    <a:pt x="257" y="18"/>
                    <a:pt x="259" y="15"/>
                    <a:pt x="261" y="13"/>
                  </a:cubicBezTo>
                  <a:cubicBezTo>
                    <a:pt x="262" y="12"/>
                    <a:pt x="257" y="12"/>
                    <a:pt x="255" y="13"/>
                  </a:cubicBezTo>
                  <a:cubicBezTo>
                    <a:pt x="253" y="14"/>
                    <a:pt x="250" y="17"/>
                    <a:pt x="247" y="17"/>
                  </a:cubicBezTo>
                  <a:cubicBezTo>
                    <a:pt x="245" y="18"/>
                    <a:pt x="241" y="22"/>
                    <a:pt x="238" y="21"/>
                  </a:cubicBezTo>
                  <a:cubicBezTo>
                    <a:pt x="235" y="20"/>
                    <a:pt x="234" y="24"/>
                    <a:pt x="232" y="22"/>
                  </a:cubicBezTo>
                  <a:cubicBezTo>
                    <a:pt x="230" y="20"/>
                    <a:pt x="235" y="19"/>
                    <a:pt x="235" y="17"/>
                  </a:cubicBezTo>
                  <a:cubicBezTo>
                    <a:pt x="235" y="15"/>
                    <a:pt x="231" y="18"/>
                    <a:pt x="230" y="16"/>
                  </a:cubicBezTo>
                  <a:cubicBezTo>
                    <a:pt x="229" y="15"/>
                    <a:pt x="226" y="14"/>
                    <a:pt x="226" y="16"/>
                  </a:cubicBezTo>
                  <a:cubicBezTo>
                    <a:pt x="226" y="18"/>
                    <a:pt x="224" y="17"/>
                    <a:pt x="224" y="15"/>
                  </a:cubicBezTo>
                  <a:cubicBezTo>
                    <a:pt x="224" y="14"/>
                    <a:pt x="222" y="12"/>
                    <a:pt x="221" y="13"/>
                  </a:cubicBezTo>
                  <a:cubicBezTo>
                    <a:pt x="219" y="15"/>
                    <a:pt x="214" y="16"/>
                    <a:pt x="213" y="15"/>
                  </a:cubicBezTo>
                  <a:cubicBezTo>
                    <a:pt x="212" y="13"/>
                    <a:pt x="214" y="13"/>
                    <a:pt x="214" y="11"/>
                  </a:cubicBezTo>
                  <a:cubicBezTo>
                    <a:pt x="214" y="9"/>
                    <a:pt x="212" y="7"/>
                    <a:pt x="213" y="5"/>
                  </a:cubicBezTo>
                  <a:cubicBezTo>
                    <a:pt x="213" y="3"/>
                    <a:pt x="209" y="1"/>
                    <a:pt x="207" y="2"/>
                  </a:cubicBezTo>
                  <a:cubicBezTo>
                    <a:pt x="205" y="2"/>
                    <a:pt x="203" y="2"/>
                    <a:pt x="201" y="1"/>
                  </a:cubicBezTo>
                  <a:cubicBezTo>
                    <a:pt x="199" y="0"/>
                    <a:pt x="191" y="1"/>
                    <a:pt x="190" y="3"/>
                  </a:cubicBezTo>
                  <a:cubicBezTo>
                    <a:pt x="190" y="5"/>
                    <a:pt x="180" y="7"/>
                    <a:pt x="178" y="7"/>
                  </a:cubicBezTo>
                  <a:cubicBezTo>
                    <a:pt x="176" y="8"/>
                    <a:pt x="169" y="9"/>
                    <a:pt x="166" y="10"/>
                  </a:cubicBezTo>
                  <a:cubicBezTo>
                    <a:pt x="163" y="10"/>
                    <a:pt x="161" y="12"/>
                    <a:pt x="157" y="12"/>
                  </a:cubicBezTo>
                  <a:cubicBezTo>
                    <a:pt x="154" y="12"/>
                    <a:pt x="148" y="13"/>
                    <a:pt x="145" y="15"/>
                  </a:cubicBezTo>
                  <a:cubicBezTo>
                    <a:pt x="142" y="17"/>
                    <a:pt x="137" y="15"/>
                    <a:pt x="135" y="16"/>
                  </a:cubicBezTo>
                  <a:cubicBezTo>
                    <a:pt x="132" y="17"/>
                    <a:pt x="129" y="16"/>
                    <a:pt x="127" y="16"/>
                  </a:cubicBezTo>
                  <a:cubicBezTo>
                    <a:pt x="126" y="17"/>
                    <a:pt x="127" y="21"/>
                    <a:pt x="128" y="23"/>
                  </a:cubicBezTo>
                  <a:cubicBezTo>
                    <a:pt x="129" y="25"/>
                    <a:pt x="135" y="26"/>
                    <a:pt x="135" y="27"/>
                  </a:cubicBezTo>
                  <a:cubicBezTo>
                    <a:pt x="136" y="28"/>
                    <a:pt x="129" y="28"/>
                    <a:pt x="126" y="29"/>
                  </a:cubicBezTo>
                  <a:cubicBezTo>
                    <a:pt x="123" y="29"/>
                    <a:pt x="124" y="33"/>
                    <a:pt x="125" y="35"/>
                  </a:cubicBezTo>
                  <a:cubicBezTo>
                    <a:pt x="126" y="36"/>
                    <a:pt x="122" y="38"/>
                    <a:pt x="120" y="39"/>
                  </a:cubicBezTo>
                  <a:cubicBezTo>
                    <a:pt x="117" y="40"/>
                    <a:pt x="120" y="44"/>
                    <a:pt x="122" y="44"/>
                  </a:cubicBezTo>
                  <a:cubicBezTo>
                    <a:pt x="124" y="44"/>
                    <a:pt x="126" y="45"/>
                    <a:pt x="128" y="45"/>
                  </a:cubicBezTo>
                  <a:cubicBezTo>
                    <a:pt x="130" y="45"/>
                    <a:pt x="130" y="49"/>
                    <a:pt x="130" y="51"/>
                  </a:cubicBezTo>
                  <a:cubicBezTo>
                    <a:pt x="130" y="54"/>
                    <a:pt x="128" y="54"/>
                    <a:pt x="125" y="54"/>
                  </a:cubicBezTo>
                  <a:cubicBezTo>
                    <a:pt x="122" y="54"/>
                    <a:pt x="120" y="52"/>
                    <a:pt x="119" y="52"/>
                  </a:cubicBezTo>
                  <a:cubicBezTo>
                    <a:pt x="117" y="51"/>
                    <a:pt x="117" y="55"/>
                    <a:pt x="116" y="56"/>
                  </a:cubicBezTo>
                  <a:cubicBezTo>
                    <a:pt x="114" y="57"/>
                    <a:pt x="114" y="53"/>
                    <a:pt x="111" y="53"/>
                  </a:cubicBezTo>
                  <a:cubicBezTo>
                    <a:pt x="109" y="53"/>
                    <a:pt x="107" y="53"/>
                    <a:pt x="106" y="51"/>
                  </a:cubicBezTo>
                  <a:cubicBezTo>
                    <a:pt x="105" y="48"/>
                    <a:pt x="100" y="48"/>
                    <a:pt x="98" y="50"/>
                  </a:cubicBezTo>
                  <a:cubicBezTo>
                    <a:pt x="95" y="52"/>
                    <a:pt x="95" y="51"/>
                    <a:pt x="93" y="50"/>
                  </a:cubicBezTo>
                  <a:cubicBezTo>
                    <a:pt x="91" y="48"/>
                    <a:pt x="85" y="51"/>
                    <a:pt x="85" y="52"/>
                  </a:cubicBezTo>
                  <a:cubicBezTo>
                    <a:pt x="84" y="54"/>
                    <a:pt x="80" y="55"/>
                    <a:pt x="77" y="53"/>
                  </a:cubicBezTo>
                  <a:cubicBezTo>
                    <a:pt x="74" y="51"/>
                    <a:pt x="72" y="51"/>
                    <a:pt x="72" y="53"/>
                  </a:cubicBezTo>
                  <a:cubicBezTo>
                    <a:pt x="72" y="56"/>
                    <a:pt x="70" y="54"/>
                    <a:pt x="70" y="52"/>
                  </a:cubicBezTo>
                  <a:cubicBezTo>
                    <a:pt x="70" y="51"/>
                    <a:pt x="65" y="48"/>
                    <a:pt x="62" y="46"/>
                  </a:cubicBezTo>
                  <a:cubicBezTo>
                    <a:pt x="60" y="45"/>
                    <a:pt x="53" y="45"/>
                    <a:pt x="53" y="43"/>
                  </a:cubicBezTo>
                  <a:cubicBezTo>
                    <a:pt x="52" y="42"/>
                    <a:pt x="48" y="41"/>
                    <a:pt x="47" y="43"/>
                  </a:cubicBezTo>
                  <a:cubicBezTo>
                    <a:pt x="46" y="46"/>
                    <a:pt x="44" y="44"/>
                    <a:pt x="42" y="43"/>
                  </a:cubicBezTo>
                  <a:cubicBezTo>
                    <a:pt x="41" y="42"/>
                    <a:pt x="37" y="44"/>
                    <a:pt x="36" y="45"/>
                  </a:cubicBezTo>
                  <a:cubicBezTo>
                    <a:pt x="34" y="46"/>
                    <a:pt x="30" y="49"/>
                    <a:pt x="27" y="49"/>
                  </a:cubicBezTo>
                  <a:cubicBezTo>
                    <a:pt x="24" y="49"/>
                    <a:pt x="26" y="52"/>
                    <a:pt x="23" y="53"/>
                  </a:cubicBezTo>
                  <a:cubicBezTo>
                    <a:pt x="19" y="54"/>
                    <a:pt x="20" y="56"/>
                    <a:pt x="20" y="58"/>
                  </a:cubicBezTo>
                  <a:cubicBezTo>
                    <a:pt x="21" y="59"/>
                    <a:pt x="23" y="62"/>
                    <a:pt x="20" y="63"/>
                  </a:cubicBezTo>
                  <a:cubicBezTo>
                    <a:pt x="17" y="64"/>
                    <a:pt x="15" y="59"/>
                    <a:pt x="13" y="57"/>
                  </a:cubicBezTo>
                  <a:cubicBezTo>
                    <a:pt x="10" y="55"/>
                    <a:pt x="8" y="58"/>
                    <a:pt x="8" y="60"/>
                  </a:cubicBezTo>
                  <a:cubicBezTo>
                    <a:pt x="8" y="63"/>
                    <a:pt x="5" y="63"/>
                    <a:pt x="3" y="66"/>
                  </a:cubicBezTo>
                  <a:cubicBezTo>
                    <a:pt x="2" y="68"/>
                    <a:pt x="6" y="69"/>
                    <a:pt x="6" y="70"/>
                  </a:cubicBezTo>
                  <a:cubicBezTo>
                    <a:pt x="6" y="71"/>
                    <a:pt x="4" y="72"/>
                    <a:pt x="3" y="72"/>
                  </a:cubicBezTo>
                  <a:cubicBezTo>
                    <a:pt x="2" y="73"/>
                    <a:pt x="0" y="76"/>
                    <a:pt x="1" y="78"/>
                  </a:cubicBezTo>
                  <a:cubicBezTo>
                    <a:pt x="2" y="79"/>
                    <a:pt x="6" y="78"/>
                    <a:pt x="6" y="81"/>
                  </a:cubicBezTo>
                  <a:cubicBezTo>
                    <a:pt x="6" y="83"/>
                    <a:pt x="5" y="86"/>
                    <a:pt x="8" y="85"/>
                  </a:cubicBezTo>
                  <a:cubicBezTo>
                    <a:pt x="10" y="85"/>
                    <a:pt x="12" y="85"/>
                    <a:pt x="14" y="85"/>
                  </a:cubicBezTo>
                  <a:cubicBezTo>
                    <a:pt x="15" y="85"/>
                    <a:pt x="16" y="88"/>
                    <a:pt x="19" y="91"/>
                  </a:cubicBezTo>
                  <a:cubicBezTo>
                    <a:pt x="21" y="94"/>
                    <a:pt x="23" y="95"/>
                    <a:pt x="20" y="96"/>
                  </a:cubicBezTo>
                  <a:cubicBezTo>
                    <a:pt x="17" y="97"/>
                    <a:pt x="18" y="98"/>
                    <a:pt x="22" y="100"/>
                  </a:cubicBezTo>
                  <a:cubicBezTo>
                    <a:pt x="23" y="100"/>
                    <a:pt x="24" y="101"/>
                    <a:pt x="25" y="102"/>
                  </a:cubicBezTo>
                  <a:cubicBezTo>
                    <a:pt x="25" y="101"/>
                    <a:pt x="26" y="101"/>
                    <a:pt x="26" y="100"/>
                  </a:cubicBezTo>
                  <a:cubicBezTo>
                    <a:pt x="30" y="97"/>
                    <a:pt x="38" y="93"/>
                    <a:pt x="44" y="95"/>
                  </a:cubicBezTo>
                  <a:cubicBezTo>
                    <a:pt x="49" y="96"/>
                    <a:pt x="54" y="94"/>
                    <a:pt x="57" y="97"/>
                  </a:cubicBezTo>
                  <a:cubicBezTo>
                    <a:pt x="59" y="101"/>
                    <a:pt x="57" y="107"/>
                    <a:pt x="58" y="110"/>
                  </a:cubicBezTo>
                  <a:cubicBezTo>
                    <a:pt x="59" y="112"/>
                    <a:pt x="53" y="112"/>
                    <a:pt x="49" y="112"/>
                  </a:cubicBezTo>
                  <a:cubicBezTo>
                    <a:pt x="46" y="111"/>
                    <a:pt x="38" y="113"/>
                    <a:pt x="39" y="116"/>
                  </a:cubicBezTo>
                  <a:cubicBezTo>
                    <a:pt x="40" y="118"/>
                    <a:pt x="43" y="123"/>
                    <a:pt x="38" y="120"/>
                  </a:cubicBezTo>
                  <a:cubicBezTo>
                    <a:pt x="33" y="118"/>
                    <a:pt x="31" y="123"/>
                    <a:pt x="33" y="123"/>
                  </a:cubicBezTo>
                  <a:cubicBezTo>
                    <a:pt x="36" y="123"/>
                    <a:pt x="40" y="126"/>
                    <a:pt x="40" y="129"/>
                  </a:cubicBezTo>
                  <a:cubicBezTo>
                    <a:pt x="40" y="131"/>
                    <a:pt x="40" y="136"/>
                    <a:pt x="43" y="135"/>
                  </a:cubicBezTo>
                  <a:cubicBezTo>
                    <a:pt x="45" y="134"/>
                    <a:pt x="45" y="139"/>
                    <a:pt x="49" y="139"/>
                  </a:cubicBezTo>
                  <a:cubicBezTo>
                    <a:pt x="52" y="138"/>
                    <a:pt x="55" y="140"/>
                    <a:pt x="53" y="143"/>
                  </a:cubicBezTo>
                  <a:cubicBezTo>
                    <a:pt x="50" y="146"/>
                    <a:pt x="54" y="155"/>
                    <a:pt x="55" y="153"/>
                  </a:cubicBezTo>
                  <a:cubicBezTo>
                    <a:pt x="56" y="152"/>
                    <a:pt x="55" y="149"/>
                    <a:pt x="56" y="147"/>
                  </a:cubicBezTo>
                  <a:cubicBezTo>
                    <a:pt x="55" y="143"/>
                    <a:pt x="63" y="143"/>
                    <a:pt x="65" y="143"/>
                  </a:cubicBezTo>
                  <a:cubicBezTo>
                    <a:pt x="68" y="143"/>
                    <a:pt x="72" y="147"/>
                    <a:pt x="75" y="151"/>
                  </a:cubicBezTo>
                  <a:cubicBezTo>
                    <a:pt x="78" y="155"/>
                    <a:pt x="81" y="152"/>
                    <a:pt x="81" y="152"/>
                  </a:cubicBezTo>
                  <a:cubicBezTo>
                    <a:pt x="82" y="115"/>
                    <a:pt x="82" y="115"/>
                    <a:pt x="82" y="115"/>
                  </a:cubicBezTo>
                  <a:cubicBezTo>
                    <a:pt x="104" y="109"/>
                    <a:pt x="104" y="109"/>
                    <a:pt x="104" y="109"/>
                  </a:cubicBezTo>
                  <a:cubicBezTo>
                    <a:pt x="104" y="109"/>
                    <a:pt x="104" y="108"/>
                    <a:pt x="104" y="108"/>
                  </a:cubicBezTo>
                  <a:cubicBezTo>
                    <a:pt x="107" y="104"/>
                    <a:pt x="111" y="107"/>
                    <a:pt x="112" y="108"/>
                  </a:cubicBezTo>
                  <a:cubicBezTo>
                    <a:pt x="113" y="109"/>
                    <a:pt x="113" y="104"/>
                    <a:pt x="116" y="104"/>
                  </a:cubicBezTo>
                  <a:cubicBezTo>
                    <a:pt x="119" y="104"/>
                    <a:pt x="115" y="109"/>
                    <a:pt x="118" y="109"/>
                  </a:cubicBezTo>
                  <a:cubicBezTo>
                    <a:pt x="119" y="109"/>
                    <a:pt x="123" y="115"/>
                    <a:pt x="122" y="120"/>
                  </a:cubicBezTo>
                  <a:cubicBezTo>
                    <a:pt x="125" y="123"/>
                    <a:pt x="131" y="129"/>
                    <a:pt x="132" y="131"/>
                  </a:cubicBezTo>
                  <a:cubicBezTo>
                    <a:pt x="133" y="133"/>
                    <a:pt x="141" y="129"/>
                    <a:pt x="143" y="130"/>
                  </a:cubicBezTo>
                  <a:cubicBezTo>
                    <a:pt x="145" y="131"/>
                    <a:pt x="158" y="131"/>
                    <a:pt x="160" y="131"/>
                  </a:cubicBezTo>
                  <a:cubicBezTo>
                    <a:pt x="162" y="131"/>
                    <a:pt x="164" y="135"/>
                    <a:pt x="167" y="136"/>
                  </a:cubicBezTo>
                  <a:cubicBezTo>
                    <a:pt x="169" y="136"/>
                    <a:pt x="168" y="141"/>
                    <a:pt x="169" y="144"/>
                  </a:cubicBezTo>
                  <a:cubicBezTo>
                    <a:pt x="169" y="147"/>
                    <a:pt x="173" y="150"/>
                    <a:pt x="173" y="152"/>
                  </a:cubicBezTo>
                  <a:cubicBezTo>
                    <a:pt x="174" y="155"/>
                    <a:pt x="178" y="154"/>
                    <a:pt x="180" y="154"/>
                  </a:cubicBezTo>
                  <a:cubicBezTo>
                    <a:pt x="183" y="155"/>
                    <a:pt x="187" y="156"/>
                    <a:pt x="187" y="159"/>
                  </a:cubicBezTo>
                  <a:cubicBezTo>
                    <a:pt x="188" y="161"/>
                    <a:pt x="191" y="159"/>
                    <a:pt x="191" y="157"/>
                  </a:cubicBezTo>
                  <a:cubicBezTo>
                    <a:pt x="192" y="155"/>
                    <a:pt x="195" y="153"/>
                    <a:pt x="200" y="151"/>
                  </a:cubicBezTo>
                  <a:cubicBezTo>
                    <a:pt x="202" y="150"/>
                    <a:pt x="204" y="150"/>
                    <a:pt x="205" y="150"/>
                  </a:cubicBezTo>
                  <a:cubicBezTo>
                    <a:pt x="206" y="148"/>
                    <a:pt x="207" y="146"/>
                    <a:pt x="208" y="145"/>
                  </a:cubicBezTo>
                  <a:cubicBezTo>
                    <a:pt x="209" y="145"/>
                    <a:pt x="212" y="142"/>
                    <a:pt x="213" y="140"/>
                  </a:cubicBezTo>
                  <a:cubicBezTo>
                    <a:pt x="213" y="137"/>
                    <a:pt x="220" y="137"/>
                    <a:pt x="224" y="140"/>
                  </a:cubicBezTo>
                  <a:cubicBezTo>
                    <a:pt x="229" y="142"/>
                    <a:pt x="231" y="142"/>
                    <a:pt x="232" y="138"/>
                  </a:cubicBezTo>
                  <a:cubicBezTo>
                    <a:pt x="232" y="135"/>
                    <a:pt x="238" y="134"/>
                    <a:pt x="240" y="135"/>
                  </a:cubicBezTo>
                  <a:cubicBezTo>
                    <a:pt x="242" y="136"/>
                    <a:pt x="249" y="139"/>
                    <a:pt x="252" y="138"/>
                  </a:cubicBezTo>
                  <a:cubicBezTo>
                    <a:pt x="255" y="137"/>
                    <a:pt x="269" y="138"/>
                    <a:pt x="273" y="139"/>
                  </a:cubicBezTo>
                  <a:cubicBezTo>
                    <a:pt x="277" y="140"/>
                    <a:pt x="278" y="138"/>
                    <a:pt x="281" y="142"/>
                  </a:cubicBezTo>
                  <a:cubicBezTo>
                    <a:pt x="284" y="145"/>
                    <a:pt x="285" y="142"/>
                    <a:pt x="288" y="144"/>
                  </a:cubicBezTo>
                  <a:cubicBezTo>
                    <a:pt x="288" y="143"/>
                    <a:pt x="288" y="142"/>
                    <a:pt x="288" y="141"/>
                  </a:cubicBezTo>
                  <a:cubicBezTo>
                    <a:pt x="288" y="138"/>
                    <a:pt x="292" y="136"/>
                    <a:pt x="293" y="134"/>
                  </a:cubicBezTo>
                  <a:cubicBezTo>
                    <a:pt x="293" y="133"/>
                    <a:pt x="289" y="127"/>
                    <a:pt x="289" y="125"/>
                  </a:cubicBezTo>
                  <a:cubicBezTo>
                    <a:pt x="289" y="123"/>
                    <a:pt x="289" y="119"/>
                    <a:pt x="287" y="118"/>
                  </a:cubicBezTo>
                  <a:cubicBezTo>
                    <a:pt x="285" y="117"/>
                    <a:pt x="291" y="114"/>
                    <a:pt x="292" y="115"/>
                  </a:cubicBezTo>
                  <a:cubicBezTo>
                    <a:pt x="295" y="115"/>
                    <a:pt x="299" y="112"/>
                    <a:pt x="300" y="113"/>
                  </a:cubicBezTo>
                  <a:cubicBezTo>
                    <a:pt x="301" y="114"/>
                    <a:pt x="304" y="115"/>
                    <a:pt x="306" y="115"/>
                  </a:cubicBezTo>
                  <a:cubicBezTo>
                    <a:pt x="308" y="115"/>
                    <a:pt x="307" y="112"/>
                    <a:pt x="306" y="111"/>
                  </a:cubicBezTo>
                  <a:cubicBezTo>
                    <a:pt x="305" y="109"/>
                    <a:pt x="310" y="98"/>
                    <a:pt x="311" y="94"/>
                  </a:cubicBezTo>
                  <a:cubicBezTo>
                    <a:pt x="312" y="91"/>
                    <a:pt x="314" y="94"/>
                    <a:pt x="317" y="94"/>
                  </a:cubicBezTo>
                  <a:cubicBezTo>
                    <a:pt x="320" y="95"/>
                    <a:pt x="323" y="94"/>
                    <a:pt x="325" y="95"/>
                  </a:cubicBezTo>
                  <a:cubicBezTo>
                    <a:pt x="326" y="96"/>
                    <a:pt x="331" y="94"/>
                    <a:pt x="333" y="92"/>
                  </a:cubicBezTo>
                  <a:cubicBezTo>
                    <a:pt x="334" y="90"/>
                    <a:pt x="331" y="90"/>
                    <a:pt x="331" y="85"/>
                  </a:cubicBezTo>
                  <a:cubicBezTo>
                    <a:pt x="332" y="81"/>
                    <a:pt x="334" y="79"/>
                    <a:pt x="337" y="79"/>
                  </a:cubicBezTo>
                  <a:cubicBezTo>
                    <a:pt x="340" y="79"/>
                    <a:pt x="341" y="76"/>
                    <a:pt x="341" y="74"/>
                  </a:cubicBezTo>
                  <a:cubicBezTo>
                    <a:pt x="341" y="73"/>
                    <a:pt x="343" y="71"/>
                    <a:pt x="343" y="69"/>
                  </a:cubicBezTo>
                  <a:cubicBezTo>
                    <a:pt x="343" y="68"/>
                    <a:pt x="342" y="67"/>
                    <a:pt x="342" y="66"/>
                  </a:cubicBezTo>
                  <a:close/>
                  <a:moveTo>
                    <a:pt x="129" y="102"/>
                  </a:moveTo>
                  <a:cubicBezTo>
                    <a:pt x="128" y="104"/>
                    <a:pt x="118" y="101"/>
                    <a:pt x="117" y="99"/>
                  </a:cubicBezTo>
                  <a:cubicBezTo>
                    <a:pt x="116" y="97"/>
                    <a:pt x="131" y="99"/>
                    <a:pt x="129" y="102"/>
                  </a:cubicBezTo>
                  <a:close/>
                  <a:moveTo>
                    <a:pt x="270" y="101"/>
                  </a:moveTo>
                  <a:cubicBezTo>
                    <a:pt x="263" y="101"/>
                    <a:pt x="248" y="98"/>
                    <a:pt x="241" y="105"/>
                  </a:cubicBezTo>
                  <a:cubicBezTo>
                    <a:pt x="235" y="111"/>
                    <a:pt x="240" y="115"/>
                    <a:pt x="237" y="115"/>
                  </a:cubicBezTo>
                  <a:cubicBezTo>
                    <a:pt x="234" y="116"/>
                    <a:pt x="232" y="105"/>
                    <a:pt x="236" y="102"/>
                  </a:cubicBezTo>
                  <a:cubicBezTo>
                    <a:pt x="239" y="98"/>
                    <a:pt x="251" y="97"/>
                    <a:pt x="258" y="98"/>
                  </a:cubicBezTo>
                  <a:cubicBezTo>
                    <a:pt x="265" y="100"/>
                    <a:pt x="277" y="97"/>
                    <a:pt x="279" y="97"/>
                  </a:cubicBezTo>
                  <a:cubicBezTo>
                    <a:pt x="280" y="98"/>
                    <a:pt x="277" y="101"/>
                    <a:pt x="270" y="101"/>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0" name="Google Shape;15470;p133"/>
            <p:cNvSpPr/>
            <p:nvPr/>
          </p:nvSpPr>
          <p:spPr>
            <a:xfrm>
              <a:off x="6306821" y="2108585"/>
              <a:ext cx="4438556" cy="1704526"/>
            </a:xfrm>
            <a:custGeom>
              <a:avLst/>
              <a:gdLst/>
              <a:ahLst/>
              <a:cxnLst/>
              <a:rect l="l" t="t" r="r" b="b"/>
              <a:pathLst>
                <a:path w="1439" h="552" extrusionOk="0">
                  <a:moveTo>
                    <a:pt x="22" y="399"/>
                  </a:moveTo>
                  <a:cubicBezTo>
                    <a:pt x="21" y="399"/>
                    <a:pt x="18" y="398"/>
                    <a:pt x="17" y="397"/>
                  </a:cubicBezTo>
                  <a:cubicBezTo>
                    <a:pt x="16" y="396"/>
                    <a:pt x="14" y="396"/>
                    <a:pt x="12" y="397"/>
                  </a:cubicBezTo>
                  <a:cubicBezTo>
                    <a:pt x="12" y="397"/>
                    <a:pt x="13" y="397"/>
                    <a:pt x="13" y="398"/>
                  </a:cubicBezTo>
                  <a:cubicBezTo>
                    <a:pt x="14" y="400"/>
                    <a:pt x="9" y="400"/>
                    <a:pt x="10" y="402"/>
                  </a:cubicBezTo>
                  <a:cubicBezTo>
                    <a:pt x="12" y="405"/>
                    <a:pt x="6" y="405"/>
                    <a:pt x="6" y="402"/>
                  </a:cubicBezTo>
                  <a:cubicBezTo>
                    <a:pt x="6" y="400"/>
                    <a:pt x="0" y="401"/>
                    <a:pt x="1" y="403"/>
                  </a:cubicBezTo>
                  <a:cubicBezTo>
                    <a:pt x="1" y="403"/>
                    <a:pt x="1" y="404"/>
                    <a:pt x="0" y="405"/>
                  </a:cubicBezTo>
                  <a:cubicBezTo>
                    <a:pt x="2" y="405"/>
                    <a:pt x="4" y="406"/>
                    <a:pt x="4" y="406"/>
                  </a:cubicBezTo>
                  <a:cubicBezTo>
                    <a:pt x="6" y="407"/>
                    <a:pt x="20" y="408"/>
                    <a:pt x="26" y="407"/>
                  </a:cubicBezTo>
                  <a:cubicBezTo>
                    <a:pt x="26" y="406"/>
                    <a:pt x="27" y="403"/>
                    <a:pt x="27" y="402"/>
                  </a:cubicBezTo>
                  <a:cubicBezTo>
                    <a:pt x="27" y="400"/>
                    <a:pt x="23" y="398"/>
                    <a:pt x="22" y="399"/>
                  </a:cubicBezTo>
                  <a:close/>
                  <a:moveTo>
                    <a:pt x="382" y="15"/>
                  </a:moveTo>
                  <a:cubicBezTo>
                    <a:pt x="392" y="14"/>
                    <a:pt x="391" y="9"/>
                    <a:pt x="386" y="8"/>
                  </a:cubicBezTo>
                  <a:cubicBezTo>
                    <a:pt x="381" y="7"/>
                    <a:pt x="381" y="11"/>
                    <a:pt x="378" y="11"/>
                  </a:cubicBezTo>
                  <a:cubicBezTo>
                    <a:pt x="376" y="11"/>
                    <a:pt x="366" y="13"/>
                    <a:pt x="368" y="15"/>
                  </a:cubicBezTo>
                  <a:cubicBezTo>
                    <a:pt x="371" y="17"/>
                    <a:pt x="377" y="16"/>
                    <a:pt x="382" y="15"/>
                  </a:cubicBezTo>
                  <a:close/>
                  <a:moveTo>
                    <a:pt x="430" y="154"/>
                  </a:moveTo>
                  <a:cubicBezTo>
                    <a:pt x="434" y="154"/>
                    <a:pt x="442" y="153"/>
                    <a:pt x="443" y="151"/>
                  </a:cubicBezTo>
                  <a:cubicBezTo>
                    <a:pt x="444" y="149"/>
                    <a:pt x="440" y="147"/>
                    <a:pt x="434" y="147"/>
                  </a:cubicBezTo>
                  <a:cubicBezTo>
                    <a:pt x="428" y="147"/>
                    <a:pt x="427" y="153"/>
                    <a:pt x="430" y="154"/>
                  </a:cubicBezTo>
                  <a:close/>
                  <a:moveTo>
                    <a:pt x="614" y="27"/>
                  </a:moveTo>
                  <a:cubicBezTo>
                    <a:pt x="619" y="29"/>
                    <a:pt x="617" y="30"/>
                    <a:pt x="612" y="30"/>
                  </a:cubicBezTo>
                  <a:cubicBezTo>
                    <a:pt x="607" y="30"/>
                    <a:pt x="603" y="32"/>
                    <a:pt x="606" y="33"/>
                  </a:cubicBezTo>
                  <a:cubicBezTo>
                    <a:pt x="609" y="34"/>
                    <a:pt x="609" y="37"/>
                    <a:pt x="614" y="38"/>
                  </a:cubicBezTo>
                  <a:cubicBezTo>
                    <a:pt x="619" y="39"/>
                    <a:pt x="624" y="35"/>
                    <a:pt x="624" y="32"/>
                  </a:cubicBezTo>
                  <a:cubicBezTo>
                    <a:pt x="623" y="29"/>
                    <a:pt x="642" y="26"/>
                    <a:pt x="647" y="25"/>
                  </a:cubicBezTo>
                  <a:cubicBezTo>
                    <a:pt x="652" y="24"/>
                    <a:pt x="644" y="18"/>
                    <a:pt x="649" y="18"/>
                  </a:cubicBezTo>
                  <a:cubicBezTo>
                    <a:pt x="655" y="17"/>
                    <a:pt x="652" y="15"/>
                    <a:pt x="646" y="14"/>
                  </a:cubicBezTo>
                  <a:cubicBezTo>
                    <a:pt x="639" y="13"/>
                    <a:pt x="642" y="7"/>
                    <a:pt x="639" y="5"/>
                  </a:cubicBezTo>
                  <a:cubicBezTo>
                    <a:pt x="637" y="3"/>
                    <a:pt x="636" y="8"/>
                    <a:pt x="627" y="9"/>
                  </a:cubicBezTo>
                  <a:cubicBezTo>
                    <a:pt x="618" y="11"/>
                    <a:pt x="614" y="13"/>
                    <a:pt x="618" y="15"/>
                  </a:cubicBezTo>
                  <a:cubicBezTo>
                    <a:pt x="621" y="17"/>
                    <a:pt x="618" y="21"/>
                    <a:pt x="614" y="21"/>
                  </a:cubicBezTo>
                  <a:cubicBezTo>
                    <a:pt x="610" y="21"/>
                    <a:pt x="610" y="25"/>
                    <a:pt x="614" y="27"/>
                  </a:cubicBezTo>
                  <a:close/>
                  <a:moveTo>
                    <a:pt x="627" y="34"/>
                  </a:moveTo>
                  <a:cubicBezTo>
                    <a:pt x="627" y="36"/>
                    <a:pt x="619" y="39"/>
                    <a:pt x="622" y="41"/>
                  </a:cubicBezTo>
                  <a:cubicBezTo>
                    <a:pt x="624" y="43"/>
                    <a:pt x="625" y="42"/>
                    <a:pt x="628" y="43"/>
                  </a:cubicBezTo>
                  <a:cubicBezTo>
                    <a:pt x="630" y="43"/>
                    <a:pt x="632" y="50"/>
                    <a:pt x="636" y="49"/>
                  </a:cubicBezTo>
                  <a:cubicBezTo>
                    <a:pt x="641" y="48"/>
                    <a:pt x="653" y="54"/>
                    <a:pt x="660" y="54"/>
                  </a:cubicBezTo>
                  <a:cubicBezTo>
                    <a:pt x="667" y="54"/>
                    <a:pt x="668" y="48"/>
                    <a:pt x="666" y="47"/>
                  </a:cubicBezTo>
                  <a:cubicBezTo>
                    <a:pt x="664" y="47"/>
                    <a:pt x="666" y="44"/>
                    <a:pt x="670" y="38"/>
                  </a:cubicBezTo>
                  <a:cubicBezTo>
                    <a:pt x="673" y="32"/>
                    <a:pt x="657" y="28"/>
                    <a:pt x="657" y="32"/>
                  </a:cubicBezTo>
                  <a:cubicBezTo>
                    <a:pt x="657" y="37"/>
                    <a:pt x="652" y="31"/>
                    <a:pt x="651" y="29"/>
                  </a:cubicBezTo>
                  <a:cubicBezTo>
                    <a:pt x="649" y="26"/>
                    <a:pt x="627" y="31"/>
                    <a:pt x="627" y="34"/>
                  </a:cubicBezTo>
                  <a:close/>
                  <a:moveTo>
                    <a:pt x="503" y="158"/>
                  </a:moveTo>
                  <a:cubicBezTo>
                    <a:pt x="507" y="160"/>
                    <a:pt x="510" y="159"/>
                    <a:pt x="509" y="155"/>
                  </a:cubicBezTo>
                  <a:cubicBezTo>
                    <a:pt x="509" y="151"/>
                    <a:pt x="500" y="156"/>
                    <a:pt x="503" y="158"/>
                  </a:cubicBezTo>
                  <a:close/>
                  <a:moveTo>
                    <a:pt x="608" y="9"/>
                  </a:moveTo>
                  <a:cubicBezTo>
                    <a:pt x="609" y="5"/>
                    <a:pt x="592" y="7"/>
                    <a:pt x="597" y="10"/>
                  </a:cubicBezTo>
                  <a:cubicBezTo>
                    <a:pt x="598" y="12"/>
                    <a:pt x="607" y="13"/>
                    <a:pt x="608" y="9"/>
                  </a:cubicBezTo>
                  <a:close/>
                  <a:moveTo>
                    <a:pt x="1340" y="189"/>
                  </a:moveTo>
                  <a:cubicBezTo>
                    <a:pt x="1345" y="192"/>
                    <a:pt x="1348" y="186"/>
                    <a:pt x="1352" y="189"/>
                  </a:cubicBezTo>
                  <a:cubicBezTo>
                    <a:pt x="1356" y="192"/>
                    <a:pt x="1366" y="188"/>
                    <a:pt x="1370" y="187"/>
                  </a:cubicBezTo>
                  <a:cubicBezTo>
                    <a:pt x="1374" y="186"/>
                    <a:pt x="1372" y="181"/>
                    <a:pt x="1361" y="180"/>
                  </a:cubicBezTo>
                  <a:cubicBezTo>
                    <a:pt x="1350" y="179"/>
                    <a:pt x="1335" y="187"/>
                    <a:pt x="1340" y="189"/>
                  </a:cubicBezTo>
                  <a:close/>
                  <a:moveTo>
                    <a:pt x="666" y="69"/>
                  </a:moveTo>
                  <a:cubicBezTo>
                    <a:pt x="670" y="71"/>
                    <a:pt x="681" y="66"/>
                    <a:pt x="688" y="66"/>
                  </a:cubicBezTo>
                  <a:cubicBezTo>
                    <a:pt x="696" y="67"/>
                    <a:pt x="717" y="61"/>
                    <a:pt x="717" y="57"/>
                  </a:cubicBezTo>
                  <a:cubicBezTo>
                    <a:pt x="718" y="53"/>
                    <a:pt x="710" y="53"/>
                    <a:pt x="706" y="50"/>
                  </a:cubicBezTo>
                  <a:cubicBezTo>
                    <a:pt x="703" y="46"/>
                    <a:pt x="696" y="49"/>
                    <a:pt x="694" y="52"/>
                  </a:cubicBezTo>
                  <a:cubicBezTo>
                    <a:pt x="692" y="55"/>
                    <a:pt x="690" y="52"/>
                    <a:pt x="695" y="48"/>
                  </a:cubicBezTo>
                  <a:cubicBezTo>
                    <a:pt x="700" y="43"/>
                    <a:pt x="690" y="39"/>
                    <a:pt x="690" y="42"/>
                  </a:cubicBezTo>
                  <a:cubicBezTo>
                    <a:pt x="690" y="45"/>
                    <a:pt x="681" y="43"/>
                    <a:pt x="681" y="45"/>
                  </a:cubicBezTo>
                  <a:cubicBezTo>
                    <a:pt x="681" y="48"/>
                    <a:pt x="678" y="49"/>
                    <a:pt x="678" y="52"/>
                  </a:cubicBezTo>
                  <a:cubicBezTo>
                    <a:pt x="678" y="55"/>
                    <a:pt x="672" y="51"/>
                    <a:pt x="672" y="57"/>
                  </a:cubicBezTo>
                  <a:cubicBezTo>
                    <a:pt x="672" y="63"/>
                    <a:pt x="662" y="67"/>
                    <a:pt x="666" y="69"/>
                  </a:cubicBezTo>
                  <a:close/>
                  <a:moveTo>
                    <a:pt x="987" y="120"/>
                  </a:moveTo>
                  <a:cubicBezTo>
                    <a:pt x="991" y="122"/>
                    <a:pt x="992" y="123"/>
                    <a:pt x="994" y="125"/>
                  </a:cubicBezTo>
                  <a:cubicBezTo>
                    <a:pt x="996" y="127"/>
                    <a:pt x="1003" y="124"/>
                    <a:pt x="1006" y="123"/>
                  </a:cubicBezTo>
                  <a:cubicBezTo>
                    <a:pt x="1009" y="122"/>
                    <a:pt x="1010" y="128"/>
                    <a:pt x="1014" y="125"/>
                  </a:cubicBezTo>
                  <a:cubicBezTo>
                    <a:pt x="1019" y="122"/>
                    <a:pt x="1024" y="123"/>
                    <a:pt x="1029" y="123"/>
                  </a:cubicBezTo>
                  <a:cubicBezTo>
                    <a:pt x="1035" y="123"/>
                    <a:pt x="1028" y="117"/>
                    <a:pt x="1029" y="114"/>
                  </a:cubicBezTo>
                  <a:cubicBezTo>
                    <a:pt x="1029" y="111"/>
                    <a:pt x="1035" y="113"/>
                    <a:pt x="1033" y="115"/>
                  </a:cubicBezTo>
                  <a:cubicBezTo>
                    <a:pt x="1031" y="118"/>
                    <a:pt x="1036" y="123"/>
                    <a:pt x="1044" y="123"/>
                  </a:cubicBezTo>
                  <a:cubicBezTo>
                    <a:pt x="1052" y="122"/>
                    <a:pt x="1046" y="118"/>
                    <a:pt x="1050" y="116"/>
                  </a:cubicBezTo>
                  <a:cubicBezTo>
                    <a:pt x="1054" y="114"/>
                    <a:pt x="1053" y="112"/>
                    <a:pt x="1048" y="109"/>
                  </a:cubicBezTo>
                  <a:cubicBezTo>
                    <a:pt x="1042" y="105"/>
                    <a:pt x="1034" y="107"/>
                    <a:pt x="1030" y="105"/>
                  </a:cubicBezTo>
                  <a:cubicBezTo>
                    <a:pt x="1024" y="103"/>
                    <a:pt x="1018" y="103"/>
                    <a:pt x="1018" y="108"/>
                  </a:cubicBezTo>
                  <a:cubicBezTo>
                    <a:pt x="1017" y="114"/>
                    <a:pt x="1007" y="102"/>
                    <a:pt x="1001" y="100"/>
                  </a:cubicBezTo>
                  <a:cubicBezTo>
                    <a:pt x="996" y="99"/>
                    <a:pt x="979" y="116"/>
                    <a:pt x="987" y="120"/>
                  </a:cubicBezTo>
                  <a:close/>
                  <a:moveTo>
                    <a:pt x="1039" y="152"/>
                  </a:moveTo>
                  <a:cubicBezTo>
                    <a:pt x="1044" y="151"/>
                    <a:pt x="1036" y="143"/>
                    <a:pt x="1028" y="141"/>
                  </a:cubicBezTo>
                  <a:cubicBezTo>
                    <a:pt x="1021" y="140"/>
                    <a:pt x="1013" y="147"/>
                    <a:pt x="1014" y="148"/>
                  </a:cubicBezTo>
                  <a:cubicBezTo>
                    <a:pt x="1017" y="151"/>
                    <a:pt x="1035" y="153"/>
                    <a:pt x="1039" y="152"/>
                  </a:cubicBezTo>
                  <a:close/>
                  <a:moveTo>
                    <a:pt x="1019" y="135"/>
                  </a:moveTo>
                  <a:cubicBezTo>
                    <a:pt x="1019" y="132"/>
                    <a:pt x="1006" y="137"/>
                    <a:pt x="1011" y="139"/>
                  </a:cubicBezTo>
                  <a:cubicBezTo>
                    <a:pt x="1014" y="140"/>
                    <a:pt x="1019" y="139"/>
                    <a:pt x="1019" y="135"/>
                  </a:cubicBezTo>
                  <a:close/>
                  <a:moveTo>
                    <a:pt x="1063" y="120"/>
                  </a:moveTo>
                  <a:cubicBezTo>
                    <a:pt x="1069" y="120"/>
                    <a:pt x="1072" y="126"/>
                    <a:pt x="1083" y="127"/>
                  </a:cubicBezTo>
                  <a:cubicBezTo>
                    <a:pt x="1094" y="127"/>
                    <a:pt x="1103" y="125"/>
                    <a:pt x="1103" y="123"/>
                  </a:cubicBezTo>
                  <a:cubicBezTo>
                    <a:pt x="1103" y="120"/>
                    <a:pt x="1093" y="117"/>
                    <a:pt x="1090" y="119"/>
                  </a:cubicBezTo>
                  <a:cubicBezTo>
                    <a:pt x="1086" y="120"/>
                    <a:pt x="1084" y="115"/>
                    <a:pt x="1080" y="117"/>
                  </a:cubicBezTo>
                  <a:cubicBezTo>
                    <a:pt x="1076" y="118"/>
                    <a:pt x="1070" y="118"/>
                    <a:pt x="1068" y="114"/>
                  </a:cubicBezTo>
                  <a:cubicBezTo>
                    <a:pt x="1066" y="111"/>
                    <a:pt x="1060" y="120"/>
                    <a:pt x="1063" y="120"/>
                  </a:cubicBezTo>
                  <a:close/>
                  <a:moveTo>
                    <a:pt x="231" y="19"/>
                  </a:moveTo>
                  <a:cubicBezTo>
                    <a:pt x="237" y="13"/>
                    <a:pt x="244" y="18"/>
                    <a:pt x="245" y="16"/>
                  </a:cubicBezTo>
                  <a:cubicBezTo>
                    <a:pt x="246" y="13"/>
                    <a:pt x="234" y="13"/>
                    <a:pt x="230" y="15"/>
                  </a:cubicBezTo>
                  <a:cubicBezTo>
                    <a:pt x="226" y="17"/>
                    <a:pt x="216" y="15"/>
                    <a:pt x="217" y="18"/>
                  </a:cubicBezTo>
                  <a:cubicBezTo>
                    <a:pt x="218" y="20"/>
                    <a:pt x="225" y="24"/>
                    <a:pt x="231" y="19"/>
                  </a:cubicBezTo>
                  <a:close/>
                  <a:moveTo>
                    <a:pt x="1037" y="439"/>
                  </a:moveTo>
                  <a:cubicBezTo>
                    <a:pt x="1034" y="432"/>
                    <a:pt x="1041" y="425"/>
                    <a:pt x="1036" y="421"/>
                  </a:cubicBezTo>
                  <a:cubicBezTo>
                    <a:pt x="1031" y="418"/>
                    <a:pt x="1033" y="410"/>
                    <a:pt x="1031" y="412"/>
                  </a:cubicBezTo>
                  <a:cubicBezTo>
                    <a:pt x="1028" y="413"/>
                    <a:pt x="1031" y="420"/>
                    <a:pt x="1027" y="420"/>
                  </a:cubicBezTo>
                  <a:cubicBezTo>
                    <a:pt x="1023" y="421"/>
                    <a:pt x="1027" y="424"/>
                    <a:pt x="1025" y="429"/>
                  </a:cubicBezTo>
                  <a:cubicBezTo>
                    <a:pt x="1024" y="434"/>
                    <a:pt x="1026" y="442"/>
                    <a:pt x="1028" y="446"/>
                  </a:cubicBezTo>
                  <a:cubicBezTo>
                    <a:pt x="1030" y="451"/>
                    <a:pt x="1025" y="475"/>
                    <a:pt x="1027" y="479"/>
                  </a:cubicBezTo>
                  <a:cubicBezTo>
                    <a:pt x="1029" y="482"/>
                    <a:pt x="1024" y="500"/>
                    <a:pt x="1026" y="502"/>
                  </a:cubicBezTo>
                  <a:cubicBezTo>
                    <a:pt x="1029" y="506"/>
                    <a:pt x="1027" y="497"/>
                    <a:pt x="1031" y="497"/>
                  </a:cubicBezTo>
                  <a:cubicBezTo>
                    <a:pt x="1035" y="496"/>
                    <a:pt x="1035" y="502"/>
                    <a:pt x="1038" y="503"/>
                  </a:cubicBezTo>
                  <a:cubicBezTo>
                    <a:pt x="1041" y="504"/>
                    <a:pt x="1039" y="495"/>
                    <a:pt x="1037" y="495"/>
                  </a:cubicBezTo>
                  <a:cubicBezTo>
                    <a:pt x="1034" y="496"/>
                    <a:pt x="1032" y="489"/>
                    <a:pt x="1031" y="485"/>
                  </a:cubicBezTo>
                  <a:cubicBezTo>
                    <a:pt x="1030" y="481"/>
                    <a:pt x="1033" y="477"/>
                    <a:pt x="1033" y="472"/>
                  </a:cubicBezTo>
                  <a:cubicBezTo>
                    <a:pt x="1033" y="467"/>
                    <a:pt x="1040" y="467"/>
                    <a:pt x="1043" y="471"/>
                  </a:cubicBezTo>
                  <a:cubicBezTo>
                    <a:pt x="1047" y="475"/>
                    <a:pt x="1048" y="472"/>
                    <a:pt x="1046" y="469"/>
                  </a:cubicBezTo>
                  <a:cubicBezTo>
                    <a:pt x="1045" y="467"/>
                    <a:pt x="1040" y="447"/>
                    <a:pt x="1037" y="439"/>
                  </a:cubicBezTo>
                  <a:close/>
                  <a:moveTo>
                    <a:pt x="254" y="16"/>
                  </a:moveTo>
                  <a:cubicBezTo>
                    <a:pt x="258" y="19"/>
                    <a:pt x="245" y="18"/>
                    <a:pt x="243" y="21"/>
                  </a:cubicBezTo>
                  <a:cubicBezTo>
                    <a:pt x="241" y="23"/>
                    <a:pt x="233" y="22"/>
                    <a:pt x="235" y="25"/>
                  </a:cubicBezTo>
                  <a:cubicBezTo>
                    <a:pt x="236" y="28"/>
                    <a:pt x="249" y="28"/>
                    <a:pt x="249" y="26"/>
                  </a:cubicBezTo>
                  <a:cubicBezTo>
                    <a:pt x="249" y="23"/>
                    <a:pt x="255" y="26"/>
                    <a:pt x="255" y="23"/>
                  </a:cubicBezTo>
                  <a:cubicBezTo>
                    <a:pt x="256" y="21"/>
                    <a:pt x="258" y="19"/>
                    <a:pt x="265" y="18"/>
                  </a:cubicBezTo>
                  <a:cubicBezTo>
                    <a:pt x="272" y="18"/>
                    <a:pt x="272" y="15"/>
                    <a:pt x="266" y="12"/>
                  </a:cubicBezTo>
                  <a:cubicBezTo>
                    <a:pt x="259" y="9"/>
                    <a:pt x="251" y="14"/>
                    <a:pt x="254" y="16"/>
                  </a:cubicBezTo>
                  <a:close/>
                  <a:moveTo>
                    <a:pt x="244" y="218"/>
                  </a:moveTo>
                  <a:cubicBezTo>
                    <a:pt x="250" y="224"/>
                    <a:pt x="256" y="215"/>
                    <a:pt x="259" y="214"/>
                  </a:cubicBezTo>
                  <a:cubicBezTo>
                    <a:pt x="262" y="214"/>
                    <a:pt x="257" y="210"/>
                    <a:pt x="252" y="209"/>
                  </a:cubicBezTo>
                  <a:cubicBezTo>
                    <a:pt x="246" y="207"/>
                    <a:pt x="238" y="213"/>
                    <a:pt x="244" y="218"/>
                  </a:cubicBezTo>
                  <a:close/>
                  <a:moveTo>
                    <a:pt x="1436" y="260"/>
                  </a:moveTo>
                  <a:cubicBezTo>
                    <a:pt x="1434" y="259"/>
                    <a:pt x="1426" y="254"/>
                    <a:pt x="1424" y="251"/>
                  </a:cubicBezTo>
                  <a:cubicBezTo>
                    <a:pt x="1422" y="248"/>
                    <a:pt x="1412" y="247"/>
                    <a:pt x="1412" y="248"/>
                  </a:cubicBezTo>
                  <a:cubicBezTo>
                    <a:pt x="1412" y="250"/>
                    <a:pt x="1409" y="248"/>
                    <a:pt x="1408" y="246"/>
                  </a:cubicBezTo>
                  <a:cubicBezTo>
                    <a:pt x="1408" y="245"/>
                    <a:pt x="1397" y="245"/>
                    <a:pt x="1397" y="246"/>
                  </a:cubicBezTo>
                  <a:cubicBezTo>
                    <a:pt x="1397" y="248"/>
                    <a:pt x="1400" y="248"/>
                    <a:pt x="1401" y="250"/>
                  </a:cubicBezTo>
                  <a:cubicBezTo>
                    <a:pt x="1403" y="252"/>
                    <a:pt x="1399" y="253"/>
                    <a:pt x="1400" y="256"/>
                  </a:cubicBezTo>
                  <a:cubicBezTo>
                    <a:pt x="1401" y="258"/>
                    <a:pt x="1396" y="254"/>
                    <a:pt x="1395" y="253"/>
                  </a:cubicBezTo>
                  <a:cubicBezTo>
                    <a:pt x="1393" y="252"/>
                    <a:pt x="1394" y="247"/>
                    <a:pt x="1394" y="245"/>
                  </a:cubicBezTo>
                  <a:cubicBezTo>
                    <a:pt x="1395" y="242"/>
                    <a:pt x="1391" y="243"/>
                    <a:pt x="1391" y="240"/>
                  </a:cubicBezTo>
                  <a:cubicBezTo>
                    <a:pt x="1391" y="238"/>
                    <a:pt x="1379" y="233"/>
                    <a:pt x="1375" y="231"/>
                  </a:cubicBezTo>
                  <a:cubicBezTo>
                    <a:pt x="1370" y="229"/>
                    <a:pt x="1364" y="227"/>
                    <a:pt x="1362" y="224"/>
                  </a:cubicBezTo>
                  <a:cubicBezTo>
                    <a:pt x="1361" y="222"/>
                    <a:pt x="1352" y="222"/>
                    <a:pt x="1349" y="218"/>
                  </a:cubicBezTo>
                  <a:cubicBezTo>
                    <a:pt x="1346" y="215"/>
                    <a:pt x="1331" y="209"/>
                    <a:pt x="1325" y="209"/>
                  </a:cubicBezTo>
                  <a:cubicBezTo>
                    <a:pt x="1319" y="208"/>
                    <a:pt x="1321" y="205"/>
                    <a:pt x="1318" y="205"/>
                  </a:cubicBezTo>
                  <a:cubicBezTo>
                    <a:pt x="1315" y="206"/>
                    <a:pt x="1302" y="205"/>
                    <a:pt x="1298" y="205"/>
                  </a:cubicBezTo>
                  <a:cubicBezTo>
                    <a:pt x="1294" y="204"/>
                    <a:pt x="1293" y="207"/>
                    <a:pt x="1290" y="206"/>
                  </a:cubicBezTo>
                  <a:cubicBezTo>
                    <a:pt x="1287" y="205"/>
                    <a:pt x="1272" y="199"/>
                    <a:pt x="1271" y="201"/>
                  </a:cubicBezTo>
                  <a:cubicBezTo>
                    <a:pt x="1269" y="203"/>
                    <a:pt x="1270" y="206"/>
                    <a:pt x="1268" y="207"/>
                  </a:cubicBezTo>
                  <a:cubicBezTo>
                    <a:pt x="1266" y="207"/>
                    <a:pt x="1268" y="210"/>
                    <a:pt x="1272" y="213"/>
                  </a:cubicBezTo>
                  <a:cubicBezTo>
                    <a:pt x="1276" y="217"/>
                    <a:pt x="1274" y="220"/>
                    <a:pt x="1270" y="222"/>
                  </a:cubicBezTo>
                  <a:cubicBezTo>
                    <a:pt x="1266" y="223"/>
                    <a:pt x="1260" y="220"/>
                    <a:pt x="1258" y="217"/>
                  </a:cubicBezTo>
                  <a:cubicBezTo>
                    <a:pt x="1257" y="214"/>
                    <a:pt x="1251" y="216"/>
                    <a:pt x="1250" y="212"/>
                  </a:cubicBezTo>
                  <a:cubicBezTo>
                    <a:pt x="1249" y="208"/>
                    <a:pt x="1252" y="208"/>
                    <a:pt x="1254" y="210"/>
                  </a:cubicBezTo>
                  <a:cubicBezTo>
                    <a:pt x="1257" y="212"/>
                    <a:pt x="1260" y="210"/>
                    <a:pt x="1260" y="207"/>
                  </a:cubicBezTo>
                  <a:cubicBezTo>
                    <a:pt x="1261" y="205"/>
                    <a:pt x="1254" y="203"/>
                    <a:pt x="1250" y="203"/>
                  </a:cubicBezTo>
                  <a:cubicBezTo>
                    <a:pt x="1246" y="203"/>
                    <a:pt x="1244" y="209"/>
                    <a:pt x="1240" y="211"/>
                  </a:cubicBezTo>
                  <a:cubicBezTo>
                    <a:pt x="1236" y="213"/>
                    <a:pt x="1220" y="210"/>
                    <a:pt x="1219" y="208"/>
                  </a:cubicBezTo>
                  <a:cubicBezTo>
                    <a:pt x="1217" y="207"/>
                    <a:pt x="1196" y="208"/>
                    <a:pt x="1193" y="210"/>
                  </a:cubicBezTo>
                  <a:cubicBezTo>
                    <a:pt x="1191" y="211"/>
                    <a:pt x="1193" y="217"/>
                    <a:pt x="1192" y="218"/>
                  </a:cubicBezTo>
                  <a:cubicBezTo>
                    <a:pt x="1191" y="218"/>
                    <a:pt x="1189" y="211"/>
                    <a:pt x="1189" y="210"/>
                  </a:cubicBezTo>
                  <a:cubicBezTo>
                    <a:pt x="1189" y="208"/>
                    <a:pt x="1187" y="207"/>
                    <a:pt x="1183" y="207"/>
                  </a:cubicBezTo>
                  <a:cubicBezTo>
                    <a:pt x="1179" y="207"/>
                    <a:pt x="1177" y="207"/>
                    <a:pt x="1179" y="206"/>
                  </a:cubicBezTo>
                  <a:cubicBezTo>
                    <a:pt x="1180" y="204"/>
                    <a:pt x="1177" y="202"/>
                    <a:pt x="1180" y="200"/>
                  </a:cubicBezTo>
                  <a:cubicBezTo>
                    <a:pt x="1183" y="198"/>
                    <a:pt x="1175" y="191"/>
                    <a:pt x="1166" y="188"/>
                  </a:cubicBezTo>
                  <a:cubicBezTo>
                    <a:pt x="1158" y="185"/>
                    <a:pt x="1139" y="187"/>
                    <a:pt x="1134" y="188"/>
                  </a:cubicBezTo>
                  <a:cubicBezTo>
                    <a:pt x="1129" y="190"/>
                    <a:pt x="1120" y="189"/>
                    <a:pt x="1115" y="189"/>
                  </a:cubicBezTo>
                  <a:cubicBezTo>
                    <a:pt x="1110" y="190"/>
                    <a:pt x="1114" y="188"/>
                    <a:pt x="1113" y="185"/>
                  </a:cubicBezTo>
                  <a:cubicBezTo>
                    <a:pt x="1111" y="183"/>
                    <a:pt x="1103" y="180"/>
                    <a:pt x="1102" y="182"/>
                  </a:cubicBezTo>
                  <a:cubicBezTo>
                    <a:pt x="1101" y="184"/>
                    <a:pt x="1099" y="182"/>
                    <a:pt x="1099" y="181"/>
                  </a:cubicBezTo>
                  <a:cubicBezTo>
                    <a:pt x="1099" y="180"/>
                    <a:pt x="1091" y="177"/>
                    <a:pt x="1088" y="177"/>
                  </a:cubicBezTo>
                  <a:cubicBezTo>
                    <a:pt x="1085" y="178"/>
                    <a:pt x="1084" y="175"/>
                    <a:pt x="1087" y="175"/>
                  </a:cubicBezTo>
                  <a:cubicBezTo>
                    <a:pt x="1091" y="175"/>
                    <a:pt x="1097" y="175"/>
                    <a:pt x="1094" y="171"/>
                  </a:cubicBezTo>
                  <a:cubicBezTo>
                    <a:pt x="1091" y="167"/>
                    <a:pt x="1069" y="166"/>
                    <a:pt x="1067" y="167"/>
                  </a:cubicBezTo>
                  <a:cubicBezTo>
                    <a:pt x="1065" y="168"/>
                    <a:pt x="1067" y="171"/>
                    <a:pt x="1062" y="175"/>
                  </a:cubicBezTo>
                  <a:cubicBezTo>
                    <a:pt x="1057" y="180"/>
                    <a:pt x="1052" y="177"/>
                    <a:pt x="1053" y="174"/>
                  </a:cubicBezTo>
                  <a:cubicBezTo>
                    <a:pt x="1054" y="172"/>
                    <a:pt x="1060" y="173"/>
                    <a:pt x="1060" y="170"/>
                  </a:cubicBezTo>
                  <a:cubicBezTo>
                    <a:pt x="1060" y="168"/>
                    <a:pt x="1051" y="169"/>
                    <a:pt x="1050" y="167"/>
                  </a:cubicBezTo>
                  <a:cubicBezTo>
                    <a:pt x="1049" y="166"/>
                    <a:pt x="1052" y="164"/>
                    <a:pt x="1055" y="165"/>
                  </a:cubicBezTo>
                  <a:cubicBezTo>
                    <a:pt x="1058" y="166"/>
                    <a:pt x="1063" y="167"/>
                    <a:pt x="1063" y="165"/>
                  </a:cubicBezTo>
                  <a:cubicBezTo>
                    <a:pt x="1064" y="164"/>
                    <a:pt x="1060" y="164"/>
                    <a:pt x="1055" y="163"/>
                  </a:cubicBezTo>
                  <a:cubicBezTo>
                    <a:pt x="1050" y="162"/>
                    <a:pt x="1038" y="159"/>
                    <a:pt x="1032" y="160"/>
                  </a:cubicBezTo>
                  <a:cubicBezTo>
                    <a:pt x="1026" y="160"/>
                    <a:pt x="1023" y="157"/>
                    <a:pt x="1019" y="157"/>
                  </a:cubicBezTo>
                  <a:cubicBezTo>
                    <a:pt x="1016" y="157"/>
                    <a:pt x="1016" y="159"/>
                    <a:pt x="1017" y="161"/>
                  </a:cubicBezTo>
                  <a:cubicBezTo>
                    <a:pt x="1019" y="163"/>
                    <a:pt x="1014" y="164"/>
                    <a:pt x="1010" y="163"/>
                  </a:cubicBezTo>
                  <a:cubicBezTo>
                    <a:pt x="1006" y="163"/>
                    <a:pt x="1000" y="166"/>
                    <a:pt x="1002" y="169"/>
                  </a:cubicBezTo>
                  <a:cubicBezTo>
                    <a:pt x="1004" y="172"/>
                    <a:pt x="1007" y="168"/>
                    <a:pt x="1009" y="169"/>
                  </a:cubicBezTo>
                  <a:cubicBezTo>
                    <a:pt x="1011" y="170"/>
                    <a:pt x="1004" y="172"/>
                    <a:pt x="1007" y="173"/>
                  </a:cubicBezTo>
                  <a:cubicBezTo>
                    <a:pt x="1010" y="175"/>
                    <a:pt x="1009" y="178"/>
                    <a:pt x="1009" y="179"/>
                  </a:cubicBezTo>
                  <a:cubicBezTo>
                    <a:pt x="1009" y="180"/>
                    <a:pt x="1004" y="181"/>
                    <a:pt x="1002" y="179"/>
                  </a:cubicBezTo>
                  <a:cubicBezTo>
                    <a:pt x="1001" y="177"/>
                    <a:pt x="998" y="179"/>
                    <a:pt x="994" y="179"/>
                  </a:cubicBezTo>
                  <a:cubicBezTo>
                    <a:pt x="991" y="178"/>
                    <a:pt x="988" y="180"/>
                    <a:pt x="992" y="180"/>
                  </a:cubicBezTo>
                  <a:cubicBezTo>
                    <a:pt x="996" y="181"/>
                    <a:pt x="997" y="183"/>
                    <a:pt x="992" y="184"/>
                  </a:cubicBezTo>
                  <a:cubicBezTo>
                    <a:pt x="987" y="184"/>
                    <a:pt x="988" y="179"/>
                    <a:pt x="985" y="180"/>
                  </a:cubicBezTo>
                  <a:cubicBezTo>
                    <a:pt x="982" y="180"/>
                    <a:pt x="976" y="177"/>
                    <a:pt x="972" y="178"/>
                  </a:cubicBezTo>
                  <a:cubicBezTo>
                    <a:pt x="969" y="178"/>
                    <a:pt x="967" y="180"/>
                    <a:pt x="963" y="181"/>
                  </a:cubicBezTo>
                  <a:cubicBezTo>
                    <a:pt x="958" y="181"/>
                    <a:pt x="952" y="178"/>
                    <a:pt x="950" y="176"/>
                  </a:cubicBezTo>
                  <a:cubicBezTo>
                    <a:pt x="948" y="173"/>
                    <a:pt x="947" y="173"/>
                    <a:pt x="945" y="176"/>
                  </a:cubicBezTo>
                  <a:cubicBezTo>
                    <a:pt x="943" y="178"/>
                    <a:pt x="943" y="184"/>
                    <a:pt x="941" y="184"/>
                  </a:cubicBezTo>
                  <a:cubicBezTo>
                    <a:pt x="938" y="185"/>
                    <a:pt x="938" y="189"/>
                    <a:pt x="935" y="191"/>
                  </a:cubicBezTo>
                  <a:cubicBezTo>
                    <a:pt x="933" y="192"/>
                    <a:pt x="933" y="189"/>
                    <a:pt x="930" y="189"/>
                  </a:cubicBezTo>
                  <a:cubicBezTo>
                    <a:pt x="927" y="189"/>
                    <a:pt x="918" y="180"/>
                    <a:pt x="917" y="178"/>
                  </a:cubicBezTo>
                  <a:cubicBezTo>
                    <a:pt x="917" y="175"/>
                    <a:pt x="911" y="170"/>
                    <a:pt x="910" y="169"/>
                  </a:cubicBezTo>
                  <a:cubicBezTo>
                    <a:pt x="908" y="168"/>
                    <a:pt x="911" y="168"/>
                    <a:pt x="913" y="169"/>
                  </a:cubicBezTo>
                  <a:cubicBezTo>
                    <a:pt x="915" y="171"/>
                    <a:pt x="917" y="171"/>
                    <a:pt x="919" y="170"/>
                  </a:cubicBezTo>
                  <a:cubicBezTo>
                    <a:pt x="921" y="169"/>
                    <a:pt x="921" y="164"/>
                    <a:pt x="918" y="164"/>
                  </a:cubicBezTo>
                  <a:cubicBezTo>
                    <a:pt x="914" y="164"/>
                    <a:pt x="916" y="161"/>
                    <a:pt x="917" y="161"/>
                  </a:cubicBezTo>
                  <a:cubicBezTo>
                    <a:pt x="919" y="160"/>
                    <a:pt x="913" y="155"/>
                    <a:pt x="915" y="155"/>
                  </a:cubicBezTo>
                  <a:cubicBezTo>
                    <a:pt x="917" y="154"/>
                    <a:pt x="917" y="152"/>
                    <a:pt x="914" y="152"/>
                  </a:cubicBezTo>
                  <a:cubicBezTo>
                    <a:pt x="911" y="152"/>
                    <a:pt x="908" y="149"/>
                    <a:pt x="908" y="148"/>
                  </a:cubicBezTo>
                  <a:cubicBezTo>
                    <a:pt x="908" y="147"/>
                    <a:pt x="896" y="146"/>
                    <a:pt x="897" y="148"/>
                  </a:cubicBezTo>
                  <a:cubicBezTo>
                    <a:pt x="897" y="150"/>
                    <a:pt x="893" y="150"/>
                    <a:pt x="894" y="148"/>
                  </a:cubicBezTo>
                  <a:cubicBezTo>
                    <a:pt x="894" y="146"/>
                    <a:pt x="890" y="147"/>
                    <a:pt x="884" y="145"/>
                  </a:cubicBezTo>
                  <a:cubicBezTo>
                    <a:pt x="879" y="144"/>
                    <a:pt x="879" y="140"/>
                    <a:pt x="877" y="140"/>
                  </a:cubicBezTo>
                  <a:cubicBezTo>
                    <a:pt x="875" y="139"/>
                    <a:pt x="876" y="145"/>
                    <a:pt x="873" y="144"/>
                  </a:cubicBezTo>
                  <a:cubicBezTo>
                    <a:pt x="870" y="143"/>
                    <a:pt x="867" y="145"/>
                    <a:pt x="869" y="148"/>
                  </a:cubicBezTo>
                  <a:cubicBezTo>
                    <a:pt x="870" y="151"/>
                    <a:pt x="869" y="152"/>
                    <a:pt x="868" y="154"/>
                  </a:cubicBezTo>
                  <a:cubicBezTo>
                    <a:pt x="868" y="157"/>
                    <a:pt x="867" y="156"/>
                    <a:pt x="863" y="155"/>
                  </a:cubicBezTo>
                  <a:cubicBezTo>
                    <a:pt x="860" y="154"/>
                    <a:pt x="860" y="158"/>
                    <a:pt x="853" y="156"/>
                  </a:cubicBezTo>
                  <a:cubicBezTo>
                    <a:pt x="846" y="154"/>
                    <a:pt x="843" y="156"/>
                    <a:pt x="842" y="154"/>
                  </a:cubicBezTo>
                  <a:cubicBezTo>
                    <a:pt x="841" y="151"/>
                    <a:pt x="839" y="151"/>
                    <a:pt x="838" y="153"/>
                  </a:cubicBezTo>
                  <a:cubicBezTo>
                    <a:pt x="838" y="155"/>
                    <a:pt x="827" y="154"/>
                    <a:pt x="826" y="151"/>
                  </a:cubicBezTo>
                  <a:cubicBezTo>
                    <a:pt x="826" y="149"/>
                    <a:pt x="828" y="148"/>
                    <a:pt x="830" y="148"/>
                  </a:cubicBezTo>
                  <a:cubicBezTo>
                    <a:pt x="832" y="147"/>
                    <a:pt x="828" y="146"/>
                    <a:pt x="822" y="146"/>
                  </a:cubicBezTo>
                  <a:cubicBezTo>
                    <a:pt x="817" y="146"/>
                    <a:pt x="813" y="143"/>
                    <a:pt x="807" y="144"/>
                  </a:cubicBezTo>
                  <a:cubicBezTo>
                    <a:pt x="801" y="144"/>
                    <a:pt x="788" y="146"/>
                    <a:pt x="786" y="146"/>
                  </a:cubicBezTo>
                  <a:cubicBezTo>
                    <a:pt x="784" y="147"/>
                    <a:pt x="787" y="151"/>
                    <a:pt x="785" y="151"/>
                  </a:cubicBezTo>
                  <a:cubicBezTo>
                    <a:pt x="782" y="151"/>
                    <a:pt x="784" y="145"/>
                    <a:pt x="783" y="143"/>
                  </a:cubicBezTo>
                  <a:cubicBezTo>
                    <a:pt x="783" y="140"/>
                    <a:pt x="778" y="140"/>
                    <a:pt x="779" y="142"/>
                  </a:cubicBezTo>
                  <a:cubicBezTo>
                    <a:pt x="780" y="144"/>
                    <a:pt x="772" y="145"/>
                    <a:pt x="770" y="143"/>
                  </a:cubicBezTo>
                  <a:cubicBezTo>
                    <a:pt x="768" y="141"/>
                    <a:pt x="765" y="139"/>
                    <a:pt x="761" y="138"/>
                  </a:cubicBezTo>
                  <a:cubicBezTo>
                    <a:pt x="756" y="137"/>
                    <a:pt x="750" y="142"/>
                    <a:pt x="751" y="143"/>
                  </a:cubicBezTo>
                  <a:cubicBezTo>
                    <a:pt x="752" y="145"/>
                    <a:pt x="756" y="144"/>
                    <a:pt x="756" y="145"/>
                  </a:cubicBezTo>
                  <a:cubicBezTo>
                    <a:pt x="756" y="147"/>
                    <a:pt x="746" y="146"/>
                    <a:pt x="746" y="148"/>
                  </a:cubicBezTo>
                  <a:cubicBezTo>
                    <a:pt x="746" y="150"/>
                    <a:pt x="736" y="152"/>
                    <a:pt x="733" y="152"/>
                  </a:cubicBezTo>
                  <a:cubicBezTo>
                    <a:pt x="725" y="153"/>
                    <a:pt x="723" y="153"/>
                    <a:pt x="719" y="156"/>
                  </a:cubicBezTo>
                  <a:cubicBezTo>
                    <a:pt x="715" y="160"/>
                    <a:pt x="718" y="154"/>
                    <a:pt x="721" y="151"/>
                  </a:cubicBezTo>
                  <a:cubicBezTo>
                    <a:pt x="724" y="148"/>
                    <a:pt x="727" y="149"/>
                    <a:pt x="729" y="147"/>
                  </a:cubicBezTo>
                  <a:cubicBezTo>
                    <a:pt x="731" y="144"/>
                    <a:pt x="734" y="144"/>
                    <a:pt x="738" y="144"/>
                  </a:cubicBezTo>
                  <a:cubicBezTo>
                    <a:pt x="743" y="143"/>
                    <a:pt x="743" y="140"/>
                    <a:pt x="745" y="139"/>
                  </a:cubicBezTo>
                  <a:cubicBezTo>
                    <a:pt x="747" y="138"/>
                    <a:pt x="753" y="136"/>
                    <a:pt x="754" y="134"/>
                  </a:cubicBezTo>
                  <a:cubicBezTo>
                    <a:pt x="755" y="132"/>
                    <a:pt x="766" y="128"/>
                    <a:pt x="768" y="128"/>
                  </a:cubicBezTo>
                  <a:cubicBezTo>
                    <a:pt x="770" y="128"/>
                    <a:pt x="771" y="123"/>
                    <a:pt x="772" y="123"/>
                  </a:cubicBezTo>
                  <a:cubicBezTo>
                    <a:pt x="773" y="123"/>
                    <a:pt x="780" y="121"/>
                    <a:pt x="782" y="120"/>
                  </a:cubicBezTo>
                  <a:cubicBezTo>
                    <a:pt x="785" y="118"/>
                    <a:pt x="786" y="116"/>
                    <a:pt x="786" y="114"/>
                  </a:cubicBezTo>
                  <a:cubicBezTo>
                    <a:pt x="786" y="113"/>
                    <a:pt x="783" y="113"/>
                    <a:pt x="783" y="112"/>
                  </a:cubicBezTo>
                  <a:cubicBezTo>
                    <a:pt x="782" y="110"/>
                    <a:pt x="784" y="111"/>
                    <a:pt x="787" y="110"/>
                  </a:cubicBezTo>
                  <a:cubicBezTo>
                    <a:pt x="789" y="109"/>
                    <a:pt x="787" y="106"/>
                    <a:pt x="785" y="106"/>
                  </a:cubicBezTo>
                  <a:cubicBezTo>
                    <a:pt x="783" y="107"/>
                    <a:pt x="786" y="104"/>
                    <a:pt x="784" y="102"/>
                  </a:cubicBezTo>
                  <a:cubicBezTo>
                    <a:pt x="782" y="100"/>
                    <a:pt x="778" y="103"/>
                    <a:pt x="778" y="101"/>
                  </a:cubicBezTo>
                  <a:cubicBezTo>
                    <a:pt x="779" y="99"/>
                    <a:pt x="778" y="96"/>
                    <a:pt x="777" y="94"/>
                  </a:cubicBezTo>
                  <a:cubicBezTo>
                    <a:pt x="775" y="93"/>
                    <a:pt x="772" y="97"/>
                    <a:pt x="769" y="94"/>
                  </a:cubicBezTo>
                  <a:cubicBezTo>
                    <a:pt x="766" y="92"/>
                    <a:pt x="757" y="91"/>
                    <a:pt x="757" y="92"/>
                  </a:cubicBezTo>
                  <a:cubicBezTo>
                    <a:pt x="757" y="93"/>
                    <a:pt x="753" y="90"/>
                    <a:pt x="752" y="91"/>
                  </a:cubicBezTo>
                  <a:cubicBezTo>
                    <a:pt x="751" y="92"/>
                    <a:pt x="744" y="92"/>
                    <a:pt x="742" y="91"/>
                  </a:cubicBezTo>
                  <a:cubicBezTo>
                    <a:pt x="739" y="91"/>
                    <a:pt x="736" y="92"/>
                    <a:pt x="736" y="94"/>
                  </a:cubicBezTo>
                  <a:cubicBezTo>
                    <a:pt x="736" y="97"/>
                    <a:pt x="727" y="96"/>
                    <a:pt x="726" y="95"/>
                  </a:cubicBezTo>
                  <a:cubicBezTo>
                    <a:pt x="724" y="95"/>
                    <a:pt x="732" y="89"/>
                    <a:pt x="732" y="88"/>
                  </a:cubicBezTo>
                  <a:cubicBezTo>
                    <a:pt x="732" y="87"/>
                    <a:pt x="719" y="88"/>
                    <a:pt x="718" y="87"/>
                  </a:cubicBezTo>
                  <a:cubicBezTo>
                    <a:pt x="717" y="85"/>
                    <a:pt x="711" y="85"/>
                    <a:pt x="708" y="85"/>
                  </a:cubicBezTo>
                  <a:cubicBezTo>
                    <a:pt x="705" y="85"/>
                    <a:pt x="708" y="84"/>
                    <a:pt x="710" y="84"/>
                  </a:cubicBezTo>
                  <a:cubicBezTo>
                    <a:pt x="713" y="84"/>
                    <a:pt x="715" y="82"/>
                    <a:pt x="718" y="81"/>
                  </a:cubicBezTo>
                  <a:cubicBezTo>
                    <a:pt x="721" y="81"/>
                    <a:pt x="720" y="80"/>
                    <a:pt x="719" y="78"/>
                  </a:cubicBezTo>
                  <a:cubicBezTo>
                    <a:pt x="718" y="76"/>
                    <a:pt x="715" y="77"/>
                    <a:pt x="712" y="76"/>
                  </a:cubicBezTo>
                  <a:cubicBezTo>
                    <a:pt x="709" y="75"/>
                    <a:pt x="706" y="74"/>
                    <a:pt x="703" y="74"/>
                  </a:cubicBezTo>
                  <a:cubicBezTo>
                    <a:pt x="701" y="74"/>
                    <a:pt x="698" y="75"/>
                    <a:pt x="692" y="76"/>
                  </a:cubicBezTo>
                  <a:cubicBezTo>
                    <a:pt x="686" y="77"/>
                    <a:pt x="686" y="82"/>
                    <a:pt x="683" y="83"/>
                  </a:cubicBezTo>
                  <a:cubicBezTo>
                    <a:pt x="680" y="85"/>
                    <a:pt x="675" y="90"/>
                    <a:pt x="677" y="91"/>
                  </a:cubicBezTo>
                  <a:cubicBezTo>
                    <a:pt x="680" y="91"/>
                    <a:pt x="678" y="93"/>
                    <a:pt x="679" y="94"/>
                  </a:cubicBezTo>
                  <a:cubicBezTo>
                    <a:pt x="679" y="96"/>
                    <a:pt x="677" y="96"/>
                    <a:pt x="674" y="96"/>
                  </a:cubicBezTo>
                  <a:cubicBezTo>
                    <a:pt x="671" y="95"/>
                    <a:pt x="661" y="95"/>
                    <a:pt x="661" y="97"/>
                  </a:cubicBezTo>
                  <a:cubicBezTo>
                    <a:pt x="661" y="100"/>
                    <a:pt x="667" y="101"/>
                    <a:pt x="667" y="102"/>
                  </a:cubicBezTo>
                  <a:cubicBezTo>
                    <a:pt x="666" y="103"/>
                    <a:pt x="662" y="102"/>
                    <a:pt x="660" y="100"/>
                  </a:cubicBezTo>
                  <a:cubicBezTo>
                    <a:pt x="658" y="99"/>
                    <a:pt x="654" y="100"/>
                    <a:pt x="653" y="102"/>
                  </a:cubicBezTo>
                  <a:cubicBezTo>
                    <a:pt x="652" y="104"/>
                    <a:pt x="649" y="104"/>
                    <a:pt x="647" y="103"/>
                  </a:cubicBezTo>
                  <a:cubicBezTo>
                    <a:pt x="646" y="103"/>
                    <a:pt x="644" y="104"/>
                    <a:pt x="642" y="104"/>
                  </a:cubicBezTo>
                  <a:cubicBezTo>
                    <a:pt x="640" y="103"/>
                    <a:pt x="646" y="100"/>
                    <a:pt x="644" y="99"/>
                  </a:cubicBezTo>
                  <a:cubicBezTo>
                    <a:pt x="643" y="97"/>
                    <a:pt x="637" y="99"/>
                    <a:pt x="636" y="101"/>
                  </a:cubicBezTo>
                  <a:cubicBezTo>
                    <a:pt x="636" y="103"/>
                    <a:pt x="632" y="99"/>
                    <a:pt x="631" y="100"/>
                  </a:cubicBezTo>
                  <a:cubicBezTo>
                    <a:pt x="629" y="101"/>
                    <a:pt x="628" y="102"/>
                    <a:pt x="625" y="103"/>
                  </a:cubicBezTo>
                  <a:cubicBezTo>
                    <a:pt x="623" y="104"/>
                    <a:pt x="618" y="102"/>
                    <a:pt x="617" y="104"/>
                  </a:cubicBezTo>
                  <a:cubicBezTo>
                    <a:pt x="616" y="106"/>
                    <a:pt x="622" y="106"/>
                    <a:pt x="622" y="107"/>
                  </a:cubicBezTo>
                  <a:cubicBezTo>
                    <a:pt x="622" y="108"/>
                    <a:pt x="609" y="108"/>
                    <a:pt x="608" y="109"/>
                  </a:cubicBezTo>
                  <a:cubicBezTo>
                    <a:pt x="608" y="111"/>
                    <a:pt x="603" y="111"/>
                    <a:pt x="598" y="111"/>
                  </a:cubicBezTo>
                  <a:cubicBezTo>
                    <a:pt x="592" y="111"/>
                    <a:pt x="594" y="114"/>
                    <a:pt x="590" y="114"/>
                  </a:cubicBezTo>
                  <a:cubicBezTo>
                    <a:pt x="585" y="115"/>
                    <a:pt x="583" y="115"/>
                    <a:pt x="582" y="118"/>
                  </a:cubicBezTo>
                  <a:cubicBezTo>
                    <a:pt x="581" y="120"/>
                    <a:pt x="577" y="120"/>
                    <a:pt x="576" y="119"/>
                  </a:cubicBezTo>
                  <a:cubicBezTo>
                    <a:pt x="574" y="117"/>
                    <a:pt x="570" y="119"/>
                    <a:pt x="572" y="120"/>
                  </a:cubicBezTo>
                  <a:cubicBezTo>
                    <a:pt x="574" y="120"/>
                    <a:pt x="572" y="122"/>
                    <a:pt x="571" y="122"/>
                  </a:cubicBezTo>
                  <a:cubicBezTo>
                    <a:pt x="570" y="121"/>
                    <a:pt x="566" y="124"/>
                    <a:pt x="568" y="124"/>
                  </a:cubicBezTo>
                  <a:cubicBezTo>
                    <a:pt x="570" y="123"/>
                    <a:pt x="571" y="125"/>
                    <a:pt x="570" y="127"/>
                  </a:cubicBezTo>
                  <a:cubicBezTo>
                    <a:pt x="569" y="128"/>
                    <a:pt x="564" y="125"/>
                    <a:pt x="563" y="126"/>
                  </a:cubicBezTo>
                  <a:cubicBezTo>
                    <a:pt x="562" y="128"/>
                    <a:pt x="565" y="129"/>
                    <a:pt x="567" y="129"/>
                  </a:cubicBezTo>
                  <a:cubicBezTo>
                    <a:pt x="570" y="129"/>
                    <a:pt x="571" y="130"/>
                    <a:pt x="571" y="132"/>
                  </a:cubicBezTo>
                  <a:cubicBezTo>
                    <a:pt x="571" y="133"/>
                    <a:pt x="566" y="131"/>
                    <a:pt x="565" y="132"/>
                  </a:cubicBezTo>
                  <a:cubicBezTo>
                    <a:pt x="564" y="134"/>
                    <a:pt x="566" y="134"/>
                    <a:pt x="568" y="134"/>
                  </a:cubicBezTo>
                  <a:cubicBezTo>
                    <a:pt x="570" y="135"/>
                    <a:pt x="569" y="136"/>
                    <a:pt x="571" y="137"/>
                  </a:cubicBezTo>
                  <a:cubicBezTo>
                    <a:pt x="571" y="138"/>
                    <a:pt x="571" y="138"/>
                    <a:pt x="571" y="138"/>
                  </a:cubicBezTo>
                  <a:cubicBezTo>
                    <a:pt x="572" y="139"/>
                    <a:pt x="570" y="140"/>
                    <a:pt x="570" y="141"/>
                  </a:cubicBezTo>
                  <a:cubicBezTo>
                    <a:pt x="571" y="143"/>
                    <a:pt x="568" y="144"/>
                    <a:pt x="568" y="142"/>
                  </a:cubicBezTo>
                  <a:cubicBezTo>
                    <a:pt x="568" y="141"/>
                    <a:pt x="561" y="140"/>
                    <a:pt x="560" y="142"/>
                  </a:cubicBezTo>
                  <a:cubicBezTo>
                    <a:pt x="559" y="143"/>
                    <a:pt x="558" y="145"/>
                    <a:pt x="556" y="143"/>
                  </a:cubicBezTo>
                  <a:cubicBezTo>
                    <a:pt x="554" y="142"/>
                    <a:pt x="550" y="144"/>
                    <a:pt x="544" y="144"/>
                  </a:cubicBezTo>
                  <a:cubicBezTo>
                    <a:pt x="537" y="144"/>
                    <a:pt x="525" y="145"/>
                    <a:pt x="522" y="146"/>
                  </a:cubicBezTo>
                  <a:cubicBezTo>
                    <a:pt x="519" y="147"/>
                    <a:pt x="516" y="151"/>
                    <a:pt x="519" y="154"/>
                  </a:cubicBezTo>
                  <a:cubicBezTo>
                    <a:pt x="522" y="157"/>
                    <a:pt x="519" y="158"/>
                    <a:pt x="519" y="160"/>
                  </a:cubicBezTo>
                  <a:cubicBezTo>
                    <a:pt x="519" y="162"/>
                    <a:pt x="526" y="166"/>
                    <a:pt x="530" y="166"/>
                  </a:cubicBezTo>
                  <a:cubicBezTo>
                    <a:pt x="534" y="166"/>
                    <a:pt x="538" y="171"/>
                    <a:pt x="535" y="174"/>
                  </a:cubicBezTo>
                  <a:cubicBezTo>
                    <a:pt x="533" y="177"/>
                    <a:pt x="526" y="173"/>
                    <a:pt x="521" y="170"/>
                  </a:cubicBezTo>
                  <a:cubicBezTo>
                    <a:pt x="516" y="166"/>
                    <a:pt x="505" y="164"/>
                    <a:pt x="502" y="165"/>
                  </a:cubicBezTo>
                  <a:cubicBezTo>
                    <a:pt x="498" y="165"/>
                    <a:pt x="500" y="161"/>
                    <a:pt x="496" y="162"/>
                  </a:cubicBezTo>
                  <a:cubicBezTo>
                    <a:pt x="491" y="162"/>
                    <a:pt x="487" y="166"/>
                    <a:pt x="490" y="166"/>
                  </a:cubicBezTo>
                  <a:cubicBezTo>
                    <a:pt x="493" y="166"/>
                    <a:pt x="495" y="166"/>
                    <a:pt x="494" y="167"/>
                  </a:cubicBezTo>
                  <a:cubicBezTo>
                    <a:pt x="492" y="169"/>
                    <a:pt x="495" y="168"/>
                    <a:pt x="498" y="170"/>
                  </a:cubicBezTo>
                  <a:cubicBezTo>
                    <a:pt x="502" y="171"/>
                    <a:pt x="495" y="174"/>
                    <a:pt x="491" y="171"/>
                  </a:cubicBezTo>
                  <a:cubicBezTo>
                    <a:pt x="488" y="168"/>
                    <a:pt x="483" y="171"/>
                    <a:pt x="482" y="173"/>
                  </a:cubicBezTo>
                  <a:cubicBezTo>
                    <a:pt x="481" y="175"/>
                    <a:pt x="487" y="181"/>
                    <a:pt x="493" y="182"/>
                  </a:cubicBezTo>
                  <a:cubicBezTo>
                    <a:pt x="500" y="183"/>
                    <a:pt x="498" y="185"/>
                    <a:pt x="501" y="186"/>
                  </a:cubicBezTo>
                  <a:cubicBezTo>
                    <a:pt x="504" y="187"/>
                    <a:pt x="502" y="188"/>
                    <a:pt x="500" y="188"/>
                  </a:cubicBezTo>
                  <a:cubicBezTo>
                    <a:pt x="498" y="188"/>
                    <a:pt x="493" y="185"/>
                    <a:pt x="490" y="183"/>
                  </a:cubicBezTo>
                  <a:cubicBezTo>
                    <a:pt x="487" y="182"/>
                    <a:pt x="478" y="184"/>
                    <a:pt x="476" y="182"/>
                  </a:cubicBezTo>
                  <a:cubicBezTo>
                    <a:pt x="474" y="180"/>
                    <a:pt x="477" y="178"/>
                    <a:pt x="475" y="177"/>
                  </a:cubicBezTo>
                  <a:cubicBezTo>
                    <a:pt x="474" y="175"/>
                    <a:pt x="475" y="172"/>
                    <a:pt x="477" y="168"/>
                  </a:cubicBezTo>
                  <a:cubicBezTo>
                    <a:pt x="480" y="165"/>
                    <a:pt x="477" y="159"/>
                    <a:pt x="474" y="158"/>
                  </a:cubicBezTo>
                  <a:cubicBezTo>
                    <a:pt x="470" y="157"/>
                    <a:pt x="471" y="160"/>
                    <a:pt x="471" y="161"/>
                  </a:cubicBezTo>
                  <a:cubicBezTo>
                    <a:pt x="472" y="162"/>
                    <a:pt x="472" y="167"/>
                    <a:pt x="469" y="170"/>
                  </a:cubicBezTo>
                  <a:cubicBezTo>
                    <a:pt x="467" y="173"/>
                    <a:pt x="459" y="173"/>
                    <a:pt x="459" y="175"/>
                  </a:cubicBezTo>
                  <a:cubicBezTo>
                    <a:pt x="459" y="177"/>
                    <a:pt x="454" y="179"/>
                    <a:pt x="456" y="180"/>
                  </a:cubicBezTo>
                  <a:cubicBezTo>
                    <a:pt x="458" y="182"/>
                    <a:pt x="464" y="190"/>
                    <a:pt x="465" y="192"/>
                  </a:cubicBezTo>
                  <a:cubicBezTo>
                    <a:pt x="466" y="194"/>
                    <a:pt x="459" y="202"/>
                    <a:pt x="461" y="206"/>
                  </a:cubicBezTo>
                  <a:cubicBezTo>
                    <a:pt x="462" y="211"/>
                    <a:pt x="460" y="213"/>
                    <a:pt x="461" y="215"/>
                  </a:cubicBezTo>
                  <a:cubicBezTo>
                    <a:pt x="462" y="217"/>
                    <a:pt x="465" y="215"/>
                    <a:pt x="467" y="216"/>
                  </a:cubicBezTo>
                  <a:cubicBezTo>
                    <a:pt x="469" y="217"/>
                    <a:pt x="473" y="215"/>
                    <a:pt x="477" y="214"/>
                  </a:cubicBezTo>
                  <a:cubicBezTo>
                    <a:pt x="482" y="213"/>
                    <a:pt x="490" y="218"/>
                    <a:pt x="493" y="219"/>
                  </a:cubicBezTo>
                  <a:cubicBezTo>
                    <a:pt x="496" y="221"/>
                    <a:pt x="495" y="223"/>
                    <a:pt x="496" y="226"/>
                  </a:cubicBezTo>
                  <a:cubicBezTo>
                    <a:pt x="498" y="228"/>
                    <a:pt x="493" y="228"/>
                    <a:pt x="493" y="232"/>
                  </a:cubicBezTo>
                  <a:cubicBezTo>
                    <a:pt x="493" y="236"/>
                    <a:pt x="502" y="237"/>
                    <a:pt x="502" y="238"/>
                  </a:cubicBezTo>
                  <a:cubicBezTo>
                    <a:pt x="503" y="240"/>
                    <a:pt x="496" y="239"/>
                    <a:pt x="493" y="238"/>
                  </a:cubicBezTo>
                  <a:cubicBezTo>
                    <a:pt x="490" y="237"/>
                    <a:pt x="490" y="233"/>
                    <a:pt x="489" y="232"/>
                  </a:cubicBezTo>
                  <a:cubicBezTo>
                    <a:pt x="488" y="232"/>
                    <a:pt x="491" y="229"/>
                    <a:pt x="491" y="226"/>
                  </a:cubicBezTo>
                  <a:cubicBezTo>
                    <a:pt x="491" y="224"/>
                    <a:pt x="488" y="222"/>
                    <a:pt x="487" y="221"/>
                  </a:cubicBezTo>
                  <a:cubicBezTo>
                    <a:pt x="486" y="219"/>
                    <a:pt x="484" y="217"/>
                    <a:pt x="482" y="217"/>
                  </a:cubicBezTo>
                  <a:cubicBezTo>
                    <a:pt x="479" y="218"/>
                    <a:pt x="471" y="219"/>
                    <a:pt x="469" y="221"/>
                  </a:cubicBezTo>
                  <a:cubicBezTo>
                    <a:pt x="466" y="223"/>
                    <a:pt x="469" y="229"/>
                    <a:pt x="470" y="233"/>
                  </a:cubicBezTo>
                  <a:cubicBezTo>
                    <a:pt x="472" y="236"/>
                    <a:pt x="463" y="240"/>
                    <a:pt x="463" y="242"/>
                  </a:cubicBezTo>
                  <a:cubicBezTo>
                    <a:pt x="464" y="245"/>
                    <a:pt x="461" y="246"/>
                    <a:pt x="457" y="248"/>
                  </a:cubicBezTo>
                  <a:cubicBezTo>
                    <a:pt x="453" y="250"/>
                    <a:pt x="449" y="252"/>
                    <a:pt x="449" y="255"/>
                  </a:cubicBezTo>
                  <a:cubicBezTo>
                    <a:pt x="449" y="258"/>
                    <a:pt x="444" y="256"/>
                    <a:pt x="442" y="255"/>
                  </a:cubicBezTo>
                  <a:cubicBezTo>
                    <a:pt x="439" y="253"/>
                    <a:pt x="436" y="256"/>
                    <a:pt x="432" y="256"/>
                  </a:cubicBezTo>
                  <a:cubicBezTo>
                    <a:pt x="428" y="255"/>
                    <a:pt x="428" y="252"/>
                    <a:pt x="425" y="253"/>
                  </a:cubicBezTo>
                  <a:cubicBezTo>
                    <a:pt x="422" y="255"/>
                    <a:pt x="420" y="252"/>
                    <a:pt x="421" y="250"/>
                  </a:cubicBezTo>
                  <a:cubicBezTo>
                    <a:pt x="422" y="248"/>
                    <a:pt x="425" y="249"/>
                    <a:pt x="426" y="251"/>
                  </a:cubicBezTo>
                  <a:cubicBezTo>
                    <a:pt x="426" y="253"/>
                    <a:pt x="428" y="252"/>
                    <a:pt x="431" y="250"/>
                  </a:cubicBezTo>
                  <a:cubicBezTo>
                    <a:pt x="433" y="249"/>
                    <a:pt x="432" y="252"/>
                    <a:pt x="435" y="252"/>
                  </a:cubicBezTo>
                  <a:cubicBezTo>
                    <a:pt x="439" y="253"/>
                    <a:pt x="437" y="251"/>
                    <a:pt x="440" y="251"/>
                  </a:cubicBezTo>
                  <a:cubicBezTo>
                    <a:pt x="442" y="251"/>
                    <a:pt x="443" y="250"/>
                    <a:pt x="442" y="249"/>
                  </a:cubicBezTo>
                  <a:cubicBezTo>
                    <a:pt x="441" y="247"/>
                    <a:pt x="444" y="246"/>
                    <a:pt x="445" y="246"/>
                  </a:cubicBezTo>
                  <a:cubicBezTo>
                    <a:pt x="447" y="245"/>
                    <a:pt x="446" y="242"/>
                    <a:pt x="448" y="241"/>
                  </a:cubicBezTo>
                  <a:cubicBezTo>
                    <a:pt x="450" y="240"/>
                    <a:pt x="449" y="239"/>
                    <a:pt x="450" y="239"/>
                  </a:cubicBezTo>
                  <a:cubicBezTo>
                    <a:pt x="452" y="238"/>
                    <a:pt x="453" y="236"/>
                    <a:pt x="454" y="236"/>
                  </a:cubicBezTo>
                  <a:cubicBezTo>
                    <a:pt x="456" y="236"/>
                    <a:pt x="457" y="233"/>
                    <a:pt x="456" y="232"/>
                  </a:cubicBezTo>
                  <a:cubicBezTo>
                    <a:pt x="455" y="230"/>
                    <a:pt x="457" y="227"/>
                    <a:pt x="458" y="226"/>
                  </a:cubicBezTo>
                  <a:cubicBezTo>
                    <a:pt x="460" y="226"/>
                    <a:pt x="460" y="224"/>
                    <a:pt x="458" y="223"/>
                  </a:cubicBezTo>
                  <a:cubicBezTo>
                    <a:pt x="457" y="222"/>
                    <a:pt x="451" y="218"/>
                    <a:pt x="452" y="216"/>
                  </a:cubicBezTo>
                  <a:cubicBezTo>
                    <a:pt x="452" y="213"/>
                    <a:pt x="451" y="209"/>
                    <a:pt x="452" y="207"/>
                  </a:cubicBezTo>
                  <a:cubicBezTo>
                    <a:pt x="452" y="205"/>
                    <a:pt x="452" y="202"/>
                    <a:pt x="451" y="199"/>
                  </a:cubicBezTo>
                  <a:cubicBezTo>
                    <a:pt x="451" y="197"/>
                    <a:pt x="453" y="195"/>
                    <a:pt x="454" y="190"/>
                  </a:cubicBezTo>
                  <a:cubicBezTo>
                    <a:pt x="454" y="186"/>
                    <a:pt x="449" y="182"/>
                    <a:pt x="447" y="181"/>
                  </a:cubicBezTo>
                  <a:cubicBezTo>
                    <a:pt x="444" y="180"/>
                    <a:pt x="446" y="178"/>
                    <a:pt x="449" y="175"/>
                  </a:cubicBezTo>
                  <a:cubicBezTo>
                    <a:pt x="453" y="172"/>
                    <a:pt x="453" y="162"/>
                    <a:pt x="453" y="160"/>
                  </a:cubicBezTo>
                  <a:cubicBezTo>
                    <a:pt x="453" y="158"/>
                    <a:pt x="445" y="156"/>
                    <a:pt x="443" y="157"/>
                  </a:cubicBezTo>
                  <a:cubicBezTo>
                    <a:pt x="440" y="157"/>
                    <a:pt x="429" y="156"/>
                    <a:pt x="427" y="156"/>
                  </a:cubicBezTo>
                  <a:cubicBezTo>
                    <a:pt x="424" y="155"/>
                    <a:pt x="423" y="158"/>
                    <a:pt x="422" y="161"/>
                  </a:cubicBezTo>
                  <a:cubicBezTo>
                    <a:pt x="421" y="163"/>
                    <a:pt x="418" y="167"/>
                    <a:pt x="416" y="173"/>
                  </a:cubicBezTo>
                  <a:cubicBezTo>
                    <a:pt x="415" y="178"/>
                    <a:pt x="408" y="180"/>
                    <a:pt x="405" y="181"/>
                  </a:cubicBezTo>
                  <a:cubicBezTo>
                    <a:pt x="402" y="182"/>
                    <a:pt x="400" y="187"/>
                    <a:pt x="402" y="189"/>
                  </a:cubicBezTo>
                  <a:cubicBezTo>
                    <a:pt x="403" y="191"/>
                    <a:pt x="405" y="189"/>
                    <a:pt x="406" y="190"/>
                  </a:cubicBezTo>
                  <a:cubicBezTo>
                    <a:pt x="408" y="190"/>
                    <a:pt x="406" y="196"/>
                    <a:pt x="405" y="196"/>
                  </a:cubicBezTo>
                  <a:cubicBezTo>
                    <a:pt x="404" y="197"/>
                    <a:pt x="407" y="199"/>
                    <a:pt x="405" y="200"/>
                  </a:cubicBezTo>
                  <a:cubicBezTo>
                    <a:pt x="403" y="202"/>
                    <a:pt x="401" y="205"/>
                    <a:pt x="402" y="206"/>
                  </a:cubicBezTo>
                  <a:cubicBezTo>
                    <a:pt x="403" y="208"/>
                    <a:pt x="409" y="208"/>
                    <a:pt x="412" y="210"/>
                  </a:cubicBezTo>
                  <a:cubicBezTo>
                    <a:pt x="414" y="211"/>
                    <a:pt x="413" y="214"/>
                    <a:pt x="415" y="217"/>
                  </a:cubicBezTo>
                  <a:cubicBezTo>
                    <a:pt x="417" y="219"/>
                    <a:pt x="420" y="218"/>
                    <a:pt x="421" y="219"/>
                  </a:cubicBezTo>
                  <a:cubicBezTo>
                    <a:pt x="422" y="221"/>
                    <a:pt x="417" y="227"/>
                    <a:pt x="415" y="228"/>
                  </a:cubicBezTo>
                  <a:cubicBezTo>
                    <a:pt x="414" y="228"/>
                    <a:pt x="407" y="221"/>
                    <a:pt x="405" y="220"/>
                  </a:cubicBezTo>
                  <a:cubicBezTo>
                    <a:pt x="403" y="218"/>
                    <a:pt x="395" y="216"/>
                    <a:pt x="392" y="214"/>
                  </a:cubicBezTo>
                  <a:cubicBezTo>
                    <a:pt x="388" y="212"/>
                    <a:pt x="385" y="212"/>
                    <a:pt x="380" y="209"/>
                  </a:cubicBezTo>
                  <a:cubicBezTo>
                    <a:pt x="376" y="206"/>
                    <a:pt x="373" y="205"/>
                    <a:pt x="365" y="205"/>
                  </a:cubicBezTo>
                  <a:cubicBezTo>
                    <a:pt x="357" y="205"/>
                    <a:pt x="352" y="203"/>
                    <a:pt x="349" y="204"/>
                  </a:cubicBezTo>
                  <a:cubicBezTo>
                    <a:pt x="347" y="204"/>
                    <a:pt x="348" y="201"/>
                    <a:pt x="343" y="199"/>
                  </a:cubicBezTo>
                  <a:cubicBezTo>
                    <a:pt x="339" y="197"/>
                    <a:pt x="336" y="194"/>
                    <a:pt x="333" y="196"/>
                  </a:cubicBezTo>
                  <a:cubicBezTo>
                    <a:pt x="330" y="197"/>
                    <a:pt x="331" y="202"/>
                    <a:pt x="335" y="203"/>
                  </a:cubicBezTo>
                  <a:cubicBezTo>
                    <a:pt x="339" y="203"/>
                    <a:pt x="337" y="205"/>
                    <a:pt x="342" y="205"/>
                  </a:cubicBezTo>
                  <a:cubicBezTo>
                    <a:pt x="346" y="205"/>
                    <a:pt x="347" y="206"/>
                    <a:pt x="347" y="209"/>
                  </a:cubicBezTo>
                  <a:cubicBezTo>
                    <a:pt x="347" y="212"/>
                    <a:pt x="349" y="214"/>
                    <a:pt x="351" y="216"/>
                  </a:cubicBezTo>
                  <a:cubicBezTo>
                    <a:pt x="353" y="218"/>
                    <a:pt x="352" y="221"/>
                    <a:pt x="348" y="221"/>
                  </a:cubicBezTo>
                  <a:cubicBezTo>
                    <a:pt x="345" y="221"/>
                    <a:pt x="341" y="221"/>
                    <a:pt x="343" y="223"/>
                  </a:cubicBezTo>
                  <a:cubicBezTo>
                    <a:pt x="344" y="226"/>
                    <a:pt x="342" y="226"/>
                    <a:pt x="338" y="225"/>
                  </a:cubicBezTo>
                  <a:cubicBezTo>
                    <a:pt x="335" y="224"/>
                    <a:pt x="337" y="222"/>
                    <a:pt x="338" y="220"/>
                  </a:cubicBezTo>
                  <a:cubicBezTo>
                    <a:pt x="340" y="219"/>
                    <a:pt x="335" y="217"/>
                    <a:pt x="333" y="216"/>
                  </a:cubicBezTo>
                  <a:cubicBezTo>
                    <a:pt x="331" y="216"/>
                    <a:pt x="322" y="222"/>
                    <a:pt x="320" y="223"/>
                  </a:cubicBezTo>
                  <a:cubicBezTo>
                    <a:pt x="318" y="224"/>
                    <a:pt x="312" y="221"/>
                    <a:pt x="306" y="223"/>
                  </a:cubicBezTo>
                  <a:cubicBezTo>
                    <a:pt x="300" y="224"/>
                    <a:pt x="300" y="229"/>
                    <a:pt x="298" y="229"/>
                  </a:cubicBezTo>
                  <a:cubicBezTo>
                    <a:pt x="296" y="228"/>
                    <a:pt x="289" y="229"/>
                    <a:pt x="287" y="228"/>
                  </a:cubicBezTo>
                  <a:cubicBezTo>
                    <a:pt x="284" y="226"/>
                    <a:pt x="286" y="225"/>
                    <a:pt x="289" y="225"/>
                  </a:cubicBezTo>
                  <a:cubicBezTo>
                    <a:pt x="291" y="226"/>
                    <a:pt x="292" y="225"/>
                    <a:pt x="291" y="223"/>
                  </a:cubicBezTo>
                  <a:cubicBezTo>
                    <a:pt x="289" y="221"/>
                    <a:pt x="293" y="218"/>
                    <a:pt x="293" y="217"/>
                  </a:cubicBezTo>
                  <a:cubicBezTo>
                    <a:pt x="293" y="216"/>
                    <a:pt x="283" y="219"/>
                    <a:pt x="281" y="221"/>
                  </a:cubicBezTo>
                  <a:cubicBezTo>
                    <a:pt x="280" y="222"/>
                    <a:pt x="281" y="224"/>
                    <a:pt x="280" y="225"/>
                  </a:cubicBezTo>
                  <a:cubicBezTo>
                    <a:pt x="278" y="226"/>
                    <a:pt x="278" y="224"/>
                    <a:pt x="276" y="223"/>
                  </a:cubicBezTo>
                  <a:cubicBezTo>
                    <a:pt x="274" y="222"/>
                    <a:pt x="259" y="226"/>
                    <a:pt x="257" y="229"/>
                  </a:cubicBezTo>
                  <a:cubicBezTo>
                    <a:pt x="254" y="232"/>
                    <a:pt x="249" y="232"/>
                    <a:pt x="249" y="234"/>
                  </a:cubicBezTo>
                  <a:cubicBezTo>
                    <a:pt x="249" y="236"/>
                    <a:pt x="242" y="235"/>
                    <a:pt x="239" y="237"/>
                  </a:cubicBezTo>
                  <a:cubicBezTo>
                    <a:pt x="237" y="238"/>
                    <a:pt x="238" y="243"/>
                    <a:pt x="237" y="245"/>
                  </a:cubicBezTo>
                  <a:cubicBezTo>
                    <a:pt x="236" y="248"/>
                    <a:pt x="226" y="247"/>
                    <a:pt x="223" y="247"/>
                  </a:cubicBezTo>
                  <a:cubicBezTo>
                    <a:pt x="220" y="247"/>
                    <a:pt x="219" y="241"/>
                    <a:pt x="216" y="241"/>
                  </a:cubicBezTo>
                  <a:cubicBezTo>
                    <a:pt x="214" y="241"/>
                    <a:pt x="215" y="237"/>
                    <a:pt x="216" y="236"/>
                  </a:cubicBezTo>
                  <a:cubicBezTo>
                    <a:pt x="217" y="234"/>
                    <a:pt x="219" y="235"/>
                    <a:pt x="222" y="233"/>
                  </a:cubicBezTo>
                  <a:cubicBezTo>
                    <a:pt x="225" y="231"/>
                    <a:pt x="228" y="234"/>
                    <a:pt x="229" y="233"/>
                  </a:cubicBezTo>
                  <a:cubicBezTo>
                    <a:pt x="231" y="232"/>
                    <a:pt x="225" y="228"/>
                    <a:pt x="224" y="225"/>
                  </a:cubicBezTo>
                  <a:cubicBezTo>
                    <a:pt x="224" y="222"/>
                    <a:pt x="217" y="221"/>
                    <a:pt x="214" y="222"/>
                  </a:cubicBezTo>
                  <a:cubicBezTo>
                    <a:pt x="210" y="223"/>
                    <a:pt x="206" y="222"/>
                    <a:pt x="203" y="221"/>
                  </a:cubicBezTo>
                  <a:cubicBezTo>
                    <a:pt x="201" y="220"/>
                    <a:pt x="201" y="223"/>
                    <a:pt x="205" y="224"/>
                  </a:cubicBezTo>
                  <a:cubicBezTo>
                    <a:pt x="209" y="225"/>
                    <a:pt x="207" y="228"/>
                    <a:pt x="207" y="230"/>
                  </a:cubicBezTo>
                  <a:cubicBezTo>
                    <a:pt x="208" y="232"/>
                    <a:pt x="206" y="236"/>
                    <a:pt x="204" y="239"/>
                  </a:cubicBezTo>
                  <a:cubicBezTo>
                    <a:pt x="202" y="242"/>
                    <a:pt x="203" y="242"/>
                    <a:pt x="207" y="242"/>
                  </a:cubicBezTo>
                  <a:cubicBezTo>
                    <a:pt x="210" y="242"/>
                    <a:pt x="210" y="246"/>
                    <a:pt x="210" y="250"/>
                  </a:cubicBezTo>
                  <a:cubicBezTo>
                    <a:pt x="210" y="253"/>
                    <a:pt x="207" y="254"/>
                    <a:pt x="207" y="256"/>
                  </a:cubicBezTo>
                  <a:cubicBezTo>
                    <a:pt x="207" y="259"/>
                    <a:pt x="204" y="255"/>
                    <a:pt x="204" y="256"/>
                  </a:cubicBezTo>
                  <a:cubicBezTo>
                    <a:pt x="203" y="257"/>
                    <a:pt x="202" y="256"/>
                    <a:pt x="201" y="254"/>
                  </a:cubicBezTo>
                  <a:cubicBezTo>
                    <a:pt x="201" y="252"/>
                    <a:pt x="195" y="253"/>
                    <a:pt x="193" y="252"/>
                  </a:cubicBezTo>
                  <a:cubicBezTo>
                    <a:pt x="190" y="251"/>
                    <a:pt x="189" y="252"/>
                    <a:pt x="187" y="255"/>
                  </a:cubicBezTo>
                  <a:cubicBezTo>
                    <a:pt x="186" y="257"/>
                    <a:pt x="182" y="258"/>
                    <a:pt x="180" y="258"/>
                  </a:cubicBezTo>
                  <a:cubicBezTo>
                    <a:pt x="177" y="258"/>
                    <a:pt x="174" y="262"/>
                    <a:pt x="172" y="264"/>
                  </a:cubicBezTo>
                  <a:cubicBezTo>
                    <a:pt x="169" y="265"/>
                    <a:pt x="169" y="268"/>
                    <a:pt x="172" y="271"/>
                  </a:cubicBezTo>
                  <a:cubicBezTo>
                    <a:pt x="175" y="274"/>
                    <a:pt x="176" y="276"/>
                    <a:pt x="176" y="278"/>
                  </a:cubicBezTo>
                  <a:cubicBezTo>
                    <a:pt x="175" y="279"/>
                    <a:pt x="167" y="279"/>
                    <a:pt x="166" y="277"/>
                  </a:cubicBezTo>
                  <a:cubicBezTo>
                    <a:pt x="164" y="275"/>
                    <a:pt x="159" y="275"/>
                    <a:pt x="157" y="275"/>
                  </a:cubicBezTo>
                  <a:cubicBezTo>
                    <a:pt x="155" y="275"/>
                    <a:pt x="150" y="269"/>
                    <a:pt x="147" y="269"/>
                  </a:cubicBezTo>
                  <a:cubicBezTo>
                    <a:pt x="145" y="269"/>
                    <a:pt x="143" y="272"/>
                    <a:pt x="142" y="274"/>
                  </a:cubicBezTo>
                  <a:cubicBezTo>
                    <a:pt x="141" y="276"/>
                    <a:pt x="143" y="276"/>
                    <a:pt x="145" y="279"/>
                  </a:cubicBezTo>
                  <a:cubicBezTo>
                    <a:pt x="146" y="282"/>
                    <a:pt x="151" y="282"/>
                    <a:pt x="153" y="282"/>
                  </a:cubicBezTo>
                  <a:cubicBezTo>
                    <a:pt x="155" y="282"/>
                    <a:pt x="154" y="285"/>
                    <a:pt x="154" y="287"/>
                  </a:cubicBezTo>
                  <a:cubicBezTo>
                    <a:pt x="153" y="288"/>
                    <a:pt x="149" y="289"/>
                    <a:pt x="147" y="288"/>
                  </a:cubicBezTo>
                  <a:cubicBezTo>
                    <a:pt x="146" y="286"/>
                    <a:pt x="141" y="288"/>
                    <a:pt x="141" y="286"/>
                  </a:cubicBezTo>
                  <a:cubicBezTo>
                    <a:pt x="141" y="284"/>
                    <a:pt x="137" y="281"/>
                    <a:pt x="133" y="281"/>
                  </a:cubicBezTo>
                  <a:cubicBezTo>
                    <a:pt x="129" y="282"/>
                    <a:pt x="128" y="280"/>
                    <a:pt x="129" y="277"/>
                  </a:cubicBezTo>
                  <a:cubicBezTo>
                    <a:pt x="129" y="274"/>
                    <a:pt x="127" y="272"/>
                    <a:pt x="127" y="270"/>
                  </a:cubicBezTo>
                  <a:cubicBezTo>
                    <a:pt x="127" y="269"/>
                    <a:pt x="125" y="266"/>
                    <a:pt x="127" y="265"/>
                  </a:cubicBezTo>
                  <a:cubicBezTo>
                    <a:pt x="129" y="264"/>
                    <a:pt x="127" y="262"/>
                    <a:pt x="128" y="260"/>
                  </a:cubicBezTo>
                  <a:cubicBezTo>
                    <a:pt x="128" y="258"/>
                    <a:pt x="124" y="255"/>
                    <a:pt x="121" y="255"/>
                  </a:cubicBezTo>
                  <a:cubicBezTo>
                    <a:pt x="118" y="255"/>
                    <a:pt x="119" y="252"/>
                    <a:pt x="116" y="251"/>
                  </a:cubicBezTo>
                  <a:cubicBezTo>
                    <a:pt x="113" y="251"/>
                    <a:pt x="108" y="246"/>
                    <a:pt x="108" y="244"/>
                  </a:cubicBezTo>
                  <a:cubicBezTo>
                    <a:pt x="107" y="242"/>
                    <a:pt x="103" y="242"/>
                    <a:pt x="105" y="242"/>
                  </a:cubicBezTo>
                  <a:cubicBezTo>
                    <a:pt x="106" y="241"/>
                    <a:pt x="109" y="242"/>
                    <a:pt x="111" y="244"/>
                  </a:cubicBezTo>
                  <a:cubicBezTo>
                    <a:pt x="114" y="246"/>
                    <a:pt x="117" y="248"/>
                    <a:pt x="123" y="249"/>
                  </a:cubicBezTo>
                  <a:cubicBezTo>
                    <a:pt x="129" y="250"/>
                    <a:pt x="131" y="253"/>
                    <a:pt x="138" y="254"/>
                  </a:cubicBezTo>
                  <a:cubicBezTo>
                    <a:pt x="144" y="255"/>
                    <a:pt x="148" y="256"/>
                    <a:pt x="158" y="257"/>
                  </a:cubicBezTo>
                  <a:cubicBezTo>
                    <a:pt x="167" y="258"/>
                    <a:pt x="179" y="249"/>
                    <a:pt x="182" y="246"/>
                  </a:cubicBezTo>
                  <a:cubicBezTo>
                    <a:pt x="185" y="244"/>
                    <a:pt x="181" y="238"/>
                    <a:pt x="181" y="236"/>
                  </a:cubicBezTo>
                  <a:cubicBezTo>
                    <a:pt x="181" y="234"/>
                    <a:pt x="177" y="234"/>
                    <a:pt x="176" y="233"/>
                  </a:cubicBezTo>
                  <a:cubicBezTo>
                    <a:pt x="176" y="231"/>
                    <a:pt x="173" y="228"/>
                    <a:pt x="169" y="228"/>
                  </a:cubicBezTo>
                  <a:cubicBezTo>
                    <a:pt x="166" y="228"/>
                    <a:pt x="165" y="224"/>
                    <a:pt x="162" y="224"/>
                  </a:cubicBezTo>
                  <a:cubicBezTo>
                    <a:pt x="160" y="225"/>
                    <a:pt x="158" y="223"/>
                    <a:pt x="150" y="218"/>
                  </a:cubicBezTo>
                  <a:cubicBezTo>
                    <a:pt x="143" y="213"/>
                    <a:pt x="132" y="210"/>
                    <a:pt x="130" y="210"/>
                  </a:cubicBezTo>
                  <a:cubicBezTo>
                    <a:pt x="129" y="211"/>
                    <a:pt x="127" y="212"/>
                    <a:pt x="126" y="210"/>
                  </a:cubicBezTo>
                  <a:cubicBezTo>
                    <a:pt x="125" y="208"/>
                    <a:pt x="122" y="208"/>
                    <a:pt x="120" y="210"/>
                  </a:cubicBezTo>
                  <a:cubicBezTo>
                    <a:pt x="118" y="211"/>
                    <a:pt x="116" y="209"/>
                    <a:pt x="112" y="209"/>
                  </a:cubicBezTo>
                  <a:cubicBezTo>
                    <a:pt x="108" y="210"/>
                    <a:pt x="106" y="208"/>
                    <a:pt x="107" y="207"/>
                  </a:cubicBezTo>
                  <a:cubicBezTo>
                    <a:pt x="108" y="206"/>
                    <a:pt x="114" y="207"/>
                    <a:pt x="114" y="205"/>
                  </a:cubicBezTo>
                  <a:cubicBezTo>
                    <a:pt x="113" y="203"/>
                    <a:pt x="111" y="205"/>
                    <a:pt x="108" y="202"/>
                  </a:cubicBezTo>
                  <a:cubicBezTo>
                    <a:pt x="105" y="200"/>
                    <a:pt x="103" y="202"/>
                    <a:pt x="102" y="204"/>
                  </a:cubicBezTo>
                  <a:cubicBezTo>
                    <a:pt x="101" y="205"/>
                    <a:pt x="99" y="205"/>
                    <a:pt x="97" y="203"/>
                  </a:cubicBezTo>
                  <a:cubicBezTo>
                    <a:pt x="97" y="203"/>
                    <a:pt x="97" y="203"/>
                    <a:pt x="96" y="203"/>
                  </a:cubicBezTo>
                  <a:cubicBezTo>
                    <a:pt x="96" y="206"/>
                    <a:pt x="94" y="206"/>
                    <a:pt x="92" y="206"/>
                  </a:cubicBezTo>
                  <a:cubicBezTo>
                    <a:pt x="90" y="205"/>
                    <a:pt x="88" y="209"/>
                    <a:pt x="85" y="209"/>
                  </a:cubicBezTo>
                  <a:cubicBezTo>
                    <a:pt x="83" y="209"/>
                    <a:pt x="80" y="212"/>
                    <a:pt x="79" y="214"/>
                  </a:cubicBezTo>
                  <a:cubicBezTo>
                    <a:pt x="79" y="216"/>
                    <a:pt x="76" y="215"/>
                    <a:pt x="76" y="217"/>
                  </a:cubicBezTo>
                  <a:cubicBezTo>
                    <a:pt x="76" y="218"/>
                    <a:pt x="76" y="220"/>
                    <a:pt x="75" y="221"/>
                  </a:cubicBezTo>
                  <a:cubicBezTo>
                    <a:pt x="74" y="223"/>
                    <a:pt x="75" y="223"/>
                    <a:pt x="76" y="226"/>
                  </a:cubicBezTo>
                  <a:cubicBezTo>
                    <a:pt x="77" y="228"/>
                    <a:pt x="80" y="228"/>
                    <a:pt x="81" y="229"/>
                  </a:cubicBezTo>
                  <a:cubicBezTo>
                    <a:pt x="83" y="230"/>
                    <a:pt x="87" y="234"/>
                    <a:pt x="87" y="235"/>
                  </a:cubicBezTo>
                  <a:cubicBezTo>
                    <a:pt x="87" y="237"/>
                    <a:pt x="84" y="240"/>
                    <a:pt x="82" y="241"/>
                  </a:cubicBezTo>
                  <a:cubicBezTo>
                    <a:pt x="81" y="242"/>
                    <a:pt x="79" y="245"/>
                    <a:pt x="80" y="246"/>
                  </a:cubicBezTo>
                  <a:cubicBezTo>
                    <a:pt x="81" y="248"/>
                    <a:pt x="85" y="254"/>
                    <a:pt x="88" y="259"/>
                  </a:cubicBezTo>
                  <a:cubicBezTo>
                    <a:pt x="90" y="264"/>
                    <a:pt x="87" y="262"/>
                    <a:pt x="85" y="264"/>
                  </a:cubicBezTo>
                  <a:cubicBezTo>
                    <a:pt x="83" y="266"/>
                    <a:pt x="86" y="269"/>
                    <a:pt x="86" y="270"/>
                  </a:cubicBezTo>
                  <a:cubicBezTo>
                    <a:pt x="87" y="272"/>
                    <a:pt x="84" y="272"/>
                    <a:pt x="84" y="273"/>
                  </a:cubicBezTo>
                  <a:cubicBezTo>
                    <a:pt x="84" y="274"/>
                    <a:pt x="88" y="275"/>
                    <a:pt x="88" y="276"/>
                  </a:cubicBezTo>
                  <a:cubicBezTo>
                    <a:pt x="89" y="277"/>
                    <a:pt x="86" y="278"/>
                    <a:pt x="87" y="280"/>
                  </a:cubicBezTo>
                  <a:cubicBezTo>
                    <a:pt x="88" y="282"/>
                    <a:pt x="91" y="282"/>
                    <a:pt x="92" y="284"/>
                  </a:cubicBezTo>
                  <a:cubicBezTo>
                    <a:pt x="92" y="287"/>
                    <a:pt x="86" y="287"/>
                    <a:pt x="86" y="289"/>
                  </a:cubicBezTo>
                  <a:cubicBezTo>
                    <a:pt x="87" y="291"/>
                    <a:pt x="94" y="294"/>
                    <a:pt x="97" y="297"/>
                  </a:cubicBezTo>
                  <a:cubicBezTo>
                    <a:pt x="100" y="301"/>
                    <a:pt x="100" y="302"/>
                    <a:pt x="99" y="304"/>
                  </a:cubicBezTo>
                  <a:cubicBezTo>
                    <a:pt x="98" y="308"/>
                    <a:pt x="89" y="311"/>
                    <a:pt x="87" y="316"/>
                  </a:cubicBezTo>
                  <a:cubicBezTo>
                    <a:pt x="85" y="320"/>
                    <a:pt x="77" y="323"/>
                    <a:pt x="74" y="326"/>
                  </a:cubicBezTo>
                  <a:cubicBezTo>
                    <a:pt x="73" y="328"/>
                    <a:pt x="71" y="330"/>
                    <a:pt x="70" y="332"/>
                  </a:cubicBezTo>
                  <a:cubicBezTo>
                    <a:pt x="71" y="331"/>
                    <a:pt x="73" y="331"/>
                    <a:pt x="74" y="330"/>
                  </a:cubicBezTo>
                  <a:cubicBezTo>
                    <a:pt x="75" y="329"/>
                    <a:pt x="77" y="334"/>
                    <a:pt x="79" y="336"/>
                  </a:cubicBezTo>
                  <a:cubicBezTo>
                    <a:pt x="81" y="337"/>
                    <a:pt x="85" y="336"/>
                    <a:pt x="86" y="337"/>
                  </a:cubicBezTo>
                  <a:cubicBezTo>
                    <a:pt x="88" y="339"/>
                    <a:pt x="85" y="339"/>
                    <a:pt x="82" y="338"/>
                  </a:cubicBezTo>
                  <a:cubicBezTo>
                    <a:pt x="79" y="338"/>
                    <a:pt x="79" y="340"/>
                    <a:pt x="74" y="341"/>
                  </a:cubicBezTo>
                  <a:cubicBezTo>
                    <a:pt x="71" y="342"/>
                    <a:pt x="71" y="344"/>
                    <a:pt x="70" y="344"/>
                  </a:cubicBezTo>
                  <a:cubicBezTo>
                    <a:pt x="72" y="347"/>
                    <a:pt x="69" y="348"/>
                    <a:pt x="68" y="350"/>
                  </a:cubicBezTo>
                  <a:cubicBezTo>
                    <a:pt x="67" y="352"/>
                    <a:pt x="66" y="353"/>
                    <a:pt x="65" y="354"/>
                  </a:cubicBezTo>
                  <a:cubicBezTo>
                    <a:pt x="65" y="356"/>
                    <a:pt x="66" y="357"/>
                    <a:pt x="66" y="359"/>
                  </a:cubicBezTo>
                  <a:cubicBezTo>
                    <a:pt x="66" y="361"/>
                    <a:pt x="67" y="362"/>
                    <a:pt x="68" y="364"/>
                  </a:cubicBezTo>
                  <a:cubicBezTo>
                    <a:pt x="69" y="365"/>
                    <a:pt x="67" y="365"/>
                    <a:pt x="66" y="366"/>
                  </a:cubicBezTo>
                  <a:cubicBezTo>
                    <a:pt x="65" y="367"/>
                    <a:pt x="65" y="369"/>
                    <a:pt x="67" y="371"/>
                  </a:cubicBezTo>
                  <a:cubicBezTo>
                    <a:pt x="68" y="372"/>
                    <a:pt x="68" y="374"/>
                    <a:pt x="68" y="376"/>
                  </a:cubicBezTo>
                  <a:cubicBezTo>
                    <a:pt x="67" y="377"/>
                    <a:pt x="69" y="379"/>
                    <a:pt x="70" y="380"/>
                  </a:cubicBezTo>
                  <a:cubicBezTo>
                    <a:pt x="72" y="382"/>
                    <a:pt x="71" y="385"/>
                    <a:pt x="73" y="386"/>
                  </a:cubicBezTo>
                  <a:cubicBezTo>
                    <a:pt x="74" y="387"/>
                    <a:pt x="75" y="388"/>
                    <a:pt x="77" y="388"/>
                  </a:cubicBezTo>
                  <a:cubicBezTo>
                    <a:pt x="79" y="387"/>
                    <a:pt x="80" y="388"/>
                    <a:pt x="81" y="390"/>
                  </a:cubicBezTo>
                  <a:cubicBezTo>
                    <a:pt x="82" y="391"/>
                    <a:pt x="84" y="390"/>
                    <a:pt x="86" y="390"/>
                  </a:cubicBezTo>
                  <a:cubicBezTo>
                    <a:pt x="88" y="389"/>
                    <a:pt x="93" y="391"/>
                    <a:pt x="94" y="392"/>
                  </a:cubicBezTo>
                  <a:cubicBezTo>
                    <a:pt x="95" y="392"/>
                    <a:pt x="94" y="396"/>
                    <a:pt x="94" y="398"/>
                  </a:cubicBezTo>
                  <a:cubicBezTo>
                    <a:pt x="95" y="400"/>
                    <a:pt x="93" y="402"/>
                    <a:pt x="95" y="404"/>
                  </a:cubicBezTo>
                  <a:cubicBezTo>
                    <a:pt x="97" y="405"/>
                    <a:pt x="97" y="408"/>
                    <a:pt x="99" y="409"/>
                  </a:cubicBezTo>
                  <a:cubicBezTo>
                    <a:pt x="102" y="410"/>
                    <a:pt x="103" y="413"/>
                    <a:pt x="104" y="413"/>
                  </a:cubicBezTo>
                  <a:cubicBezTo>
                    <a:pt x="106" y="414"/>
                    <a:pt x="108" y="416"/>
                    <a:pt x="109" y="418"/>
                  </a:cubicBezTo>
                  <a:cubicBezTo>
                    <a:pt x="109" y="419"/>
                    <a:pt x="106" y="421"/>
                    <a:pt x="104" y="422"/>
                  </a:cubicBezTo>
                  <a:cubicBezTo>
                    <a:pt x="103" y="422"/>
                    <a:pt x="100" y="419"/>
                    <a:pt x="99" y="421"/>
                  </a:cubicBezTo>
                  <a:cubicBezTo>
                    <a:pt x="97" y="422"/>
                    <a:pt x="99" y="424"/>
                    <a:pt x="100" y="429"/>
                  </a:cubicBezTo>
                  <a:cubicBezTo>
                    <a:pt x="101" y="433"/>
                    <a:pt x="102" y="433"/>
                    <a:pt x="103" y="433"/>
                  </a:cubicBezTo>
                  <a:cubicBezTo>
                    <a:pt x="105" y="433"/>
                    <a:pt x="106" y="432"/>
                    <a:pt x="107" y="431"/>
                  </a:cubicBezTo>
                  <a:cubicBezTo>
                    <a:pt x="109" y="430"/>
                    <a:pt x="112" y="431"/>
                    <a:pt x="113" y="431"/>
                  </a:cubicBezTo>
                  <a:cubicBezTo>
                    <a:pt x="114" y="430"/>
                    <a:pt x="119" y="430"/>
                    <a:pt x="120" y="432"/>
                  </a:cubicBezTo>
                  <a:cubicBezTo>
                    <a:pt x="121" y="433"/>
                    <a:pt x="122" y="437"/>
                    <a:pt x="121" y="438"/>
                  </a:cubicBezTo>
                  <a:cubicBezTo>
                    <a:pt x="120" y="439"/>
                    <a:pt x="122" y="441"/>
                    <a:pt x="123" y="443"/>
                  </a:cubicBezTo>
                  <a:cubicBezTo>
                    <a:pt x="124" y="444"/>
                    <a:pt x="128" y="444"/>
                    <a:pt x="129" y="444"/>
                  </a:cubicBezTo>
                  <a:cubicBezTo>
                    <a:pt x="130" y="445"/>
                    <a:pt x="133" y="449"/>
                    <a:pt x="133" y="451"/>
                  </a:cubicBezTo>
                  <a:cubicBezTo>
                    <a:pt x="132" y="452"/>
                    <a:pt x="135" y="453"/>
                    <a:pt x="136" y="452"/>
                  </a:cubicBezTo>
                  <a:cubicBezTo>
                    <a:pt x="137" y="452"/>
                    <a:pt x="138" y="453"/>
                    <a:pt x="140" y="454"/>
                  </a:cubicBezTo>
                  <a:cubicBezTo>
                    <a:pt x="141" y="455"/>
                    <a:pt x="143" y="455"/>
                    <a:pt x="144" y="454"/>
                  </a:cubicBezTo>
                  <a:cubicBezTo>
                    <a:pt x="146" y="453"/>
                    <a:pt x="148" y="452"/>
                    <a:pt x="149" y="453"/>
                  </a:cubicBezTo>
                  <a:cubicBezTo>
                    <a:pt x="150" y="455"/>
                    <a:pt x="153" y="457"/>
                    <a:pt x="153" y="458"/>
                  </a:cubicBezTo>
                  <a:cubicBezTo>
                    <a:pt x="153" y="459"/>
                    <a:pt x="157" y="458"/>
                    <a:pt x="160" y="459"/>
                  </a:cubicBezTo>
                  <a:cubicBezTo>
                    <a:pt x="162" y="460"/>
                    <a:pt x="164" y="460"/>
                    <a:pt x="167" y="461"/>
                  </a:cubicBezTo>
                  <a:cubicBezTo>
                    <a:pt x="169" y="462"/>
                    <a:pt x="171" y="462"/>
                    <a:pt x="172" y="464"/>
                  </a:cubicBezTo>
                  <a:cubicBezTo>
                    <a:pt x="172" y="465"/>
                    <a:pt x="169" y="467"/>
                    <a:pt x="169" y="467"/>
                  </a:cubicBezTo>
                  <a:cubicBezTo>
                    <a:pt x="169" y="468"/>
                    <a:pt x="171" y="469"/>
                    <a:pt x="171" y="470"/>
                  </a:cubicBezTo>
                  <a:cubicBezTo>
                    <a:pt x="171" y="471"/>
                    <a:pt x="169" y="471"/>
                    <a:pt x="168" y="472"/>
                  </a:cubicBezTo>
                  <a:cubicBezTo>
                    <a:pt x="168" y="473"/>
                    <a:pt x="170" y="474"/>
                    <a:pt x="170" y="475"/>
                  </a:cubicBezTo>
                  <a:cubicBezTo>
                    <a:pt x="170" y="476"/>
                    <a:pt x="169" y="479"/>
                    <a:pt x="169" y="480"/>
                  </a:cubicBezTo>
                  <a:cubicBezTo>
                    <a:pt x="169" y="481"/>
                    <a:pt x="163" y="480"/>
                    <a:pt x="162" y="480"/>
                  </a:cubicBezTo>
                  <a:cubicBezTo>
                    <a:pt x="160" y="480"/>
                    <a:pt x="156" y="484"/>
                    <a:pt x="155" y="484"/>
                  </a:cubicBezTo>
                  <a:cubicBezTo>
                    <a:pt x="154" y="485"/>
                    <a:pt x="155" y="487"/>
                    <a:pt x="155" y="488"/>
                  </a:cubicBezTo>
                  <a:cubicBezTo>
                    <a:pt x="159" y="488"/>
                    <a:pt x="163" y="487"/>
                    <a:pt x="164" y="488"/>
                  </a:cubicBezTo>
                  <a:cubicBezTo>
                    <a:pt x="164" y="490"/>
                    <a:pt x="155" y="494"/>
                    <a:pt x="153" y="494"/>
                  </a:cubicBezTo>
                  <a:cubicBezTo>
                    <a:pt x="151" y="495"/>
                    <a:pt x="156" y="498"/>
                    <a:pt x="156" y="499"/>
                  </a:cubicBezTo>
                  <a:cubicBezTo>
                    <a:pt x="156" y="501"/>
                    <a:pt x="151" y="501"/>
                    <a:pt x="151" y="504"/>
                  </a:cubicBezTo>
                  <a:cubicBezTo>
                    <a:pt x="152" y="507"/>
                    <a:pt x="150" y="508"/>
                    <a:pt x="147" y="508"/>
                  </a:cubicBezTo>
                  <a:cubicBezTo>
                    <a:pt x="144" y="508"/>
                    <a:pt x="143" y="509"/>
                    <a:pt x="144" y="509"/>
                  </a:cubicBezTo>
                  <a:cubicBezTo>
                    <a:pt x="146" y="510"/>
                    <a:pt x="146" y="513"/>
                    <a:pt x="151" y="515"/>
                  </a:cubicBezTo>
                  <a:cubicBezTo>
                    <a:pt x="156" y="516"/>
                    <a:pt x="162" y="521"/>
                    <a:pt x="167" y="526"/>
                  </a:cubicBezTo>
                  <a:cubicBezTo>
                    <a:pt x="167" y="527"/>
                    <a:pt x="168" y="527"/>
                    <a:pt x="169" y="528"/>
                  </a:cubicBezTo>
                  <a:cubicBezTo>
                    <a:pt x="170" y="527"/>
                    <a:pt x="171" y="527"/>
                    <a:pt x="172" y="526"/>
                  </a:cubicBezTo>
                  <a:cubicBezTo>
                    <a:pt x="175" y="526"/>
                    <a:pt x="180" y="528"/>
                    <a:pt x="182" y="529"/>
                  </a:cubicBezTo>
                  <a:cubicBezTo>
                    <a:pt x="185" y="531"/>
                    <a:pt x="194" y="529"/>
                    <a:pt x="195" y="531"/>
                  </a:cubicBezTo>
                  <a:cubicBezTo>
                    <a:pt x="196" y="532"/>
                    <a:pt x="199" y="534"/>
                    <a:pt x="200" y="534"/>
                  </a:cubicBezTo>
                  <a:cubicBezTo>
                    <a:pt x="202" y="534"/>
                    <a:pt x="204" y="538"/>
                    <a:pt x="206" y="537"/>
                  </a:cubicBezTo>
                  <a:cubicBezTo>
                    <a:pt x="207" y="535"/>
                    <a:pt x="213" y="535"/>
                    <a:pt x="214" y="535"/>
                  </a:cubicBezTo>
                  <a:cubicBezTo>
                    <a:pt x="216" y="535"/>
                    <a:pt x="216" y="537"/>
                    <a:pt x="217" y="537"/>
                  </a:cubicBezTo>
                  <a:cubicBezTo>
                    <a:pt x="219" y="537"/>
                    <a:pt x="219" y="542"/>
                    <a:pt x="220" y="542"/>
                  </a:cubicBezTo>
                  <a:cubicBezTo>
                    <a:pt x="221" y="541"/>
                    <a:pt x="225" y="545"/>
                    <a:pt x="228" y="545"/>
                  </a:cubicBezTo>
                  <a:cubicBezTo>
                    <a:pt x="230" y="546"/>
                    <a:pt x="233" y="550"/>
                    <a:pt x="234" y="550"/>
                  </a:cubicBezTo>
                  <a:cubicBezTo>
                    <a:pt x="235" y="550"/>
                    <a:pt x="237" y="552"/>
                    <a:pt x="238" y="550"/>
                  </a:cubicBezTo>
                  <a:cubicBezTo>
                    <a:pt x="239" y="548"/>
                    <a:pt x="242" y="549"/>
                    <a:pt x="243" y="546"/>
                  </a:cubicBezTo>
                  <a:cubicBezTo>
                    <a:pt x="239" y="540"/>
                    <a:pt x="233" y="534"/>
                    <a:pt x="234" y="531"/>
                  </a:cubicBezTo>
                  <a:cubicBezTo>
                    <a:pt x="234" y="527"/>
                    <a:pt x="236" y="524"/>
                    <a:pt x="230" y="520"/>
                  </a:cubicBezTo>
                  <a:cubicBezTo>
                    <a:pt x="225" y="515"/>
                    <a:pt x="231" y="512"/>
                    <a:pt x="235" y="508"/>
                  </a:cubicBezTo>
                  <a:cubicBezTo>
                    <a:pt x="238" y="503"/>
                    <a:pt x="245" y="502"/>
                    <a:pt x="250" y="499"/>
                  </a:cubicBezTo>
                  <a:cubicBezTo>
                    <a:pt x="249" y="498"/>
                    <a:pt x="248" y="497"/>
                    <a:pt x="247" y="497"/>
                  </a:cubicBezTo>
                  <a:cubicBezTo>
                    <a:pt x="243" y="495"/>
                    <a:pt x="242" y="494"/>
                    <a:pt x="245" y="493"/>
                  </a:cubicBezTo>
                  <a:cubicBezTo>
                    <a:pt x="248" y="492"/>
                    <a:pt x="246" y="491"/>
                    <a:pt x="244" y="488"/>
                  </a:cubicBezTo>
                  <a:cubicBezTo>
                    <a:pt x="241" y="485"/>
                    <a:pt x="240" y="482"/>
                    <a:pt x="239" y="482"/>
                  </a:cubicBezTo>
                  <a:cubicBezTo>
                    <a:pt x="237" y="482"/>
                    <a:pt x="235" y="482"/>
                    <a:pt x="233" y="482"/>
                  </a:cubicBezTo>
                  <a:cubicBezTo>
                    <a:pt x="230" y="483"/>
                    <a:pt x="231" y="480"/>
                    <a:pt x="231" y="478"/>
                  </a:cubicBezTo>
                  <a:cubicBezTo>
                    <a:pt x="231" y="475"/>
                    <a:pt x="227" y="476"/>
                    <a:pt x="226" y="475"/>
                  </a:cubicBezTo>
                  <a:cubicBezTo>
                    <a:pt x="225" y="473"/>
                    <a:pt x="227" y="470"/>
                    <a:pt x="228" y="469"/>
                  </a:cubicBezTo>
                  <a:cubicBezTo>
                    <a:pt x="229" y="469"/>
                    <a:pt x="231" y="468"/>
                    <a:pt x="231" y="467"/>
                  </a:cubicBezTo>
                  <a:cubicBezTo>
                    <a:pt x="231" y="466"/>
                    <a:pt x="227" y="465"/>
                    <a:pt x="228" y="463"/>
                  </a:cubicBezTo>
                  <a:cubicBezTo>
                    <a:pt x="230" y="460"/>
                    <a:pt x="233" y="460"/>
                    <a:pt x="233" y="457"/>
                  </a:cubicBezTo>
                  <a:cubicBezTo>
                    <a:pt x="233" y="455"/>
                    <a:pt x="235" y="452"/>
                    <a:pt x="238" y="454"/>
                  </a:cubicBezTo>
                  <a:cubicBezTo>
                    <a:pt x="240" y="456"/>
                    <a:pt x="242" y="461"/>
                    <a:pt x="245" y="460"/>
                  </a:cubicBezTo>
                  <a:cubicBezTo>
                    <a:pt x="248" y="459"/>
                    <a:pt x="246" y="456"/>
                    <a:pt x="245" y="455"/>
                  </a:cubicBezTo>
                  <a:cubicBezTo>
                    <a:pt x="245" y="453"/>
                    <a:pt x="244" y="451"/>
                    <a:pt x="248" y="450"/>
                  </a:cubicBezTo>
                  <a:cubicBezTo>
                    <a:pt x="251" y="449"/>
                    <a:pt x="249" y="446"/>
                    <a:pt x="252" y="446"/>
                  </a:cubicBezTo>
                  <a:cubicBezTo>
                    <a:pt x="255" y="446"/>
                    <a:pt x="259" y="443"/>
                    <a:pt x="261" y="442"/>
                  </a:cubicBezTo>
                  <a:cubicBezTo>
                    <a:pt x="262" y="441"/>
                    <a:pt x="266" y="439"/>
                    <a:pt x="267" y="440"/>
                  </a:cubicBezTo>
                  <a:cubicBezTo>
                    <a:pt x="269" y="441"/>
                    <a:pt x="271" y="443"/>
                    <a:pt x="272" y="440"/>
                  </a:cubicBezTo>
                  <a:cubicBezTo>
                    <a:pt x="273" y="438"/>
                    <a:pt x="277" y="439"/>
                    <a:pt x="278" y="440"/>
                  </a:cubicBezTo>
                  <a:cubicBezTo>
                    <a:pt x="278" y="442"/>
                    <a:pt x="285" y="442"/>
                    <a:pt x="287" y="443"/>
                  </a:cubicBezTo>
                  <a:cubicBezTo>
                    <a:pt x="290" y="445"/>
                    <a:pt x="295" y="448"/>
                    <a:pt x="295" y="449"/>
                  </a:cubicBezTo>
                  <a:cubicBezTo>
                    <a:pt x="295" y="451"/>
                    <a:pt x="297" y="453"/>
                    <a:pt x="297" y="450"/>
                  </a:cubicBezTo>
                  <a:cubicBezTo>
                    <a:pt x="297" y="448"/>
                    <a:pt x="299" y="448"/>
                    <a:pt x="302" y="450"/>
                  </a:cubicBezTo>
                  <a:cubicBezTo>
                    <a:pt x="305" y="452"/>
                    <a:pt x="309" y="451"/>
                    <a:pt x="310" y="449"/>
                  </a:cubicBezTo>
                  <a:cubicBezTo>
                    <a:pt x="310" y="448"/>
                    <a:pt x="316" y="445"/>
                    <a:pt x="318" y="447"/>
                  </a:cubicBezTo>
                  <a:cubicBezTo>
                    <a:pt x="320" y="448"/>
                    <a:pt x="320" y="449"/>
                    <a:pt x="323" y="447"/>
                  </a:cubicBezTo>
                  <a:cubicBezTo>
                    <a:pt x="325" y="445"/>
                    <a:pt x="330" y="445"/>
                    <a:pt x="331" y="448"/>
                  </a:cubicBezTo>
                  <a:cubicBezTo>
                    <a:pt x="332" y="450"/>
                    <a:pt x="334" y="450"/>
                    <a:pt x="336" y="450"/>
                  </a:cubicBezTo>
                  <a:cubicBezTo>
                    <a:pt x="339" y="450"/>
                    <a:pt x="339" y="454"/>
                    <a:pt x="341" y="453"/>
                  </a:cubicBezTo>
                  <a:cubicBezTo>
                    <a:pt x="342" y="452"/>
                    <a:pt x="342" y="448"/>
                    <a:pt x="344" y="449"/>
                  </a:cubicBezTo>
                  <a:cubicBezTo>
                    <a:pt x="345" y="449"/>
                    <a:pt x="347" y="451"/>
                    <a:pt x="350" y="451"/>
                  </a:cubicBezTo>
                  <a:cubicBezTo>
                    <a:pt x="353" y="451"/>
                    <a:pt x="355" y="451"/>
                    <a:pt x="355" y="448"/>
                  </a:cubicBezTo>
                  <a:cubicBezTo>
                    <a:pt x="355" y="446"/>
                    <a:pt x="355" y="442"/>
                    <a:pt x="353" y="442"/>
                  </a:cubicBezTo>
                  <a:cubicBezTo>
                    <a:pt x="351" y="442"/>
                    <a:pt x="349" y="441"/>
                    <a:pt x="347" y="441"/>
                  </a:cubicBezTo>
                  <a:cubicBezTo>
                    <a:pt x="345" y="441"/>
                    <a:pt x="342" y="437"/>
                    <a:pt x="345" y="436"/>
                  </a:cubicBezTo>
                  <a:cubicBezTo>
                    <a:pt x="347" y="435"/>
                    <a:pt x="351" y="433"/>
                    <a:pt x="350" y="432"/>
                  </a:cubicBezTo>
                  <a:cubicBezTo>
                    <a:pt x="349" y="430"/>
                    <a:pt x="348" y="426"/>
                    <a:pt x="351" y="426"/>
                  </a:cubicBezTo>
                  <a:cubicBezTo>
                    <a:pt x="354" y="425"/>
                    <a:pt x="361" y="425"/>
                    <a:pt x="360" y="424"/>
                  </a:cubicBezTo>
                  <a:cubicBezTo>
                    <a:pt x="360" y="423"/>
                    <a:pt x="354" y="422"/>
                    <a:pt x="353" y="420"/>
                  </a:cubicBezTo>
                  <a:cubicBezTo>
                    <a:pt x="352" y="418"/>
                    <a:pt x="351" y="414"/>
                    <a:pt x="352" y="413"/>
                  </a:cubicBezTo>
                  <a:cubicBezTo>
                    <a:pt x="354" y="413"/>
                    <a:pt x="357" y="414"/>
                    <a:pt x="360" y="413"/>
                  </a:cubicBezTo>
                  <a:cubicBezTo>
                    <a:pt x="362" y="412"/>
                    <a:pt x="367" y="414"/>
                    <a:pt x="370" y="412"/>
                  </a:cubicBezTo>
                  <a:cubicBezTo>
                    <a:pt x="373" y="410"/>
                    <a:pt x="379" y="409"/>
                    <a:pt x="382" y="409"/>
                  </a:cubicBezTo>
                  <a:cubicBezTo>
                    <a:pt x="386" y="409"/>
                    <a:pt x="388" y="407"/>
                    <a:pt x="391" y="407"/>
                  </a:cubicBezTo>
                  <a:cubicBezTo>
                    <a:pt x="394" y="406"/>
                    <a:pt x="401" y="405"/>
                    <a:pt x="403" y="404"/>
                  </a:cubicBezTo>
                  <a:cubicBezTo>
                    <a:pt x="405" y="404"/>
                    <a:pt x="415" y="402"/>
                    <a:pt x="415" y="400"/>
                  </a:cubicBezTo>
                  <a:cubicBezTo>
                    <a:pt x="416" y="398"/>
                    <a:pt x="424" y="397"/>
                    <a:pt x="426" y="398"/>
                  </a:cubicBezTo>
                  <a:cubicBezTo>
                    <a:pt x="428" y="399"/>
                    <a:pt x="430" y="399"/>
                    <a:pt x="432" y="399"/>
                  </a:cubicBezTo>
                  <a:cubicBezTo>
                    <a:pt x="434" y="398"/>
                    <a:pt x="438" y="400"/>
                    <a:pt x="438" y="402"/>
                  </a:cubicBezTo>
                  <a:cubicBezTo>
                    <a:pt x="437" y="404"/>
                    <a:pt x="439" y="406"/>
                    <a:pt x="439" y="408"/>
                  </a:cubicBezTo>
                  <a:cubicBezTo>
                    <a:pt x="439" y="410"/>
                    <a:pt x="437" y="410"/>
                    <a:pt x="438" y="412"/>
                  </a:cubicBezTo>
                  <a:cubicBezTo>
                    <a:pt x="439" y="413"/>
                    <a:pt x="444" y="412"/>
                    <a:pt x="446" y="410"/>
                  </a:cubicBezTo>
                  <a:cubicBezTo>
                    <a:pt x="447" y="409"/>
                    <a:pt x="449" y="411"/>
                    <a:pt x="449" y="412"/>
                  </a:cubicBezTo>
                  <a:cubicBezTo>
                    <a:pt x="449" y="414"/>
                    <a:pt x="451" y="415"/>
                    <a:pt x="451" y="413"/>
                  </a:cubicBezTo>
                  <a:cubicBezTo>
                    <a:pt x="451" y="411"/>
                    <a:pt x="454" y="412"/>
                    <a:pt x="455" y="413"/>
                  </a:cubicBezTo>
                  <a:cubicBezTo>
                    <a:pt x="456" y="415"/>
                    <a:pt x="460" y="412"/>
                    <a:pt x="460" y="414"/>
                  </a:cubicBezTo>
                  <a:cubicBezTo>
                    <a:pt x="460" y="416"/>
                    <a:pt x="455" y="417"/>
                    <a:pt x="457" y="419"/>
                  </a:cubicBezTo>
                  <a:cubicBezTo>
                    <a:pt x="459" y="421"/>
                    <a:pt x="460" y="417"/>
                    <a:pt x="463" y="418"/>
                  </a:cubicBezTo>
                  <a:cubicBezTo>
                    <a:pt x="466" y="419"/>
                    <a:pt x="470" y="415"/>
                    <a:pt x="472" y="414"/>
                  </a:cubicBezTo>
                  <a:cubicBezTo>
                    <a:pt x="475" y="414"/>
                    <a:pt x="478" y="411"/>
                    <a:pt x="480" y="410"/>
                  </a:cubicBezTo>
                  <a:cubicBezTo>
                    <a:pt x="482" y="409"/>
                    <a:pt x="487" y="409"/>
                    <a:pt x="486" y="410"/>
                  </a:cubicBezTo>
                  <a:cubicBezTo>
                    <a:pt x="484" y="412"/>
                    <a:pt x="482" y="415"/>
                    <a:pt x="488" y="417"/>
                  </a:cubicBezTo>
                  <a:cubicBezTo>
                    <a:pt x="494" y="419"/>
                    <a:pt x="500" y="430"/>
                    <a:pt x="504" y="435"/>
                  </a:cubicBezTo>
                  <a:cubicBezTo>
                    <a:pt x="507" y="441"/>
                    <a:pt x="510" y="450"/>
                    <a:pt x="512" y="450"/>
                  </a:cubicBezTo>
                  <a:cubicBezTo>
                    <a:pt x="514" y="450"/>
                    <a:pt x="515" y="445"/>
                    <a:pt x="517" y="445"/>
                  </a:cubicBezTo>
                  <a:cubicBezTo>
                    <a:pt x="520" y="444"/>
                    <a:pt x="521" y="449"/>
                    <a:pt x="524" y="449"/>
                  </a:cubicBezTo>
                  <a:cubicBezTo>
                    <a:pt x="526" y="450"/>
                    <a:pt x="530" y="452"/>
                    <a:pt x="532" y="451"/>
                  </a:cubicBezTo>
                  <a:cubicBezTo>
                    <a:pt x="534" y="450"/>
                    <a:pt x="539" y="447"/>
                    <a:pt x="540" y="448"/>
                  </a:cubicBezTo>
                  <a:cubicBezTo>
                    <a:pt x="542" y="449"/>
                    <a:pt x="544" y="449"/>
                    <a:pt x="546" y="453"/>
                  </a:cubicBezTo>
                  <a:cubicBezTo>
                    <a:pt x="547" y="456"/>
                    <a:pt x="549" y="457"/>
                    <a:pt x="551" y="457"/>
                  </a:cubicBezTo>
                  <a:cubicBezTo>
                    <a:pt x="552" y="457"/>
                    <a:pt x="553" y="459"/>
                    <a:pt x="553" y="460"/>
                  </a:cubicBezTo>
                  <a:cubicBezTo>
                    <a:pt x="553" y="462"/>
                    <a:pt x="555" y="464"/>
                    <a:pt x="557" y="464"/>
                  </a:cubicBezTo>
                  <a:cubicBezTo>
                    <a:pt x="558" y="464"/>
                    <a:pt x="562" y="463"/>
                    <a:pt x="564" y="463"/>
                  </a:cubicBezTo>
                  <a:cubicBezTo>
                    <a:pt x="565" y="462"/>
                    <a:pt x="566" y="461"/>
                    <a:pt x="567" y="463"/>
                  </a:cubicBezTo>
                  <a:cubicBezTo>
                    <a:pt x="567" y="465"/>
                    <a:pt x="569" y="467"/>
                    <a:pt x="571" y="467"/>
                  </a:cubicBezTo>
                  <a:cubicBezTo>
                    <a:pt x="572" y="467"/>
                    <a:pt x="575" y="469"/>
                    <a:pt x="575" y="467"/>
                  </a:cubicBezTo>
                  <a:cubicBezTo>
                    <a:pt x="576" y="466"/>
                    <a:pt x="580" y="465"/>
                    <a:pt x="581" y="465"/>
                  </a:cubicBezTo>
                  <a:cubicBezTo>
                    <a:pt x="583" y="465"/>
                    <a:pt x="588" y="464"/>
                    <a:pt x="589" y="462"/>
                  </a:cubicBezTo>
                  <a:cubicBezTo>
                    <a:pt x="590" y="459"/>
                    <a:pt x="594" y="459"/>
                    <a:pt x="595" y="458"/>
                  </a:cubicBezTo>
                  <a:cubicBezTo>
                    <a:pt x="597" y="456"/>
                    <a:pt x="600" y="456"/>
                    <a:pt x="601" y="454"/>
                  </a:cubicBezTo>
                  <a:cubicBezTo>
                    <a:pt x="602" y="453"/>
                    <a:pt x="606" y="453"/>
                    <a:pt x="607" y="452"/>
                  </a:cubicBezTo>
                  <a:cubicBezTo>
                    <a:pt x="607" y="450"/>
                    <a:pt x="611" y="450"/>
                    <a:pt x="613" y="451"/>
                  </a:cubicBezTo>
                  <a:cubicBezTo>
                    <a:pt x="614" y="451"/>
                    <a:pt x="623" y="453"/>
                    <a:pt x="624" y="453"/>
                  </a:cubicBezTo>
                  <a:cubicBezTo>
                    <a:pt x="625" y="452"/>
                    <a:pt x="626" y="457"/>
                    <a:pt x="627" y="457"/>
                  </a:cubicBezTo>
                  <a:cubicBezTo>
                    <a:pt x="628" y="458"/>
                    <a:pt x="633" y="461"/>
                    <a:pt x="634" y="460"/>
                  </a:cubicBezTo>
                  <a:cubicBezTo>
                    <a:pt x="635" y="459"/>
                    <a:pt x="638" y="458"/>
                    <a:pt x="641" y="460"/>
                  </a:cubicBezTo>
                  <a:cubicBezTo>
                    <a:pt x="643" y="461"/>
                    <a:pt x="646" y="463"/>
                    <a:pt x="647" y="461"/>
                  </a:cubicBezTo>
                  <a:cubicBezTo>
                    <a:pt x="648" y="460"/>
                    <a:pt x="653" y="459"/>
                    <a:pt x="654" y="458"/>
                  </a:cubicBezTo>
                  <a:cubicBezTo>
                    <a:pt x="654" y="457"/>
                    <a:pt x="655" y="454"/>
                    <a:pt x="654" y="453"/>
                  </a:cubicBezTo>
                  <a:cubicBezTo>
                    <a:pt x="653" y="452"/>
                    <a:pt x="651" y="448"/>
                    <a:pt x="651" y="446"/>
                  </a:cubicBezTo>
                  <a:cubicBezTo>
                    <a:pt x="650" y="444"/>
                    <a:pt x="654" y="443"/>
                    <a:pt x="654" y="442"/>
                  </a:cubicBezTo>
                  <a:cubicBezTo>
                    <a:pt x="655" y="440"/>
                    <a:pt x="658" y="440"/>
                    <a:pt x="659" y="439"/>
                  </a:cubicBezTo>
                  <a:cubicBezTo>
                    <a:pt x="660" y="438"/>
                    <a:pt x="660" y="435"/>
                    <a:pt x="662" y="436"/>
                  </a:cubicBezTo>
                  <a:cubicBezTo>
                    <a:pt x="664" y="436"/>
                    <a:pt x="667" y="438"/>
                    <a:pt x="668" y="438"/>
                  </a:cubicBezTo>
                  <a:cubicBezTo>
                    <a:pt x="669" y="439"/>
                    <a:pt x="672" y="440"/>
                    <a:pt x="673" y="440"/>
                  </a:cubicBezTo>
                  <a:cubicBezTo>
                    <a:pt x="675" y="440"/>
                    <a:pt x="678" y="441"/>
                    <a:pt x="679" y="442"/>
                  </a:cubicBezTo>
                  <a:cubicBezTo>
                    <a:pt x="681" y="443"/>
                    <a:pt x="687" y="443"/>
                    <a:pt x="688" y="445"/>
                  </a:cubicBezTo>
                  <a:cubicBezTo>
                    <a:pt x="689" y="446"/>
                    <a:pt x="687" y="450"/>
                    <a:pt x="689" y="452"/>
                  </a:cubicBezTo>
                  <a:cubicBezTo>
                    <a:pt x="690" y="453"/>
                    <a:pt x="693" y="457"/>
                    <a:pt x="694" y="456"/>
                  </a:cubicBezTo>
                  <a:cubicBezTo>
                    <a:pt x="695" y="455"/>
                    <a:pt x="700" y="458"/>
                    <a:pt x="701" y="458"/>
                  </a:cubicBezTo>
                  <a:cubicBezTo>
                    <a:pt x="703" y="458"/>
                    <a:pt x="706" y="455"/>
                    <a:pt x="707" y="455"/>
                  </a:cubicBezTo>
                  <a:cubicBezTo>
                    <a:pt x="709" y="455"/>
                    <a:pt x="714" y="454"/>
                    <a:pt x="715" y="454"/>
                  </a:cubicBezTo>
                  <a:cubicBezTo>
                    <a:pt x="717" y="454"/>
                    <a:pt x="722" y="456"/>
                    <a:pt x="723" y="456"/>
                  </a:cubicBezTo>
                  <a:cubicBezTo>
                    <a:pt x="724" y="455"/>
                    <a:pt x="729" y="456"/>
                    <a:pt x="729" y="458"/>
                  </a:cubicBezTo>
                  <a:cubicBezTo>
                    <a:pt x="730" y="459"/>
                    <a:pt x="736" y="459"/>
                    <a:pt x="736" y="461"/>
                  </a:cubicBezTo>
                  <a:cubicBezTo>
                    <a:pt x="736" y="463"/>
                    <a:pt x="740" y="464"/>
                    <a:pt x="741" y="466"/>
                  </a:cubicBezTo>
                  <a:cubicBezTo>
                    <a:pt x="742" y="468"/>
                    <a:pt x="750" y="466"/>
                    <a:pt x="751" y="468"/>
                  </a:cubicBezTo>
                  <a:cubicBezTo>
                    <a:pt x="753" y="469"/>
                    <a:pt x="762" y="469"/>
                    <a:pt x="763" y="468"/>
                  </a:cubicBezTo>
                  <a:cubicBezTo>
                    <a:pt x="763" y="467"/>
                    <a:pt x="772" y="466"/>
                    <a:pt x="774" y="465"/>
                  </a:cubicBezTo>
                  <a:cubicBezTo>
                    <a:pt x="775" y="464"/>
                    <a:pt x="780" y="464"/>
                    <a:pt x="780" y="462"/>
                  </a:cubicBezTo>
                  <a:cubicBezTo>
                    <a:pt x="781" y="461"/>
                    <a:pt x="785" y="459"/>
                    <a:pt x="787" y="458"/>
                  </a:cubicBezTo>
                  <a:cubicBezTo>
                    <a:pt x="789" y="456"/>
                    <a:pt x="797" y="457"/>
                    <a:pt x="797" y="458"/>
                  </a:cubicBezTo>
                  <a:cubicBezTo>
                    <a:pt x="798" y="460"/>
                    <a:pt x="803" y="461"/>
                    <a:pt x="805" y="460"/>
                  </a:cubicBezTo>
                  <a:cubicBezTo>
                    <a:pt x="807" y="459"/>
                    <a:pt x="812" y="460"/>
                    <a:pt x="813" y="462"/>
                  </a:cubicBezTo>
                  <a:cubicBezTo>
                    <a:pt x="813" y="464"/>
                    <a:pt x="819" y="465"/>
                    <a:pt x="821" y="464"/>
                  </a:cubicBezTo>
                  <a:cubicBezTo>
                    <a:pt x="822" y="464"/>
                    <a:pt x="827" y="460"/>
                    <a:pt x="829" y="460"/>
                  </a:cubicBezTo>
                  <a:cubicBezTo>
                    <a:pt x="831" y="460"/>
                    <a:pt x="833" y="458"/>
                    <a:pt x="833" y="456"/>
                  </a:cubicBezTo>
                  <a:cubicBezTo>
                    <a:pt x="832" y="454"/>
                    <a:pt x="836" y="449"/>
                    <a:pt x="837" y="447"/>
                  </a:cubicBezTo>
                  <a:cubicBezTo>
                    <a:pt x="837" y="445"/>
                    <a:pt x="841" y="440"/>
                    <a:pt x="842" y="439"/>
                  </a:cubicBezTo>
                  <a:cubicBezTo>
                    <a:pt x="843" y="439"/>
                    <a:pt x="846" y="437"/>
                    <a:pt x="846" y="435"/>
                  </a:cubicBezTo>
                  <a:cubicBezTo>
                    <a:pt x="845" y="434"/>
                    <a:pt x="845" y="429"/>
                    <a:pt x="843" y="429"/>
                  </a:cubicBezTo>
                  <a:cubicBezTo>
                    <a:pt x="842" y="429"/>
                    <a:pt x="839" y="429"/>
                    <a:pt x="842" y="425"/>
                  </a:cubicBezTo>
                  <a:cubicBezTo>
                    <a:pt x="846" y="420"/>
                    <a:pt x="852" y="421"/>
                    <a:pt x="853" y="421"/>
                  </a:cubicBezTo>
                  <a:cubicBezTo>
                    <a:pt x="854" y="421"/>
                    <a:pt x="862" y="419"/>
                    <a:pt x="865" y="420"/>
                  </a:cubicBezTo>
                  <a:cubicBezTo>
                    <a:pt x="869" y="421"/>
                    <a:pt x="871" y="420"/>
                    <a:pt x="875" y="422"/>
                  </a:cubicBezTo>
                  <a:cubicBezTo>
                    <a:pt x="879" y="424"/>
                    <a:pt x="884" y="423"/>
                    <a:pt x="885" y="425"/>
                  </a:cubicBezTo>
                  <a:cubicBezTo>
                    <a:pt x="886" y="426"/>
                    <a:pt x="891" y="428"/>
                    <a:pt x="891" y="431"/>
                  </a:cubicBezTo>
                  <a:cubicBezTo>
                    <a:pt x="890" y="434"/>
                    <a:pt x="893" y="432"/>
                    <a:pt x="895" y="439"/>
                  </a:cubicBezTo>
                  <a:cubicBezTo>
                    <a:pt x="896" y="445"/>
                    <a:pt x="899" y="446"/>
                    <a:pt x="900" y="449"/>
                  </a:cubicBezTo>
                  <a:cubicBezTo>
                    <a:pt x="900" y="452"/>
                    <a:pt x="904" y="457"/>
                    <a:pt x="904" y="459"/>
                  </a:cubicBezTo>
                  <a:cubicBezTo>
                    <a:pt x="903" y="461"/>
                    <a:pt x="903" y="463"/>
                    <a:pt x="907" y="464"/>
                  </a:cubicBezTo>
                  <a:cubicBezTo>
                    <a:pt x="911" y="464"/>
                    <a:pt x="914" y="467"/>
                    <a:pt x="915" y="467"/>
                  </a:cubicBezTo>
                  <a:cubicBezTo>
                    <a:pt x="916" y="466"/>
                    <a:pt x="921" y="468"/>
                    <a:pt x="924" y="470"/>
                  </a:cubicBezTo>
                  <a:cubicBezTo>
                    <a:pt x="926" y="473"/>
                    <a:pt x="930" y="472"/>
                    <a:pt x="930" y="474"/>
                  </a:cubicBezTo>
                  <a:cubicBezTo>
                    <a:pt x="929" y="477"/>
                    <a:pt x="932" y="479"/>
                    <a:pt x="931" y="481"/>
                  </a:cubicBezTo>
                  <a:cubicBezTo>
                    <a:pt x="931" y="484"/>
                    <a:pt x="936" y="485"/>
                    <a:pt x="940" y="485"/>
                  </a:cubicBezTo>
                  <a:cubicBezTo>
                    <a:pt x="943" y="484"/>
                    <a:pt x="946" y="486"/>
                    <a:pt x="947" y="483"/>
                  </a:cubicBezTo>
                  <a:cubicBezTo>
                    <a:pt x="949" y="480"/>
                    <a:pt x="954" y="481"/>
                    <a:pt x="955" y="480"/>
                  </a:cubicBezTo>
                  <a:cubicBezTo>
                    <a:pt x="957" y="479"/>
                    <a:pt x="962" y="477"/>
                    <a:pt x="962" y="482"/>
                  </a:cubicBezTo>
                  <a:cubicBezTo>
                    <a:pt x="962" y="486"/>
                    <a:pt x="965" y="487"/>
                    <a:pt x="962" y="489"/>
                  </a:cubicBezTo>
                  <a:cubicBezTo>
                    <a:pt x="960" y="490"/>
                    <a:pt x="959" y="497"/>
                    <a:pt x="958" y="499"/>
                  </a:cubicBezTo>
                  <a:cubicBezTo>
                    <a:pt x="957" y="502"/>
                    <a:pt x="953" y="503"/>
                    <a:pt x="953" y="506"/>
                  </a:cubicBezTo>
                  <a:cubicBezTo>
                    <a:pt x="952" y="509"/>
                    <a:pt x="949" y="509"/>
                    <a:pt x="949" y="511"/>
                  </a:cubicBezTo>
                  <a:cubicBezTo>
                    <a:pt x="949" y="514"/>
                    <a:pt x="944" y="513"/>
                    <a:pt x="941" y="511"/>
                  </a:cubicBezTo>
                  <a:cubicBezTo>
                    <a:pt x="939" y="510"/>
                    <a:pt x="936" y="515"/>
                    <a:pt x="934" y="515"/>
                  </a:cubicBezTo>
                  <a:cubicBezTo>
                    <a:pt x="932" y="515"/>
                    <a:pt x="933" y="519"/>
                    <a:pt x="933" y="521"/>
                  </a:cubicBezTo>
                  <a:cubicBezTo>
                    <a:pt x="934" y="522"/>
                    <a:pt x="932" y="525"/>
                    <a:pt x="934" y="528"/>
                  </a:cubicBezTo>
                  <a:cubicBezTo>
                    <a:pt x="934" y="529"/>
                    <a:pt x="934" y="532"/>
                    <a:pt x="934" y="536"/>
                  </a:cubicBezTo>
                  <a:cubicBezTo>
                    <a:pt x="937" y="533"/>
                    <a:pt x="940" y="532"/>
                    <a:pt x="941" y="532"/>
                  </a:cubicBezTo>
                  <a:cubicBezTo>
                    <a:pt x="944" y="532"/>
                    <a:pt x="947" y="537"/>
                    <a:pt x="951" y="537"/>
                  </a:cubicBezTo>
                  <a:cubicBezTo>
                    <a:pt x="954" y="537"/>
                    <a:pt x="970" y="527"/>
                    <a:pt x="970" y="525"/>
                  </a:cubicBezTo>
                  <a:cubicBezTo>
                    <a:pt x="971" y="523"/>
                    <a:pt x="980" y="514"/>
                    <a:pt x="984" y="510"/>
                  </a:cubicBezTo>
                  <a:cubicBezTo>
                    <a:pt x="988" y="505"/>
                    <a:pt x="994" y="499"/>
                    <a:pt x="996" y="493"/>
                  </a:cubicBezTo>
                  <a:cubicBezTo>
                    <a:pt x="998" y="490"/>
                    <a:pt x="1004" y="484"/>
                    <a:pt x="1005" y="481"/>
                  </a:cubicBezTo>
                  <a:cubicBezTo>
                    <a:pt x="1007" y="479"/>
                    <a:pt x="1008" y="479"/>
                    <a:pt x="1011" y="473"/>
                  </a:cubicBezTo>
                  <a:cubicBezTo>
                    <a:pt x="1013" y="467"/>
                    <a:pt x="1013" y="452"/>
                    <a:pt x="1014" y="451"/>
                  </a:cubicBezTo>
                  <a:cubicBezTo>
                    <a:pt x="1015" y="450"/>
                    <a:pt x="1015" y="447"/>
                    <a:pt x="1016" y="445"/>
                  </a:cubicBezTo>
                  <a:cubicBezTo>
                    <a:pt x="1017" y="444"/>
                    <a:pt x="1016" y="442"/>
                    <a:pt x="1019" y="439"/>
                  </a:cubicBezTo>
                  <a:cubicBezTo>
                    <a:pt x="1021" y="437"/>
                    <a:pt x="1021" y="435"/>
                    <a:pt x="1020" y="434"/>
                  </a:cubicBezTo>
                  <a:cubicBezTo>
                    <a:pt x="1020" y="432"/>
                    <a:pt x="1020" y="429"/>
                    <a:pt x="1020" y="427"/>
                  </a:cubicBezTo>
                  <a:cubicBezTo>
                    <a:pt x="1019" y="426"/>
                    <a:pt x="1019" y="426"/>
                    <a:pt x="1021" y="425"/>
                  </a:cubicBezTo>
                  <a:cubicBezTo>
                    <a:pt x="1022" y="424"/>
                    <a:pt x="1020" y="422"/>
                    <a:pt x="1018" y="421"/>
                  </a:cubicBezTo>
                  <a:cubicBezTo>
                    <a:pt x="1016" y="420"/>
                    <a:pt x="1013" y="419"/>
                    <a:pt x="1013" y="417"/>
                  </a:cubicBezTo>
                  <a:cubicBezTo>
                    <a:pt x="1012" y="414"/>
                    <a:pt x="1009" y="411"/>
                    <a:pt x="1006" y="412"/>
                  </a:cubicBezTo>
                  <a:cubicBezTo>
                    <a:pt x="1003" y="412"/>
                    <a:pt x="998" y="410"/>
                    <a:pt x="999" y="412"/>
                  </a:cubicBezTo>
                  <a:cubicBezTo>
                    <a:pt x="999" y="414"/>
                    <a:pt x="999" y="415"/>
                    <a:pt x="997" y="415"/>
                  </a:cubicBezTo>
                  <a:cubicBezTo>
                    <a:pt x="996" y="414"/>
                    <a:pt x="995" y="416"/>
                    <a:pt x="994" y="418"/>
                  </a:cubicBezTo>
                  <a:cubicBezTo>
                    <a:pt x="992" y="420"/>
                    <a:pt x="986" y="421"/>
                    <a:pt x="989" y="418"/>
                  </a:cubicBezTo>
                  <a:cubicBezTo>
                    <a:pt x="991" y="416"/>
                    <a:pt x="988" y="416"/>
                    <a:pt x="988" y="413"/>
                  </a:cubicBezTo>
                  <a:cubicBezTo>
                    <a:pt x="989" y="411"/>
                    <a:pt x="991" y="408"/>
                    <a:pt x="988" y="410"/>
                  </a:cubicBezTo>
                  <a:cubicBezTo>
                    <a:pt x="985" y="412"/>
                    <a:pt x="985" y="416"/>
                    <a:pt x="983" y="416"/>
                  </a:cubicBezTo>
                  <a:cubicBezTo>
                    <a:pt x="981" y="417"/>
                    <a:pt x="981" y="409"/>
                    <a:pt x="982" y="407"/>
                  </a:cubicBezTo>
                  <a:cubicBezTo>
                    <a:pt x="983" y="406"/>
                    <a:pt x="978" y="408"/>
                    <a:pt x="972" y="407"/>
                  </a:cubicBezTo>
                  <a:cubicBezTo>
                    <a:pt x="967" y="407"/>
                    <a:pt x="969" y="403"/>
                    <a:pt x="973" y="401"/>
                  </a:cubicBezTo>
                  <a:cubicBezTo>
                    <a:pt x="977" y="399"/>
                    <a:pt x="976" y="397"/>
                    <a:pt x="978" y="396"/>
                  </a:cubicBezTo>
                  <a:cubicBezTo>
                    <a:pt x="980" y="395"/>
                    <a:pt x="986" y="391"/>
                    <a:pt x="989" y="389"/>
                  </a:cubicBezTo>
                  <a:cubicBezTo>
                    <a:pt x="992" y="388"/>
                    <a:pt x="993" y="385"/>
                    <a:pt x="994" y="383"/>
                  </a:cubicBezTo>
                  <a:cubicBezTo>
                    <a:pt x="995" y="381"/>
                    <a:pt x="1001" y="379"/>
                    <a:pt x="1006" y="374"/>
                  </a:cubicBezTo>
                  <a:cubicBezTo>
                    <a:pt x="1011" y="370"/>
                    <a:pt x="1014" y="367"/>
                    <a:pt x="1015" y="365"/>
                  </a:cubicBezTo>
                  <a:cubicBezTo>
                    <a:pt x="1016" y="362"/>
                    <a:pt x="1024" y="359"/>
                    <a:pt x="1024" y="357"/>
                  </a:cubicBezTo>
                  <a:cubicBezTo>
                    <a:pt x="1025" y="355"/>
                    <a:pt x="1034" y="350"/>
                    <a:pt x="1040" y="349"/>
                  </a:cubicBezTo>
                  <a:cubicBezTo>
                    <a:pt x="1047" y="347"/>
                    <a:pt x="1057" y="349"/>
                    <a:pt x="1059" y="351"/>
                  </a:cubicBezTo>
                  <a:cubicBezTo>
                    <a:pt x="1060" y="353"/>
                    <a:pt x="1062" y="352"/>
                    <a:pt x="1063" y="351"/>
                  </a:cubicBezTo>
                  <a:cubicBezTo>
                    <a:pt x="1064" y="350"/>
                    <a:pt x="1066" y="350"/>
                    <a:pt x="1071" y="351"/>
                  </a:cubicBezTo>
                  <a:cubicBezTo>
                    <a:pt x="1075" y="351"/>
                    <a:pt x="1076" y="349"/>
                    <a:pt x="1079" y="350"/>
                  </a:cubicBezTo>
                  <a:cubicBezTo>
                    <a:pt x="1082" y="350"/>
                    <a:pt x="1084" y="351"/>
                    <a:pt x="1086" y="348"/>
                  </a:cubicBezTo>
                  <a:cubicBezTo>
                    <a:pt x="1088" y="344"/>
                    <a:pt x="1096" y="345"/>
                    <a:pt x="1098" y="346"/>
                  </a:cubicBezTo>
                  <a:cubicBezTo>
                    <a:pt x="1099" y="348"/>
                    <a:pt x="1101" y="349"/>
                    <a:pt x="1104" y="347"/>
                  </a:cubicBezTo>
                  <a:cubicBezTo>
                    <a:pt x="1107" y="345"/>
                    <a:pt x="1107" y="350"/>
                    <a:pt x="1110" y="350"/>
                  </a:cubicBezTo>
                  <a:cubicBezTo>
                    <a:pt x="1113" y="351"/>
                    <a:pt x="1111" y="353"/>
                    <a:pt x="1108" y="353"/>
                  </a:cubicBezTo>
                  <a:cubicBezTo>
                    <a:pt x="1106" y="353"/>
                    <a:pt x="1103" y="354"/>
                    <a:pt x="1106" y="356"/>
                  </a:cubicBezTo>
                  <a:cubicBezTo>
                    <a:pt x="1108" y="358"/>
                    <a:pt x="1112" y="354"/>
                    <a:pt x="1114" y="355"/>
                  </a:cubicBezTo>
                  <a:cubicBezTo>
                    <a:pt x="1116" y="355"/>
                    <a:pt x="1120" y="355"/>
                    <a:pt x="1123" y="353"/>
                  </a:cubicBezTo>
                  <a:cubicBezTo>
                    <a:pt x="1126" y="351"/>
                    <a:pt x="1127" y="355"/>
                    <a:pt x="1129" y="353"/>
                  </a:cubicBezTo>
                  <a:cubicBezTo>
                    <a:pt x="1131" y="351"/>
                    <a:pt x="1135" y="351"/>
                    <a:pt x="1138" y="351"/>
                  </a:cubicBezTo>
                  <a:cubicBezTo>
                    <a:pt x="1140" y="351"/>
                    <a:pt x="1138" y="348"/>
                    <a:pt x="1134" y="348"/>
                  </a:cubicBezTo>
                  <a:cubicBezTo>
                    <a:pt x="1130" y="348"/>
                    <a:pt x="1131" y="346"/>
                    <a:pt x="1134" y="341"/>
                  </a:cubicBezTo>
                  <a:cubicBezTo>
                    <a:pt x="1137" y="336"/>
                    <a:pt x="1142" y="333"/>
                    <a:pt x="1146" y="330"/>
                  </a:cubicBezTo>
                  <a:cubicBezTo>
                    <a:pt x="1150" y="327"/>
                    <a:pt x="1152" y="329"/>
                    <a:pt x="1152" y="327"/>
                  </a:cubicBezTo>
                  <a:cubicBezTo>
                    <a:pt x="1152" y="325"/>
                    <a:pt x="1154" y="319"/>
                    <a:pt x="1157" y="319"/>
                  </a:cubicBezTo>
                  <a:cubicBezTo>
                    <a:pt x="1159" y="319"/>
                    <a:pt x="1166" y="320"/>
                    <a:pt x="1170" y="318"/>
                  </a:cubicBezTo>
                  <a:cubicBezTo>
                    <a:pt x="1175" y="315"/>
                    <a:pt x="1174" y="319"/>
                    <a:pt x="1176" y="320"/>
                  </a:cubicBezTo>
                  <a:cubicBezTo>
                    <a:pt x="1178" y="321"/>
                    <a:pt x="1180" y="316"/>
                    <a:pt x="1182" y="318"/>
                  </a:cubicBezTo>
                  <a:cubicBezTo>
                    <a:pt x="1184" y="319"/>
                    <a:pt x="1179" y="322"/>
                    <a:pt x="1178" y="326"/>
                  </a:cubicBezTo>
                  <a:cubicBezTo>
                    <a:pt x="1177" y="329"/>
                    <a:pt x="1181" y="328"/>
                    <a:pt x="1183" y="329"/>
                  </a:cubicBezTo>
                  <a:cubicBezTo>
                    <a:pt x="1185" y="330"/>
                    <a:pt x="1180" y="331"/>
                    <a:pt x="1181" y="332"/>
                  </a:cubicBezTo>
                  <a:cubicBezTo>
                    <a:pt x="1181" y="333"/>
                    <a:pt x="1185" y="333"/>
                    <a:pt x="1191" y="328"/>
                  </a:cubicBezTo>
                  <a:cubicBezTo>
                    <a:pt x="1196" y="322"/>
                    <a:pt x="1201" y="321"/>
                    <a:pt x="1205" y="321"/>
                  </a:cubicBezTo>
                  <a:cubicBezTo>
                    <a:pt x="1208" y="322"/>
                    <a:pt x="1206" y="318"/>
                    <a:pt x="1206" y="313"/>
                  </a:cubicBezTo>
                  <a:cubicBezTo>
                    <a:pt x="1207" y="308"/>
                    <a:pt x="1217" y="306"/>
                    <a:pt x="1221" y="308"/>
                  </a:cubicBezTo>
                  <a:cubicBezTo>
                    <a:pt x="1224" y="309"/>
                    <a:pt x="1224" y="311"/>
                    <a:pt x="1221" y="310"/>
                  </a:cubicBezTo>
                  <a:cubicBezTo>
                    <a:pt x="1217" y="309"/>
                    <a:pt x="1214" y="312"/>
                    <a:pt x="1214" y="316"/>
                  </a:cubicBezTo>
                  <a:cubicBezTo>
                    <a:pt x="1214" y="320"/>
                    <a:pt x="1211" y="322"/>
                    <a:pt x="1213" y="323"/>
                  </a:cubicBezTo>
                  <a:cubicBezTo>
                    <a:pt x="1215" y="325"/>
                    <a:pt x="1211" y="325"/>
                    <a:pt x="1210" y="327"/>
                  </a:cubicBezTo>
                  <a:cubicBezTo>
                    <a:pt x="1210" y="329"/>
                    <a:pt x="1210" y="330"/>
                    <a:pt x="1208" y="331"/>
                  </a:cubicBezTo>
                  <a:cubicBezTo>
                    <a:pt x="1206" y="332"/>
                    <a:pt x="1197" y="333"/>
                    <a:pt x="1197" y="336"/>
                  </a:cubicBezTo>
                  <a:cubicBezTo>
                    <a:pt x="1197" y="339"/>
                    <a:pt x="1192" y="339"/>
                    <a:pt x="1190" y="343"/>
                  </a:cubicBezTo>
                  <a:cubicBezTo>
                    <a:pt x="1188" y="347"/>
                    <a:pt x="1180" y="350"/>
                    <a:pt x="1175" y="358"/>
                  </a:cubicBezTo>
                  <a:cubicBezTo>
                    <a:pt x="1169" y="366"/>
                    <a:pt x="1161" y="366"/>
                    <a:pt x="1161" y="367"/>
                  </a:cubicBezTo>
                  <a:cubicBezTo>
                    <a:pt x="1161" y="369"/>
                    <a:pt x="1155" y="369"/>
                    <a:pt x="1153" y="369"/>
                  </a:cubicBezTo>
                  <a:cubicBezTo>
                    <a:pt x="1151" y="369"/>
                    <a:pt x="1155" y="374"/>
                    <a:pt x="1150" y="379"/>
                  </a:cubicBezTo>
                  <a:cubicBezTo>
                    <a:pt x="1145" y="384"/>
                    <a:pt x="1142" y="391"/>
                    <a:pt x="1142" y="398"/>
                  </a:cubicBezTo>
                  <a:cubicBezTo>
                    <a:pt x="1142" y="405"/>
                    <a:pt x="1145" y="426"/>
                    <a:pt x="1147" y="429"/>
                  </a:cubicBezTo>
                  <a:cubicBezTo>
                    <a:pt x="1149" y="433"/>
                    <a:pt x="1148" y="442"/>
                    <a:pt x="1150" y="444"/>
                  </a:cubicBezTo>
                  <a:cubicBezTo>
                    <a:pt x="1151" y="446"/>
                    <a:pt x="1151" y="449"/>
                    <a:pt x="1152" y="450"/>
                  </a:cubicBezTo>
                  <a:cubicBezTo>
                    <a:pt x="1153" y="451"/>
                    <a:pt x="1157" y="445"/>
                    <a:pt x="1161" y="442"/>
                  </a:cubicBezTo>
                  <a:cubicBezTo>
                    <a:pt x="1164" y="440"/>
                    <a:pt x="1163" y="439"/>
                    <a:pt x="1165" y="437"/>
                  </a:cubicBezTo>
                  <a:cubicBezTo>
                    <a:pt x="1167" y="436"/>
                    <a:pt x="1166" y="430"/>
                    <a:pt x="1167" y="429"/>
                  </a:cubicBezTo>
                  <a:cubicBezTo>
                    <a:pt x="1167" y="427"/>
                    <a:pt x="1171" y="427"/>
                    <a:pt x="1172" y="425"/>
                  </a:cubicBezTo>
                  <a:cubicBezTo>
                    <a:pt x="1174" y="423"/>
                    <a:pt x="1177" y="424"/>
                    <a:pt x="1179" y="424"/>
                  </a:cubicBezTo>
                  <a:cubicBezTo>
                    <a:pt x="1180" y="423"/>
                    <a:pt x="1179" y="419"/>
                    <a:pt x="1178" y="417"/>
                  </a:cubicBezTo>
                  <a:cubicBezTo>
                    <a:pt x="1177" y="414"/>
                    <a:pt x="1183" y="411"/>
                    <a:pt x="1186" y="409"/>
                  </a:cubicBezTo>
                  <a:cubicBezTo>
                    <a:pt x="1189" y="407"/>
                    <a:pt x="1193" y="410"/>
                    <a:pt x="1196" y="407"/>
                  </a:cubicBezTo>
                  <a:cubicBezTo>
                    <a:pt x="1199" y="404"/>
                    <a:pt x="1196" y="400"/>
                    <a:pt x="1195" y="399"/>
                  </a:cubicBezTo>
                  <a:cubicBezTo>
                    <a:pt x="1193" y="397"/>
                    <a:pt x="1198" y="389"/>
                    <a:pt x="1201" y="389"/>
                  </a:cubicBezTo>
                  <a:cubicBezTo>
                    <a:pt x="1203" y="388"/>
                    <a:pt x="1205" y="390"/>
                    <a:pt x="1207" y="388"/>
                  </a:cubicBezTo>
                  <a:cubicBezTo>
                    <a:pt x="1209" y="386"/>
                    <a:pt x="1205" y="382"/>
                    <a:pt x="1203" y="383"/>
                  </a:cubicBezTo>
                  <a:cubicBezTo>
                    <a:pt x="1201" y="383"/>
                    <a:pt x="1201" y="376"/>
                    <a:pt x="1205" y="373"/>
                  </a:cubicBezTo>
                  <a:cubicBezTo>
                    <a:pt x="1209" y="370"/>
                    <a:pt x="1207" y="369"/>
                    <a:pt x="1205" y="369"/>
                  </a:cubicBezTo>
                  <a:cubicBezTo>
                    <a:pt x="1202" y="368"/>
                    <a:pt x="1201" y="369"/>
                    <a:pt x="1199" y="369"/>
                  </a:cubicBezTo>
                  <a:cubicBezTo>
                    <a:pt x="1197" y="369"/>
                    <a:pt x="1195" y="365"/>
                    <a:pt x="1198" y="360"/>
                  </a:cubicBezTo>
                  <a:cubicBezTo>
                    <a:pt x="1201" y="356"/>
                    <a:pt x="1205" y="357"/>
                    <a:pt x="1205" y="353"/>
                  </a:cubicBezTo>
                  <a:cubicBezTo>
                    <a:pt x="1206" y="349"/>
                    <a:pt x="1210" y="344"/>
                    <a:pt x="1212" y="342"/>
                  </a:cubicBezTo>
                  <a:cubicBezTo>
                    <a:pt x="1213" y="340"/>
                    <a:pt x="1217" y="342"/>
                    <a:pt x="1219" y="342"/>
                  </a:cubicBezTo>
                  <a:cubicBezTo>
                    <a:pt x="1221" y="342"/>
                    <a:pt x="1220" y="345"/>
                    <a:pt x="1222" y="343"/>
                  </a:cubicBezTo>
                  <a:cubicBezTo>
                    <a:pt x="1224" y="342"/>
                    <a:pt x="1228" y="335"/>
                    <a:pt x="1231" y="335"/>
                  </a:cubicBezTo>
                  <a:cubicBezTo>
                    <a:pt x="1234" y="335"/>
                    <a:pt x="1232" y="340"/>
                    <a:pt x="1232" y="343"/>
                  </a:cubicBezTo>
                  <a:cubicBezTo>
                    <a:pt x="1233" y="345"/>
                    <a:pt x="1235" y="342"/>
                    <a:pt x="1240" y="338"/>
                  </a:cubicBezTo>
                  <a:cubicBezTo>
                    <a:pt x="1246" y="334"/>
                    <a:pt x="1258" y="335"/>
                    <a:pt x="1261" y="337"/>
                  </a:cubicBezTo>
                  <a:cubicBezTo>
                    <a:pt x="1265" y="338"/>
                    <a:pt x="1266" y="342"/>
                    <a:pt x="1268" y="342"/>
                  </a:cubicBezTo>
                  <a:cubicBezTo>
                    <a:pt x="1271" y="341"/>
                    <a:pt x="1268" y="338"/>
                    <a:pt x="1271" y="337"/>
                  </a:cubicBezTo>
                  <a:cubicBezTo>
                    <a:pt x="1274" y="336"/>
                    <a:pt x="1279" y="333"/>
                    <a:pt x="1283" y="330"/>
                  </a:cubicBezTo>
                  <a:cubicBezTo>
                    <a:pt x="1287" y="327"/>
                    <a:pt x="1286" y="329"/>
                    <a:pt x="1288" y="327"/>
                  </a:cubicBezTo>
                  <a:cubicBezTo>
                    <a:pt x="1290" y="324"/>
                    <a:pt x="1292" y="325"/>
                    <a:pt x="1293" y="324"/>
                  </a:cubicBezTo>
                  <a:cubicBezTo>
                    <a:pt x="1294" y="322"/>
                    <a:pt x="1299" y="319"/>
                    <a:pt x="1307" y="317"/>
                  </a:cubicBezTo>
                  <a:cubicBezTo>
                    <a:pt x="1315" y="315"/>
                    <a:pt x="1325" y="310"/>
                    <a:pt x="1325" y="309"/>
                  </a:cubicBezTo>
                  <a:cubicBezTo>
                    <a:pt x="1324" y="307"/>
                    <a:pt x="1328" y="306"/>
                    <a:pt x="1328" y="308"/>
                  </a:cubicBezTo>
                  <a:cubicBezTo>
                    <a:pt x="1329" y="309"/>
                    <a:pt x="1331" y="309"/>
                    <a:pt x="1336" y="310"/>
                  </a:cubicBezTo>
                  <a:cubicBezTo>
                    <a:pt x="1340" y="311"/>
                    <a:pt x="1342" y="312"/>
                    <a:pt x="1345" y="309"/>
                  </a:cubicBezTo>
                  <a:cubicBezTo>
                    <a:pt x="1348" y="306"/>
                    <a:pt x="1344" y="305"/>
                    <a:pt x="1345" y="302"/>
                  </a:cubicBezTo>
                  <a:cubicBezTo>
                    <a:pt x="1345" y="300"/>
                    <a:pt x="1339" y="297"/>
                    <a:pt x="1340" y="294"/>
                  </a:cubicBezTo>
                  <a:cubicBezTo>
                    <a:pt x="1340" y="292"/>
                    <a:pt x="1335" y="285"/>
                    <a:pt x="1334" y="286"/>
                  </a:cubicBezTo>
                  <a:cubicBezTo>
                    <a:pt x="1332" y="288"/>
                    <a:pt x="1329" y="285"/>
                    <a:pt x="1329" y="283"/>
                  </a:cubicBezTo>
                  <a:cubicBezTo>
                    <a:pt x="1329" y="281"/>
                    <a:pt x="1329" y="279"/>
                    <a:pt x="1326" y="280"/>
                  </a:cubicBezTo>
                  <a:cubicBezTo>
                    <a:pt x="1324" y="282"/>
                    <a:pt x="1320" y="281"/>
                    <a:pt x="1319" y="279"/>
                  </a:cubicBezTo>
                  <a:cubicBezTo>
                    <a:pt x="1319" y="276"/>
                    <a:pt x="1324" y="275"/>
                    <a:pt x="1328" y="276"/>
                  </a:cubicBezTo>
                  <a:cubicBezTo>
                    <a:pt x="1331" y="278"/>
                    <a:pt x="1330" y="279"/>
                    <a:pt x="1332" y="280"/>
                  </a:cubicBezTo>
                  <a:cubicBezTo>
                    <a:pt x="1334" y="282"/>
                    <a:pt x="1339" y="281"/>
                    <a:pt x="1342" y="280"/>
                  </a:cubicBezTo>
                  <a:cubicBezTo>
                    <a:pt x="1344" y="279"/>
                    <a:pt x="1352" y="276"/>
                    <a:pt x="1353" y="274"/>
                  </a:cubicBezTo>
                  <a:cubicBezTo>
                    <a:pt x="1354" y="272"/>
                    <a:pt x="1353" y="271"/>
                    <a:pt x="1355" y="270"/>
                  </a:cubicBezTo>
                  <a:cubicBezTo>
                    <a:pt x="1358" y="269"/>
                    <a:pt x="1356" y="266"/>
                    <a:pt x="1354" y="265"/>
                  </a:cubicBezTo>
                  <a:cubicBezTo>
                    <a:pt x="1352" y="264"/>
                    <a:pt x="1352" y="261"/>
                    <a:pt x="1354" y="261"/>
                  </a:cubicBezTo>
                  <a:cubicBezTo>
                    <a:pt x="1357" y="261"/>
                    <a:pt x="1356" y="258"/>
                    <a:pt x="1358" y="258"/>
                  </a:cubicBezTo>
                  <a:cubicBezTo>
                    <a:pt x="1359" y="258"/>
                    <a:pt x="1359" y="259"/>
                    <a:pt x="1362" y="258"/>
                  </a:cubicBezTo>
                  <a:cubicBezTo>
                    <a:pt x="1365" y="256"/>
                    <a:pt x="1362" y="260"/>
                    <a:pt x="1361" y="262"/>
                  </a:cubicBezTo>
                  <a:cubicBezTo>
                    <a:pt x="1360" y="265"/>
                    <a:pt x="1363" y="267"/>
                    <a:pt x="1364" y="268"/>
                  </a:cubicBezTo>
                  <a:cubicBezTo>
                    <a:pt x="1364" y="269"/>
                    <a:pt x="1370" y="270"/>
                    <a:pt x="1373" y="268"/>
                  </a:cubicBezTo>
                  <a:cubicBezTo>
                    <a:pt x="1376" y="267"/>
                    <a:pt x="1385" y="270"/>
                    <a:pt x="1386" y="272"/>
                  </a:cubicBezTo>
                  <a:cubicBezTo>
                    <a:pt x="1386" y="275"/>
                    <a:pt x="1388" y="278"/>
                    <a:pt x="1392" y="280"/>
                  </a:cubicBezTo>
                  <a:cubicBezTo>
                    <a:pt x="1396" y="282"/>
                    <a:pt x="1399" y="281"/>
                    <a:pt x="1400" y="283"/>
                  </a:cubicBezTo>
                  <a:cubicBezTo>
                    <a:pt x="1401" y="285"/>
                    <a:pt x="1402" y="286"/>
                    <a:pt x="1405" y="285"/>
                  </a:cubicBezTo>
                  <a:cubicBezTo>
                    <a:pt x="1407" y="285"/>
                    <a:pt x="1408" y="287"/>
                    <a:pt x="1410" y="286"/>
                  </a:cubicBezTo>
                  <a:cubicBezTo>
                    <a:pt x="1411" y="284"/>
                    <a:pt x="1412" y="286"/>
                    <a:pt x="1414" y="285"/>
                  </a:cubicBezTo>
                  <a:cubicBezTo>
                    <a:pt x="1416" y="283"/>
                    <a:pt x="1410" y="281"/>
                    <a:pt x="1411" y="280"/>
                  </a:cubicBezTo>
                  <a:cubicBezTo>
                    <a:pt x="1411" y="278"/>
                    <a:pt x="1413" y="281"/>
                    <a:pt x="1415" y="281"/>
                  </a:cubicBezTo>
                  <a:cubicBezTo>
                    <a:pt x="1417" y="281"/>
                    <a:pt x="1414" y="277"/>
                    <a:pt x="1416" y="277"/>
                  </a:cubicBezTo>
                  <a:cubicBezTo>
                    <a:pt x="1417" y="276"/>
                    <a:pt x="1416" y="269"/>
                    <a:pt x="1414" y="269"/>
                  </a:cubicBezTo>
                  <a:cubicBezTo>
                    <a:pt x="1413" y="268"/>
                    <a:pt x="1414" y="265"/>
                    <a:pt x="1417" y="268"/>
                  </a:cubicBezTo>
                  <a:cubicBezTo>
                    <a:pt x="1420" y="270"/>
                    <a:pt x="1424" y="270"/>
                    <a:pt x="1426" y="270"/>
                  </a:cubicBezTo>
                  <a:cubicBezTo>
                    <a:pt x="1428" y="270"/>
                    <a:pt x="1426" y="268"/>
                    <a:pt x="1424" y="267"/>
                  </a:cubicBezTo>
                  <a:cubicBezTo>
                    <a:pt x="1422" y="267"/>
                    <a:pt x="1425" y="265"/>
                    <a:pt x="1426" y="266"/>
                  </a:cubicBezTo>
                  <a:cubicBezTo>
                    <a:pt x="1428" y="268"/>
                    <a:pt x="1431" y="268"/>
                    <a:pt x="1431" y="267"/>
                  </a:cubicBezTo>
                  <a:cubicBezTo>
                    <a:pt x="1431" y="265"/>
                    <a:pt x="1433" y="262"/>
                    <a:pt x="1435" y="262"/>
                  </a:cubicBezTo>
                  <a:cubicBezTo>
                    <a:pt x="1438" y="262"/>
                    <a:pt x="1439" y="261"/>
                    <a:pt x="1436" y="260"/>
                  </a:cubicBezTo>
                  <a:close/>
                  <a:moveTo>
                    <a:pt x="742" y="423"/>
                  </a:moveTo>
                  <a:cubicBezTo>
                    <a:pt x="735" y="430"/>
                    <a:pt x="721" y="431"/>
                    <a:pt x="721" y="436"/>
                  </a:cubicBezTo>
                  <a:cubicBezTo>
                    <a:pt x="721" y="442"/>
                    <a:pt x="703" y="444"/>
                    <a:pt x="702" y="442"/>
                  </a:cubicBezTo>
                  <a:cubicBezTo>
                    <a:pt x="701" y="440"/>
                    <a:pt x="715" y="439"/>
                    <a:pt x="718" y="432"/>
                  </a:cubicBezTo>
                  <a:cubicBezTo>
                    <a:pt x="721" y="424"/>
                    <a:pt x="734" y="421"/>
                    <a:pt x="740" y="411"/>
                  </a:cubicBezTo>
                  <a:cubicBezTo>
                    <a:pt x="745" y="404"/>
                    <a:pt x="749" y="393"/>
                    <a:pt x="751" y="393"/>
                  </a:cubicBezTo>
                  <a:cubicBezTo>
                    <a:pt x="754" y="394"/>
                    <a:pt x="749" y="417"/>
                    <a:pt x="742" y="423"/>
                  </a:cubicBezTo>
                  <a:close/>
                  <a:moveTo>
                    <a:pt x="774" y="131"/>
                  </a:moveTo>
                  <a:cubicBezTo>
                    <a:pt x="773" y="133"/>
                    <a:pt x="767" y="133"/>
                    <a:pt x="769" y="135"/>
                  </a:cubicBezTo>
                  <a:cubicBezTo>
                    <a:pt x="771" y="138"/>
                    <a:pt x="784" y="136"/>
                    <a:pt x="784" y="132"/>
                  </a:cubicBezTo>
                  <a:cubicBezTo>
                    <a:pt x="784" y="128"/>
                    <a:pt x="775" y="129"/>
                    <a:pt x="774" y="131"/>
                  </a:cubicBezTo>
                  <a:close/>
                  <a:moveTo>
                    <a:pt x="320" y="8"/>
                  </a:moveTo>
                  <a:cubicBezTo>
                    <a:pt x="326" y="8"/>
                    <a:pt x="324" y="4"/>
                    <a:pt x="328" y="5"/>
                  </a:cubicBezTo>
                  <a:cubicBezTo>
                    <a:pt x="332" y="5"/>
                    <a:pt x="338" y="5"/>
                    <a:pt x="336" y="2"/>
                  </a:cubicBezTo>
                  <a:cubicBezTo>
                    <a:pt x="334" y="0"/>
                    <a:pt x="319" y="1"/>
                    <a:pt x="321" y="3"/>
                  </a:cubicBezTo>
                  <a:cubicBezTo>
                    <a:pt x="322" y="5"/>
                    <a:pt x="309" y="4"/>
                    <a:pt x="309" y="5"/>
                  </a:cubicBezTo>
                  <a:cubicBezTo>
                    <a:pt x="310" y="6"/>
                    <a:pt x="314" y="8"/>
                    <a:pt x="320" y="8"/>
                  </a:cubicBezTo>
                  <a:close/>
                  <a:moveTo>
                    <a:pt x="289" y="25"/>
                  </a:moveTo>
                  <a:cubicBezTo>
                    <a:pt x="289" y="21"/>
                    <a:pt x="276" y="25"/>
                    <a:pt x="279" y="26"/>
                  </a:cubicBezTo>
                  <a:cubicBezTo>
                    <a:pt x="281" y="27"/>
                    <a:pt x="289" y="29"/>
                    <a:pt x="289" y="25"/>
                  </a:cubicBezTo>
                  <a:close/>
                  <a:moveTo>
                    <a:pt x="321" y="21"/>
                  </a:moveTo>
                  <a:cubicBezTo>
                    <a:pt x="322" y="23"/>
                    <a:pt x="320" y="24"/>
                    <a:pt x="315" y="24"/>
                  </a:cubicBezTo>
                  <a:cubicBezTo>
                    <a:pt x="310" y="24"/>
                    <a:pt x="308" y="26"/>
                    <a:pt x="310" y="29"/>
                  </a:cubicBezTo>
                  <a:cubicBezTo>
                    <a:pt x="313" y="31"/>
                    <a:pt x="326" y="30"/>
                    <a:pt x="329" y="27"/>
                  </a:cubicBezTo>
                  <a:cubicBezTo>
                    <a:pt x="331" y="24"/>
                    <a:pt x="337" y="27"/>
                    <a:pt x="338" y="24"/>
                  </a:cubicBezTo>
                  <a:cubicBezTo>
                    <a:pt x="339" y="21"/>
                    <a:pt x="321" y="19"/>
                    <a:pt x="321" y="21"/>
                  </a:cubicBezTo>
                  <a:close/>
                  <a:moveTo>
                    <a:pt x="364" y="17"/>
                  </a:moveTo>
                  <a:cubicBezTo>
                    <a:pt x="366" y="14"/>
                    <a:pt x="361" y="14"/>
                    <a:pt x="360" y="12"/>
                  </a:cubicBezTo>
                  <a:cubicBezTo>
                    <a:pt x="360" y="10"/>
                    <a:pt x="346" y="9"/>
                    <a:pt x="347" y="12"/>
                  </a:cubicBezTo>
                  <a:cubicBezTo>
                    <a:pt x="347" y="14"/>
                    <a:pt x="337" y="17"/>
                    <a:pt x="340" y="20"/>
                  </a:cubicBezTo>
                  <a:cubicBezTo>
                    <a:pt x="346" y="24"/>
                    <a:pt x="362" y="19"/>
                    <a:pt x="364" y="17"/>
                  </a:cubicBezTo>
                  <a:close/>
                  <a:moveTo>
                    <a:pt x="324" y="13"/>
                  </a:moveTo>
                  <a:cubicBezTo>
                    <a:pt x="325" y="7"/>
                    <a:pt x="316" y="12"/>
                    <a:pt x="310" y="9"/>
                  </a:cubicBezTo>
                  <a:cubicBezTo>
                    <a:pt x="304" y="6"/>
                    <a:pt x="300" y="6"/>
                    <a:pt x="304" y="10"/>
                  </a:cubicBezTo>
                  <a:cubicBezTo>
                    <a:pt x="306" y="12"/>
                    <a:pt x="293" y="13"/>
                    <a:pt x="295" y="15"/>
                  </a:cubicBezTo>
                  <a:cubicBezTo>
                    <a:pt x="300" y="20"/>
                    <a:pt x="324" y="18"/>
                    <a:pt x="324" y="13"/>
                  </a:cubicBezTo>
                  <a:close/>
                  <a:moveTo>
                    <a:pt x="287" y="151"/>
                  </a:moveTo>
                  <a:cubicBezTo>
                    <a:pt x="288" y="153"/>
                    <a:pt x="286" y="155"/>
                    <a:pt x="281" y="155"/>
                  </a:cubicBezTo>
                  <a:cubicBezTo>
                    <a:pt x="277" y="155"/>
                    <a:pt x="284" y="158"/>
                    <a:pt x="284" y="161"/>
                  </a:cubicBezTo>
                  <a:cubicBezTo>
                    <a:pt x="285" y="164"/>
                    <a:pt x="279" y="162"/>
                    <a:pt x="279" y="166"/>
                  </a:cubicBezTo>
                  <a:cubicBezTo>
                    <a:pt x="279" y="170"/>
                    <a:pt x="270" y="166"/>
                    <a:pt x="269" y="171"/>
                  </a:cubicBezTo>
                  <a:cubicBezTo>
                    <a:pt x="267" y="177"/>
                    <a:pt x="273" y="176"/>
                    <a:pt x="277" y="176"/>
                  </a:cubicBezTo>
                  <a:cubicBezTo>
                    <a:pt x="281" y="177"/>
                    <a:pt x="276" y="180"/>
                    <a:pt x="279" y="182"/>
                  </a:cubicBezTo>
                  <a:cubicBezTo>
                    <a:pt x="282" y="185"/>
                    <a:pt x="284" y="184"/>
                    <a:pt x="282" y="180"/>
                  </a:cubicBezTo>
                  <a:cubicBezTo>
                    <a:pt x="280" y="176"/>
                    <a:pt x="292" y="181"/>
                    <a:pt x="289" y="184"/>
                  </a:cubicBezTo>
                  <a:cubicBezTo>
                    <a:pt x="285" y="188"/>
                    <a:pt x="295" y="190"/>
                    <a:pt x="299" y="190"/>
                  </a:cubicBezTo>
                  <a:cubicBezTo>
                    <a:pt x="304" y="191"/>
                    <a:pt x="321" y="194"/>
                    <a:pt x="321" y="190"/>
                  </a:cubicBezTo>
                  <a:cubicBezTo>
                    <a:pt x="321" y="188"/>
                    <a:pt x="315" y="186"/>
                    <a:pt x="310" y="180"/>
                  </a:cubicBezTo>
                  <a:cubicBezTo>
                    <a:pt x="305" y="175"/>
                    <a:pt x="301" y="166"/>
                    <a:pt x="307" y="162"/>
                  </a:cubicBezTo>
                  <a:cubicBezTo>
                    <a:pt x="313" y="158"/>
                    <a:pt x="308" y="157"/>
                    <a:pt x="314" y="152"/>
                  </a:cubicBezTo>
                  <a:cubicBezTo>
                    <a:pt x="319" y="148"/>
                    <a:pt x="316" y="144"/>
                    <a:pt x="321" y="144"/>
                  </a:cubicBezTo>
                  <a:cubicBezTo>
                    <a:pt x="326" y="143"/>
                    <a:pt x="320" y="139"/>
                    <a:pt x="325" y="138"/>
                  </a:cubicBezTo>
                  <a:cubicBezTo>
                    <a:pt x="330" y="137"/>
                    <a:pt x="331" y="132"/>
                    <a:pt x="331" y="130"/>
                  </a:cubicBezTo>
                  <a:cubicBezTo>
                    <a:pt x="330" y="128"/>
                    <a:pt x="336" y="130"/>
                    <a:pt x="339" y="127"/>
                  </a:cubicBezTo>
                  <a:cubicBezTo>
                    <a:pt x="341" y="124"/>
                    <a:pt x="348" y="126"/>
                    <a:pt x="350" y="122"/>
                  </a:cubicBezTo>
                  <a:cubicBezTo>
                    <a:pt x="352" y="118"/>
                    <a:pt x="380" y="108"/>
                    <a:pt x="397" y="104"/>
                  </a:cubicBezTo>
                  <a:cubicBezTo>
                    <a:pt x="413" y="100"/>
                    <a:pt x="424" y="94"/>
                    <a:pt x="418" y="89"/>
                  </a:cubicBezTo>
                  <a:cubicBezTo>
                    <a:pt x="413" y="85"/>
                    <a:pt x="396" y="91"/>
                    <a:pt x="392" y="94"/>
                  </a:cubicBezTo>
                  <a:cubicBezTo>
                    <a:pt x="388" y="97"/>
                    <a:pt x="383" y="95"/>
                    <a:pt x="379" y="97"/>
                  </a:cubicBezTo>
                  <a:cubicBezTo>
                    <a:pt x="375" y="100"/>
                    <a:pt x="366" y="102"/>
                    <a:pt x="362" y="99"/>
                  </a:cubicBezTo>
                  <a:cubicBezTo>
                    <a:pt x="358" y="96"/>
                    <a:pt x="353" y="102"/>
                    <a:pt x="350" y="102"/>
                  </a:cubicBezTo>
                  <a:cubicBezTo>
                    <a:pt x="346" y="102"/>
                    <a:pt x="343" y="105"/>
                    <a:pt x="339" y="105"/>
                  </a:cubicBezTo>
                  <a:cubicBezTo>
                    <a:pt x="336" y="105"/>
                    <a:pt x="329" y="108"/>
                    <a:pt x="328" y="110"/>
                  </a:cubicBezTo>
                  <a:cubicBezTo>
                    <a:pt x="328" y="112"/>
                    <a:pt x="322" y="111"/>
                    <a:pt x="322" y="114"/>
                  </a:cubicBezTo>
                  <a:cubicBezTo>
                    <a:pt x="322" y="116"/>
                    <a:pt x="317" y="118"/>
                    <a:pt x="314" y="116"/>
                  </a:cubicBezTo>
                  <a:cubicBezTo>
                    <a:pt x="312" y="114"/>
                    <a:pt x="309" y="119"/>
                    <a:pt x="313" y="122"/>
                  </a:cubicBezTo>
                  <a:cubicBezTo>
                    <a:pt x="316" y="125"/>
                    <a:pt x="306" y="125"/>
                    <a:pt x="308" y="127"/>
                  </a:cubicBezTo>
                  <a:cubicBezTo>
                    <a:pt x="310" y="129"/>
                    <a:pt x="304" y="130"/>
                    <a:pt x="305" y="133"/>
                  </a:cubicBezTo>
                  <a:cubicBezTo>
                    <a:pt x="307" y="135"/>
                    <a:pt x="302" y="136"/>
                    <a:pt x="298" y="136"/>
                  </a:cubicBezTo>
                  <a:cubicBezTo>
                    <a:pt x="294" y="137"/>
                    <a:pt x="292" y="142"/>
                    <a:pt x="297" y="142"/>
                  </a:cubicBezTo>
                  <a:cubicBezTo>
                    <a:pt x="302" y="143"/>
                    <a:pt x="294" y="143"/>
                    <a:pt x="295" y="147"/>
                  </a:cubicBezTo>
                  <a:cubicBezTo>
                    <a:pt x="295" y="151"/>
                    <a:pt x="287" y="148"/>
                    <a:pt x="287" y="151"/>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1" name="Google Shape;15471;p133"/>
            <p:cNvSpPr/>
            <p:nvPr/>
          </p:nvSpPr>
          <p:spPr>
            <a:xfrm>
              <a:off x="10045214" y="5496267"/>
              <a:ext cx="86735" cy="67879"/>
            </a:xfrm>
            <a:custGeom>
              <a:avLst/>
              <a:gdLst/>
              <a:ahLst/>
              <a:cxnLst/>
              <a:rect l="l" t="t" r="r" b="b"/>
              <a:pathLst>
                <a:path w="28" h="22" extrusionOk="0">
                  <a:moveTo>
                    <a:pt x="0" y="3"/>
                  </a:moveTo>
                  <a:cubicBezTo>
                    <a:pt x="0" y="0"/>
                    <a:pt x="28" y="18"/>
                    <a:pt x="25" y="20"/>
                  </a:cubicBezTo>
                  <a:cubicBezTo>
                    <a:pt x="22" y="22"/>
                    <a:pt x="1" y="6"/>
                    <a:pt x="0" y="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2" name="Google Shape;15472;p133"/>
            <p:cNvSpPr/>
            <p:nvPr/>
          </p:nvSpPr>
          <p:spPr>
            <a:xfrm>
              <a:off x="7558818" y="3819396"/>
              <a:ext cx="197353" cy="135759"/>
            </a:xfrm>
            <a:custGeom>
              <a:avLst/>
              <a:gdLst/>
              <a:ahLst/>
              <a:cxnLst/>
              <a:rect l="l" t="t" r="r" b="b"/>
              <a:pathLst>
                <a:path w="64" h="44" extrusionOk="0">
                  <a:moveTo>
                    <a:pt x="52" y="35"/>
                  </a:moveTo>
                  <a:cubicBezTo>
                    <a:pt x="54" y="37"/>
                    <a:pt x="54" y="38"/>
                    <a:pt x="56" y="38"/>
                  </a:cubicBezTo>
                  <a:cubicBezTo>
                    <a:pt x="57" y="38"/>
                    <a:pt x="60" y="38"/>
                    <a:pt x="62" y="40"/>
                  </a:cubicBezTo>
                  <a:cubicBezTo>
                    <a:pt x="63" y="39"/>
                    <a:pt x="64" y="39"/>
                    <a:pt x="64" y="39"/>
                  </a:cubicBezTo>
                  <a:cubicBezTo>
                    <a:pt x="64" y="39"/>
                    <a:pt x="63" y="31"/>
                    <a:pt x="63" y="28"/>
                  </a:cubicBezTo>
                  <a:cubicBezTo>
                    <a:pt x="62" y="25"/>
                    <a:pt x="54" y="23"/>
                    <a:pt x="54" y="23"/>
                  </a:cubicBezTo>
                  <a:cubicBezTo>
                    <a:pt x="53" y="15"/>
                    <a:pt x="53" y="15"/>
                    <a:pt x="53" y="15"/>
                  </a:cubicBezTo>
                  <a:cubicBezTo>
                    <a:pt x="53" y="15"/>
                    <a:pt x="44" y="17"/>
                    <a:pt x="42" y="16"/>
                  </a:cubicBezTo>
                  <a:cubicBezTo>
                    <a:pt x="40" y="15"/>
                    <a:pt x="37" y="17"/>
                    <a:pt x="35" y="15"/>
                  </a:cubicBezTo>
                  <a:cubicBezTo>
                    <a:pt x="33" y="12"/>
                    <a:pt x="30" y="16"/>
                    <a:pt x="27" y="14"/>
                  </a:cubicBezTo>
                  <a:cubicBezTo>
                    <a:pt x="24" y="12"/>
                    <a:pt x="16" y="15"/>
                    <a:pt x="15" y="13"/>
                  </a:cubicBezTo>
                  <a:cubicBezTo>
                    <a:pt x="15" y="12"/>
                    <a:pt x="19" y="8"/>
                    <a:pt x="21" y="8"/>
                  </a:cubicBezTo>
                  <a:cubicBezTo>
                    <a:pt x="22" y="8"/>
                    <a:pt x="23" y="8"/>
                    <a:pt x="24" y="8"/>
                  </a:cubicBezTo>
                  <a:cubicBezTo>
                    <a:pt x="25" y="7"/>
                    <a:pt x="28" y="2"/>
                    <a:pt x="27" y="1"/>
                  </a:cubicBezTo>
                  <a:cubicBezTo>
                    <a:pt x="26" y="0"/>
                    <a:pt x="23" y="1"/>
                    <a:pt x="21" y="3"/>
                  </a:cubicBezTo>
                  <a:cubicBezTo>
                    <a:pt x="19" y="4"/>
                    <a:pt x="16" y="2"/>
                    <a:pt x="15" y="4"/>
                  </a:cubicBezTo>
                  <a:cubicBezTo>
                    <a:pt x="14" y="6"/>
                    <a:pt x="13" y="9"/>
                    <a:pt x="11" y="9"/>
                  </a:cubicBezTo>
                  <a:cubicBezTo>
                    <a:pt x="9" y="9"/>
                    <a:pt x="10" y="12"/>
                    <a:pt x="8" y="13"/>
                  </a:cubicBezTo>
                  <a:cubicBezTo>
                    <a:pt x="6" y="14"/>
                    <a:pt x="1" y="14"/>
                    <a:pt x="0" y="16"/>
                  </a:cubicBezTo>
                  <a:cubicBezTo>
                    <a:pt x="0" y="19"/>
                    <a:pt x="6" y="20"/>
                    <a:pt x="5" y="23"/>
                  </a:cubicBezTo>
                  <a:cubicBezTo>
                    <a:pt x="5" y="26"/>
                    <a:pt x="9" y="29"/>
                    <a:pt x="6" y="30"/>
                  </a:cubicBezTo>
                  <a:cubicBezTo>
                    <a:pt x="4" y="32"/>
                    <a:pt x="3" y="34"/>
                    <a:pt x="3" y="39"/>
                  </a:cubicBezTo>
                  <a:cubicBezTo>
                    <a:pt x="4" y="40"/>
                    <a:pt x="6" y="41"/>
                    <a:pt x="7" y="40"/>
                  </a:cubicBezTo>
                  <a:cubicBezTo>
                    <a:pt x="8" y="37"/>
                    <a:pt x="15" y="40"/>
                    <a:pt x="15" y="37"/>
                  </a:cubicBezTo>
                  <a:cubicBezTo>
                    <a:pt x="15" y="35"/>
                    <a:pt x="23" y="36"/>
                    <a:pt x="23" y="33"/>
                  </a:cubicBezTo>
                  <a:cubicBezTo>
                    <a:pt x="23" y="31"/>
                    <a:pt x="28" y="26"/>
                    <a:pt x="31" y="26"/>
                  </a:cubicBezTo>
                  <a:cubicBezTo>
                    <a:pt x="34" y="26"/>
                    <a:pt x="31" y="31"/>
                    <a:pt x="34" y="33"/>
                  </a:cubicBezTo>
                  <a:cubicBezTo>
                    <a:pt x="38" y="35"/>
                    <a:pt x="33" y="41"/>
                    <a:pt x="35" y="43"/>
                  </a:cubicBezTo>
                  <a:cubicBezTo>
                    <a:pt x="35" y="44"/>
                    <a:pt x="37" y="44"/>
                    <a:pt x="39" y="43"/>
                  </a:cubicBezTo>
                  <a:cubicBezTo>
                    <a:pt x="40" y="43"/>
                    <a:pt x="42" y="42"/>
                    <a:pt x="43" y="42"/>
                  </a:cubicBezTo>
                  <a:cubicBezTo>
                    <a:pt x="46" y="39"/>
                    <a:pt x="51" y="35"/>
                    <a:pt x="52" y="3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3" name="Google Shape;15473;p133"/>
            <p:cNvSpPr/>
            <p:nvPr/>
          </p:nvSpPr>
          <p:spPr>
            <a:xfrm>
              <a:off x="3751288" y="4275696"/>
              <a:ext cx="22626" cy="46510"/>
            </a:xfrm>
            <a:custGeom>
              <a:avLst/>
              <a:gdLst/>
              <a:ahLst/>
              <a:cxnLst/>
              <a:rect l="l" t="t" r="r" b="b"/>
              <a:pathLst>
                <a:path w="7" h="15" extrusionOk="0">
                  <a:moveTo>
                    <a:pt x="6" y="14"/>
                  </a:moveTo>
                  <a:cubicBezTo>
                    <a:pt x="6" y="15"/>
                    <a:pt x="3" y="13"/>
                    <a:pt x="3" y="11"/>
                  </a:cubicBezTo>
                  <a:cubicBezTo>
                    <a:pt x="3" y="9"/>
                    <a:pt x="0" y="9"/>
                    <a:pt x="0" y="5"/>
                  </a:cubicBezTo>
                  <a:cubicBezTo>
                    <a:pt x="0" y="2"/>
                    <a:pt x="1" y="0"/>
                    <a:pt x="3" y="3"/>
                  </a:cubicBezTo>
                  <a:cubicBezTo>
                    <a:pt x="5" y="6"/>
                    <a:pt x="3" y="8"/>
                    <a:pt x="4" y="9"/>
                  </a:cubicBezTo>
                  <a:cubicBezTo>
                    <a:pt x="4" y="10"/>
                    <a:pt x="7" y="12"/>
                    <a:pt x="6" y="1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4" name="Google Shape;15474;p133"/>
            <p:cNvSpPr/>
            <p:nvPr/>
          </p:nvSpPr>
          <p:spPr>
            <a:xfrm>
              <a:off x="4181191" y="4667888"/>
              <a:ext cx="30169" cy="27655"/>
            </a:xfrm>
            <a:custGeom>
              <a:avLst/>
              <a:gdLst/>
              <a:ahLst/>
              <a:cxnLst/>
              <a:rect l="l" t="t" r="r" b="b"/>
              <a:pathLst>
                <a:path w="10" h="9" extrusionOk="0">
                  <a:moveTo>
                    <a:pt x="2" y="8"/>
                  </a:moveTo>
                  <a:cubicBezTo>
                    <a:pt x="0" y="7"/>
                    <a:pt x="3" y="5"/>
                    <a:pt x="1" y="4"/>
                  </a:cubicBezTo>
                  <a:cubicBezTo>
                    <a:pt x="0" y="3"/>
                    <a:pt x="6" y="0"/>
                    <a:pt x="8" y="2"/>
                  </a:cubicBezTo>
                  <a:cubicBezTo>
                    <a:pt x="9" y="4"/>
                    <a:pt x="10" y="6"/>
                    <a:pt x="8" y="7"/>
                  </a:cubicBezTo>
                  <a:cubicBezTo>
                    <a:pt x="6" y="8"/>
                    <a:pt x="3" y="9"/>
                    <a:pt x="2" y="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5" name="Google Shape;15475;p133"/>
            <p:cNvSpPr/>
            <p:nvPr/>
          </p:nvSpPr>
          <p:spPr>
            <a:xfrm>
              <a:off x="6917735" y="3806826"/>
              <a:ext cx="89249" cy="74165"/>
            </a:xfrm>
            <a:custGeom>
              <a:avLst/>
              <a:gdLst/>
              <a:ahLst/>
              <a:cxnLst/>
              <a:rect l="l" t="t" r="r" b="b"/>
              <a:pathLst>
                <a:path w="29" h="24" extrusionOk="0">
                  <a:moveTo>
                    <a:pt x="27" y="19"/>
                  </a:moveTo>
                  <a:cubicBezTo>
                    <a:pt x="27" y="17"/>
                    <a:pt x="22" y="15"/>
                    <a:pt x="22" y="12"/>
                  </a:cubicBezTo>
                  <a:cubicBezTo>
                    <a:pt x="22" y="10"/>
                    <a:pt x="18" y="8"/>
                    <a:pt x="19" y="6"/>
                  </a:cubicBezTo>
                  <a:cubicBezTo>
                    <a:pt x="19" y="4"/>
                    <a:pt x="17" y="2"/>
                    <a:pt x="16" y="1"/>
                  </a:cubicBezTo>
                  <a:cubicBezTo>
                    <a:pt x="14" y="0"/>
                    <a:pt x="11" y="0"/>
                    <a:pt x="9" y="0"/>
                  </a:cubicBezTo>
                  <a:cubicBezTo>
                    <a:pt x="6" y="0"/>
                    <a:pt x="3" y="1"/>
                    <a:pt x="0" y="2"/>
                  </a:cubicBezTo>
                  <a:cubicBezTo>
                    <a:pt x="2" y="4"/>
                    <a:pt x="1" y="5"/>
                    <a:pt x="2" y="8"/>
                  </a:cubicBezTo>
                  <a:cubicBezTo>
                    <a:pt x="4" y="12"/>
                    <a:pt x="7" y="10"/>
                    <a:pt x="9" y="11"/>
                  </a:cubicBezTo>
                  <a:cubicBezTo>
                    <a:pt x="9" y="12"/>
                    <a:pt x="10" y="13"/>
                    <a:pt x="10" y="14"/>
                  </a:cubicBezTo>
                  <a:cubicBezTo>
                    <a:pt x="10" y="14"/>
                    <a:pt x="11" y="14"/>
                    <a:pt x="11" y="14"/>
                  </a:cubicBezTo>
                  <a:cubicBezTo>
                    <a:pt x="12" y="15"/>
                    <a:pt x="13" y="15"/>
                    <a:pt x="13" y="16"/>
                  </a:cubicBezTo>
                  <a:cubicBezTo>
                    <a:pt x="15" y="17"/>
                    <a:pt x="17" y="18"/>
                    <a:pt x="17" y="18"/>
                  </a:cubicBezTo>
                  <a:cubicBezTo>
                    <a:pt x="18" y="19"/>
                    <a:pt x="19" y="17"/>
                    <a:pt x="21" y="19"/>
                  </a:cubicBezTo>
                  <a:cubicBezTo>
                    <a:pt x="23" y="22"/>
                    <a:pt x="23" y="22"/>
                    <a:pt x="23" y="24"/>
                  </a:cubicBezTo>
                  <a:cubicBezTo>
                    <a:pt x="25" y="24"/>
                    <a:pt x="27" y="24"/>
                    <a:pt x="29" y="23"/>
                  </a:cubicBezTo>
                  <a:cubicBezTo>
                    <a:pt x="28" y="21"/>
                    <a:pt x="27" y="20"/>
                    <a:pt x="27" y="19"/>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6" name="Google Shape;15476;p133"/>
            <p:cNvSpPr/>
            <p:nvPr/>
          </p:nvSpPr>
          <p:spPr>
            <a:xfrm>
              <a:off x="6956703" y="3787971"/>
              <a:ext cx="130731" cy="108104"/>
            </a:xfrm>
            <a:custGeom>
              <a:avLst/>
              <a:gdLst/>
              <a:ahLst/>
              <a:cxnLst/>
              <a:rect l="l" t="t" r="r" b="b"/>
              <a:pathLst>
                <a:path w="42" h="35" extrusionOk="0">
                  <a:moveTo>
                    <a:pt x="40" y="12"/>
                  </a:moveTo>
                  <a:cubicBezTo>
                    <a:pt x="39" y="10"/>
                    <a:pt x="36" y="6"/>
                    <a:pt x="32" y="2"/>
                  </a:cubicBezTo>
                  <a:cubicBezTo>
                    <a:pt x="31" y="5"/>
                    <a:pt x="28" y="4"/>
                    <a:pt x="27" y="6"/>
                  </a:cubicBezTo>
                  <a:cubicBezTo>
                    <a:pt x="26" y="8"/>
                    <a:pt x="24" y="6"/>
                    <a:pt x="23" y="6"/>
                  </a:cubicBezTo>
                  <a:cubicBezTo>
                    <a:pt x="22" y="6"/>
                    <a:pt x="19" y="2"/>
                    <a:pt x="17" y="1"/>
                  </a:cubicBezTo>
                  <a:cubicBezTo>
                    <a:pt x="16" y="1"/>
                    <a:pt x="15" y="1"/>
                    <a:pt x="14" y="0"/>
                  </a:cubicBezTo>
                  <a:cubicBezTo>
                    <a:pt x="13" y="2"/>
                    <a:pt x="12" y="3"/>
                    <a:pt x="12" y="3"/>
                  </a:cubicBezTo>
                  <a:cubicBezTo>
                    <a:pt x="13" y="5"/>
                    <a:pt x="16" y="6"/>
                    <a:pt x="15" y="7"/>
                  </a:cubicBezTo>
                  <a:cubicBezTo>
                    <a:pt x="14" y="8"/>
                    <a:pt x="10" y="8"/>
                    <a:pt x="9" y="7"/>
                  </a:cubicBezTo>
                  <a:cubicBezTo>
                    <a:pt x="7" y="5"/>
                    <a:pt x="4" y="3"/>
                    <a:pt x="3" y="5"/>
                  </a:cubicBezTo>
                  <a:cubicBezTo>
                    <a:pt x="2" y="6"/>
                    <a:pt x="6" y="10"/>
                    <a:pt x="6" y="12"/>
                  </a:cubicBezTo>
                  <a:cubicBezTo>
                    <a:pt x="5" y="14"/>
                    <a:pt x="9" y="16"/>
                    <a:pt x="9" y="18"/>
                  </a:cubicBezTo>
                  <a:cubicBezTo>
                    <a:pt x="9" y="21"/>
                    <a:pt x="14" y="23"/>
                    <a:pt x="14" y="25"/>
                  </a:cubicBezTo>
                  <a:cubicBezTo>
                    <a:pt x="14" y="26"/>
                    <a:pt x="15" y="27"/>
                    <a:pt x="16" y="29"/>
                  </a:cubicBezTo>
                  <a:cubicBezTo>
                    <a:pt x="20" y="27"/>
                    <a:pt x="23" y="24"/>
                    <a:pt x="26" y="23"/>
                  </a:cubicBezTo>
                  <a:cubicBezTo>
                    <a:pt x="30" y="21"/>
                    <a:pt x="28" y="29"/>
                    <a:pt x="27" y="30"/>
                  </a:cubicBezTo>
                  <a:cubicBezTo>
                    <a:pt x="27" y="31"/>
                    <a:pt x="30" y="33"/>
                    <a:pt x="33" y="35"/>
                  </a:cubicBezTo>
                  <a:cubicBezTo>
                    <a:pt x="33" y="33"/>
                    <a:pt x="34" y="31"/>
                    <a:pt x="35" y="30"/>
                  </a:cubicBezTo>
                  <a:cubicBezTo>
                    <a:pt x="39" y="24"/>
                    <a:pt x="42" y="16"/>
                    <a:pt x="40" y="12"/>
                  </a:cubicBezTo>
                  <a:close/>
                  <a:moveTo>
                    <a:pt x="4" y="24"/>
                  </a:moveTo>
                  <a:cubicBezTo>
                    <a:pt x="4" y="24"/>
                    <a:pt x="2" y="23"/>
                    <a:pt x="0" y="22"/>
                  </a:cubicBezTo>
                  <a:cubicBezTo>
                    <a:pt x="1" y="24"/>
                    <a:pt x="1" y="26"/>
                    <a:pt x="3" y="27"/>
                  </a:cubicBezTo>
                  <a:cubicBezTo>
                    <a:pt x="7" y="28"/>
                    <a:pt x="1" y="29"/>
                    <a:pt x="9" y="30"/>
                  </a:cubicBezTo>
                  <a:cubicBezTo>
                    <a:pt x="9" y="30"/>
                    <a:pt x="10" y="30"/>
                    <a:pt x="10" y="30"/>
                  </a:cubicBezTo>
                  <a:cubicBezTo>
                    <a:pt x="10" y="28"/>
                    <a:pt x="10" y="28"/>
                    <a:pt x="8" y="25"/>
                  </a:cubicBezTo>
                  <a:cubicBezTo>
                    <a:pt x="6" y="23"/>
                    <a:pt x="5" y="25"/>
                    <a:pt x="4" y="2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7" name="Google Shape;15477;p133"/>
            <p:cNvSpPr/>
            <p:nvPr/>
          </p:nvSpPr>
          <p:spPr>
            <a:xfrm>
              <a:off x="7370264" y="3899845"/>
              <a:ext cx="373337" cy="265233"/>
            </a:xfrm>
            <a:custGeom>
              <a:avLst/>
              <a:gdLst/>
              <a:ahLst/>
              <a:cxnLst/>
              <a:rect l="l" t="t" r="r" b="b"/>
              <a:pathLst>
                <a:path w="121" h="86" extrusionOk="0">
                  <a:moveTo>
                    <a:pt x="117" y="12"/>
                  </a:moveTo>
                  <a:cubicBezTo>
                    <a:pt x="115" y="12"/>
                    <a:pt x="115" y="11"/>
                    <a:pt x="113" y="9"/>
                  </a:cubicBezTo>
                  <a:cubicBezTo>
                    <a:pt x="112" y="9"/>
                    <a:pt x="107" y="13"/>
                    <a:pt x="104" y="16"/>
                  </a:cubicBezTo>
                  <a:cubicBezTo>
                    <a:pt x="103" y="16"/>
                    <a:pt x="101" y="17"/>
                    <a:pt x="100" y="17"/>
                  </a:cubicBezTo>
                  <a:cubicBezTo>
                    <a:pt x="98" y="18"/>
                    <a:pt x="97" y="18"/>
                    <a:pt x="96" y="17"/>
                  </a:cubicBezTo>
                  <a:cubicBezTo>
                    <a:pt x="94" y="15"/>
                    <a:pt x="99" y="9"/>
                    <a:pt x="95" y="7"/>
                  </a:cubicBezTo>
                  <a:cubicBezTo>
                    <a:pt x="92" y="5"/>
                    <a:pt x="95" y="0"/>
                    <a:pt x="92" y="0"/>
                  </a:cubicBezTo>
                  <a:cubicBezTo>
                    <a:pt x="89" y="0"/>
                    <a:pt x="84" y="5"/>
                    <a:pt x="84" y="7"/>
                  </a:cubicBezTo>
                  <a:cubicBezTo>
                    <a:pt x="84" y="10"/>
                    <a:pt x="76" y="9"/>
                    <a:pt x="76" y="11"/>
                  </a:cubicBezTo>
                  <a:cubicBezTo>
                    <a:pt x="76" y="14"/>
                    <a:pt x="69" y="11"/>
                    <a:pt x="68" y="14"/>
                  </a:cubicBezTo>
                  <a:cubicBezTo>
                    <a:pt x="66" y="16"/>
                    <a:pt x="63" y="12"/>
                    <a:pt x="60" y="12"/>
                  </a:cubicBezTo>
                  <a:cubicBezTo>
                    <a:pt x="58" y="12"/>
                    <a:pt x="57" y="8"/>
                    <a:pt x="54" y="9"/>
                  </a:cubicBezTo>
                  <a:cubicBezTo>
                    <a:pt x="51" y="10"/>
                    <a:pt x="49" y="8"/>
                    <a:pt x="47" y="8"/>
                  </a:cubicBezTo>
                  <a:cubicBezTo>
                    <a:pt x="44" y="8"/>
                    <a:pt x="43" y="13"/>
                    <a:pt x="40" y="12"/>
                  </a:cubicBezTo>
                  <a:cubicBezTo>
                    <a:pt x="37" y="11"/>
                    <a:pt x="36" y="17"/>
                    <a:pt x="35" y="20"/>
                  </a:cubicBezTo>
                  <a:cubicBezTo>
                    <a:pt x="34" y="23"/>
                    <a:pt x="23" y="23"/>
                    <a:pt x="23" y="27"/>
                  </a:cubicBezTo>
                  <a:cubicBezTo>
                    <a:pt x="23" y="31"/>
                    <a:pt x="16" y="32"/>
                    <a:pt x="16" y="30"/>
                  </a:cubicBezTo>
                  <a:cubicBezTo>
                    <a:pt x="15" y="27"/>
                    <a:pt x="11" y="29"/>
                    <a:pt x="10" y="28"/>
                  </a:cubicBezTo>
                  <a:cubicBezTo>
                    <a:pt x="9" y="27"/>
                    <a:pt x="6" y="29"/>
                    <a:pt x="6" y="32"/>
                  </a:cubicBezTo>
                  <a:cubicBezTo>
                    <a:pt x="6" y="35"/>
                    <a:pt x="3" y="37"/>
                    <a:pt x="3" y="39"/>
                  </a:cubicBezTo>
                  <a:cubicBezTo>
                    <a:pt x="2" y="40"/>
                    <a:pt x="0" y="44"/>
                    <a:pt x="2" y="46"/>
                  </a:cubicBezTo>
                  <a:cubicBezTo>
                    <a:pt x="3" y="48"/>
                    <a:pt x="0" y="51"/>
                    <a:pt x="2" y="55"/>
                  </a:cubicBezTo>
                  <a:cubicBezTo>
                    <a:pt x="3" y="59"/>
                    <a:pt x="2" y="63"/>
                    <a:pt x="3" y="65"/>
                  </a:cubicBezTo>
                  <a:cubicBezTo>
                    <a:pt x="4" y="66"/>
                    <a:pt x="10" y="65"/>
                    <a:pt x="11" y="69"/>
                  </a:cubicBezTo>
                  <a:cubicBezTo>
                    <a:pt x="13" y="73"/>
                    <a:pt x="3" y="79"/>
                    <a:pt x="3" y="81"/>
                  </a:cubicBezTo>
                  <a:cubicBezTo>
                    <a:pt x="3" y="82"/>
                    <a:pt x="3" y="83"/>
                    <a:pt x="4" y="84"/>
                  </a:cubicBezTo>
                  <a:cubicBezTo>
                    <a:pt x="8" y="84"/>
                    <a:pt x="13" y="84"/>
                    <a:pt x="17" y="85"/>
                  </a:cubicBezTo>
                  <a:cubicBezTo>
                    <a:pt x="23" y="86"/>
                    <a:pt x="51" y="82"/>
                    <a:pt x="51" y="81"/>
                  </a:cubicBezTo>
                  <a:cubicBezTo>
                    <a:pt x="52" y="80"/>
                    <a:pt x="50" y="74"/>
                    <a:pt x="50" y="73"/>
                  </a:cubicBezTo>
                  <a:cubicBezTo>
                    <a:pt x="51" y="71"/>
                    <a:pt x="54" y="68"/>
                    <a:pt x="57" y="69"/>
                  </a:cubicBezTo>
                  <a:cubicBezTo>
                    <a:pt x="60" y="69"/>
                    <a:pt x="63" y="69"/>
                    <a:pt x="63" y="67"/>
                  </a:cubicBezTo>
                  <a:cubicBezTo>
                    <a:pt x="63" y="65"/>
                    <a:pt x="71" y="62"/>
                    <a:pt x="72" y="64"/>
                  </a:cubicBezTo>
                  <a:cubicBezTo>
                    <a:pt x="73" y="66"/>
                    <a:pt x="76" y="65"/>
                    <a:pt x="76" y="60"/>
                  </a:cubicBezTo>
                  <a:cubicBezTo>
                    <a:pt x="76" y="55"/>
                    <a:pt x="76" y="52"/>
                    <a:pt x="79" y="51"/>
                  </a:cubicBezTo>
                  <a:cubicBezTo>
                    <a:pt x="82" y="51"/>
                    <a:pt x="85" y="49"/>
                    <a:pt x="84" y="48"/>
                  </a:cubicBezTo>
                  <a:cubicBezTo>
                    <a:pt x="84" y="46"/>
                    <a:pt x="81" y="43"/>
                    <a:pt x="82" y="42"/>
                  </a:cubicBezTo>
                  <a:cubicBezTo>
                    <a:pt x="83" y="41"/>
                    <a:pt x="90" y="45"/>
                    <a:pt x="91" y="43"/>
                  </a:cubicBezTo>
                  <a:cubicBezTo>
                    <a:pt x="92" y="40"/>
                    <a:pt x="90" y="38"/>
                    <a:pt x="92" y="36"/>
                  </a:cubicBezTo>
                  <a:cubicBezTo>
                    <a:pt x="93" y="34"/>
                    <a:pt x="96" y="32"/>
                    <a:pt x="96" y="30"/>
                  </a:cubicBezTo>
                  <a:cubicBezTo>
                    <a:pt x="95" y="28"/>
                    <a:pt x="96" y="27"/>
                    <a:pt x="94" y="25"/>
                  </a:cubicBezTo>
                  <a:cubicBezTo>
                    <a:pt x="92" y="23"/>
                    <a:pt x="93" y="21"/>
                    <a:pt x="95" y="21"/>
                  </a:cubicBezTo>
                  <a:cubicBezTo>
                    <a:pt x="96" y="21"/>
                    <a:pt x="96" y="20"/>
                    <a:pt x="97" y="20"/>
                  </a:cubicBezTo>
                  <a:cubicBezTo>
                    <a:pt x="98" y="20"/>
                    <a:pt x="100" y="20"/>
                    <a:pt x="101" y="19"/>
                  </a:cubicBezTo>
                  <a:cubicBezTo>
                    <a:pt x="104" y="16"/>
                    <a:pt x="110" y="14"/>
                    <a:pt x="112" y="15"/>
                  </a:cubicBezTo>
                  <a:cubicBezTo>
                    <a:pt x="114" y="16"/>
                    <a:pt x="118" y="15"/>
                    <a:pt x="121" y="13"/>
                  </a:cubicBezTo>
                  <a:cubicBezTo>
                    <a:pt x="119" y="12"/>
                    <a:pt x="118" y="12"/>
                    <a:pt x="117" y="1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8" name="Google Shape;15478;p133"/>
            <p:cNvSpPr/>
            <p:nvPr/>
          </p:nvSpPr>
          <p:spPr>
            <a:xfrm>
              <a:off x="7382834" y="3938814"/>
              <a:ext cx="432417" cy="387164"/>
            </a:xfrm>
            <a:custGeom>
              <a:avLst/>
              <a:gdLst/>
              <a:ahLst/>
              <a:cxnLst/>
              <a:rect l="l" t="t" r="r" b="b"/>
              <a:pathLst>
                <a:path w="140" h="125" extrusionOk="0">
                  <a:moveTo>
                    <a:pt x="133" y="13"/>
                  </a:moveTo>
                  <a:cubicBezTo>
                    <a:pt x="129" y="11"/>
                    <a:pt x="129" y="8"/>
                    <a:pt x="129" y="6"/>
                  </a:cubicBezTo>
                  <a:cubicBezTo>
                    <a:pt x="129" y="5"/>
                    <a:pt x="124" y="3"/>
                    <a:pt x="121" y="0"/>
                  </a:cubicBezTo>
                  <a:cubicBezTo>
                    <a:pt x="121" y="0"/>
                    <a:pt x="120" y="0"/>
                    <a:pt x="119" y="1"/>
                  </a:cubicBezTo>
                  <a:cubicBezTo>
                    <a:pt x="118" y="0"/>
                    <a:pt x="118" y="0"/>
                    <a:pt x="117" y="0"/>
                  </a:cubicBezTo>
                  <a:cubicBezTo>
                    <a:pt x="114" y="2"/>
                    <a:pt x="110" y="3"/>
                    <a:pt x="108" y="2"/>
                  </a:cubicBezTo>
                  <a:cubicBezTo>
                    <a:pt x="106" y="1"/>
                    <a:pt x="100" y="3"/>
                    <a:pt x="97" y="6"/>
                  </a:cubicBezTo>
                  <a:cubicBezTo>
                    <a:pt x="96" y="7"/>
                    <a:pt x="94" y="7"/>
                    <a:pt x="93" y="7"/>
                  </a:cubicBezTo>
                  <a:cubicBezTo>
                    <a:pt x="92" y="7"/>
                    <a:pt x="92" y="8"/>
                    <a:pt x="91" y="8"/>
                  </a:cubicBezTo>
                  <a:cubicBezTo>
                    <a:pt x="89" y="8"/>
                    <a:pt x="88" y="10"/>
                    <a:pt x="90" y="12"/>
                  </a:cubicBezTo>
                  <a:cubicBezTo>
                    <a:pt x="92" y="14"/>
                    <a:pt x="91" y="15"/>
                    <a:pt x="92" y="17"/>
                  </a:cubicBezTo>
                  <a:cubicBezTo>
                    <a:pt x="92" y="19"/>
                    <a:pt x="89" y="21"/>
                    <a:pt x="88" y="23"/>
                  </a:cubicBezTo>
                  <a:cubicBezTo>
                    <a:pt x="86" y="25"/>
                    <a:pt x="88" y="27"/>
                    <a:pt x="87" y="30"/>
                  </a:cubicBezTo>
                  <a:cubicBezTo>
                    <a:pt x="86" y="32"/>
                    <a:pt x="79" y="28"/>
                    <a:pt x="78" y="29"/>
                  </a:cubicBezTo>
                  <a:cubicBezTo>
                    <a:pt x="77" y="30"/>
                    <a:pt x="80" y="33"/>
                    <a:pt x="80" y="35"/>
                  </a:cubicBezTo>
                  <a:cubicBezTo>
                    <a:pt x="81" y="36"/>
                    <a:pt x="78" y="38"/>
                    <a:pt x="75" y="38"/>
                  </a:cubicBezTo>
                  <a:cubicBezTo>
                    <a:pt x="72" y="39"/>
                    <a:pt x="72" y="42"/>
                    <a:pt x="72" y="47"/>
                  </a:cubicBezTo>
                  <a:cubicBezTo>
                    <a:pt x="72" y="52"/>
                    <a:pt x="69" y="53"/>
                    <a:pt x="68" y="51"/>
                  </a:cubicBezTo>
                  <a:cubicBezTo>
                    <a:pt x="67" y="49"/>
                    <a:pt x="59" y="52"/>
                    <a:pt x="59" y="54"/>
                  </a:cubicBezTo>
                  <a:cubicBezTo>
                    <a:pt x="59" y="56"/>
                    <a:pt x="56" y="56"/>
                    <a:pt x="53" y="56"/>
                  </a:cubicBezTo>
                  <a:cubicBezTo>
                    <a:pt x="50" y="55"/>
                    <a:pt x="47" y="58"/>
                    <a:pt x="46" y="60"/>
                  </a:cubicBezTo>
                  <a:cubicBezTo>
                    <a:pt x="46" y="61"/>
                    <a:pt x="48" y="67"/>
                    <a:pt x="47" y="68"/>
                  </a:cubicBezTo>
                  <a:cubicBezTo>
                    <a:pt x="47" y="69"/>
                    <a:pt x="19" y="73"/>
                    <a:pt x="13" y="72"/>
                  </a:cubicBezTo>
                  <a:cubicBezTo>
                    <a:pt x="9" y="71"/>
                    <a:pt x="4" y="71"/>
                    <a:pt x="0" y="71"/>
                  </a:cubicBezTo>
                  <a:cubicBezTo>
                    <a:pt x="2" y="72"/>
                    <a:pt x="4" y="74"/>
                    <a:pt x="4" y="75"/>
                  </a:cubicBezTo>
                  <a:cubicBezTo>
                    <a:pt x="5" y="78"/>
                    <a:pt x="9" y="81"/>
                    <a:pt x="13" y="83"/>
                  </a:cubicBezTo>
                  <a:cubicBezTo>
                    <a:pt x="17" y="84"/>
                    <a:pt x="15" y="91"/>
                    <a:pt x="17" y="92"/>
                  </a:cubicBezTo>
                  <a:cubicBezTo>
                    <a:pt x="19" y="93"/>
                    <a:pt x="22" y="98"/>
                    <a:pt x="19" y="98"/>
                  </a:cubicBezTo>
                  <a:cubicBezTo>
                    <a:pt x="16" y="99"/>
                    <a:pt x="14" y="99"/>
                    <a:pt x="11" y="101"/>
                  </a:cubicBezTo>
                  <a:cubicBezTo>
                    <a:pt x="9" y="102"/>
                    <a:pt x="6" y="105"/>
                    <a:pt x="6" y="109"/>
                  </a:cubicBezTo>
                  <a:cubicBezTo>
                    <a:pt x="6" y="110"/>
                    <a:pt x="6" y="110"/>
                    <a:pt x="6" y="111"/>
                  </a:cubicBezTo>
                  <a:cubicBezTo>
                    <a:pt x="13" y="111"/>
                    <a:pt x="21" y="111"/>
                    <a:pt x="22" y="110"/>
                  </a:cubicBezTo>
                  <a:cubicBezTo>
                    <a:pt x="23" y="109"/>
                    <a:pt x="26" y="108"/>
                    <a:pt x="28" y="109"/>
                  </a:cubicBezTo>
                  <a:cubicBezTo>
                    <a:pt x="30" y="110"/>
                    <a:pt x="39" y="111"/>
                    <a:pt x="42" y="109"/>
                  </a:cubicBezTo>
                  <a:cubicBezTo>
                    <a:pt x="46" y="107"/>
                    <a:pt x="49" y="109"/>
                    <a:pt x="49" y="111"/>
                  </a:cubicBezTo>
                  <a:cubicBezTo>
                    <a:pt x="49" y="113"/>
                    <a:pt x="51" y="114"/>
                    <a:pt x="53" y="116"/>
                  </a:cubicBezTo>
                  <a:cubicBezTo>
                    <a:pt x="54" y="117"/>
                    <a:pt x="53" y="119"/>
                    <a:pt x="54" y="121"/>
                  </a:cubicBezTo>
                  <a:cubicBezTo>
                    <a:pt x="55" y="123"/>
                    <a:pt x="58" y="123"/>
                    <a:pt x="62" y="125"/>
                  </a:cubicBezTo>
                  <a:cubicBezTo>
                    <a:pt x="62" y="125"/>
                    <a:pt x="63" y="125"/>
                    <a:pt x="63" y="125"/>
                  </a:cubicBezTo>
                  <a:cubicBezTo>
                    <a:pt x="63" y="125"/>
                    <a:pt x="63" y="125"/>
                    <a:pt x="63" y="125"/>
                  </a:cubicBezTo>
                  <a:cubicBezTo>
                    <a:pt x="65" y="123"/>
                    <a:pt x="66" y="119"/>
                    <a:pt x="71" y="120"/>
                  </a:cubicBezTo>
                  <a:cubicBezTo>
                    <a:pt x="76" y="121"/>
                    <a:pt x="76" y="119"/>
                    <a:pt x="79" y="119"/>
                  </a:cubicBezTo>
                  <a:cubicBezTo>
                    <a:pt x="82" y="120"/>
                    <a:pt x="84" y="120"/>
                    <a:pt x="85" y="118"/>
                  </a:cubicBezTo>
                  <a:cubicBezTo>
                    <a:pt x="87" y="116"/>
                    <a:pt x="84" y="112"/>
                    <a:pt x="82" y="110"/>
                  </a:cubicBezTo>
                  <a:cubicBezTo>
                    <a:pt x="81" y="108"/>
                    <a:pt x="78" y="105"/>
                    <a:pt x="79" y="101"/>
                  </a:cubicBezTo>
                  <a:cubicBezTo>
                    <a:pt x="79" y="98"/>
                    <a:pt x="73" y="98"/>
                    <a:pt x="73" y="95"/>
                  </a:cubicBezTo>
                  <a:cubicBezTo>
                    <a:pt x="73" y="93"/>
                    <a:pt x="79" y="88"/>
                    <a:pt x="80" y="87"/>
                  </a:cubicBezTo>
                  <a:cubicBezTo>
                    <a:pt x="81" y="86"/>
                    <a:pt x="85" y="90"/>
                    <a:pt x="86" y="88"/>
                  </a:cubicBezTo>
                  <a:cubicBezTo>
                    <a:pt x="87" y="86"/>
                    <a:pt x="90" y="87"/>
                    <a:pt x="92" y="88"/>
                  </a:cubicBezTo>
                  <a:cubicBezTo>
                    <a:pt x="93" y="88"/>
                    <a:pt x="96" y="84"/>
                    <a:pt x="96" y="81"/>
                  </a:cubicBezTo>
                  <a:cubicBezTo>
                    <a:pt x="97" y="78"/>
                    <a:pt x="102" y="78"/>
                    <a:pt x="103" y="77"/>
                  </a:cubicBezTo>
                  <a:cubicBezTo>
                    <a:pt x="104" y="76"/>
                    <a:pt x="106" y="69"/>
                    <a:pt x="107" y="68"/>
                  </a:cubicBezTo>
                  <a:cubicBezTo>
                    <a:pt x="107" y="67"/>
                    <a:pt x="112" y="68"/>
                    <a:pt x="112" y="64"/>
                  </a:cubicBezTo>
                  <a:cubicBezTo>
                    <a:pt x="112" y="60"/>
                    <a:pt x="114" y="60"/>
                    <a:pt x="116" y="59"/>
                  </a:cubicBezTo>
                  <a:cubicBezTo>
                    <a:pt x="118" y="59"/>
                    <a:pt x="117" y="56"/>
                    <a:pt x="117" y="53"/>
                  </a:cubicBezTo>
                  <a:cubicBezTo>
                    <a:pt x="118" y="50"/>
                    <a:pt x="119" y="47"/>
                    <a:pt x="122" y="47"/>
                  </a:cubicBezTo>
                  <a:cubicBezTo>
                    <a:pt x="124" y="46"/>
                    <a:pt x="121" y="42"/>
                    <a:pt x="118" y="43"/>
                  </a:cubicBezTo>
                  <a:cubicBezTo>
                    <a:pt x="115" y="44"/>
                    <a:pt x="113" y="35"/>
                    <a:pt x="113" y="35"/>
                  </a:cubicBezTo>
                  <a:cubicBezTo>
                    <a:pt x="113" y="35"/>
                    <a:pt x="113" y="28"/>
                    <a:pt x="111" y="27"/>
                  </a:cubicBezTo>
                  <a:cubicBezTo>
                    <a:pt x="110" y="26"/>
                    <a:pt x="112" y="22"/>
                    <a:pt x="116" y="22"/>
                  </a:cubicBezTo>
                  <a:cubicBezTo>
                    <a:pt x="119" y="22"/>
                    <a:pt x="126" y="26"/>
                    <a:pt x="128" y="25"/>
                  </a:cubicBezTo>
                  <a:cubicBezTo>
                    <a:pt x="131" y="23"/>
                    <a:pt x="135" y="22"/>
                    <a:pt x="137" y="21"/>
                  </a:cubicBezTo>
                  <a:cubicBezTo>
                    <a:pt x="138" y="21"/>
                    <a:pt x="139" y="18"/>
                    <a:pt x="140" y="16"/>
                  </a:cubicBezTo>
                  <a:cubicBezTo>
                    <a:pt x="138" y="15"/>
                    <a:pt x="136" y="14"/>
                    <a:pt x="133" y="1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79" name="Google Shape;15479;p133"/>
            <p:cNvSpPr/>
            <p:nvPr/>
          </p:nvSpPr>
          <p:spPr>
            <a:xfrm>
              <a:off x="8243896" y="4803647"/>
              <a:ext cx="1196688" cy="436188"/>
            </a:xfrm>
            <a:custGeom>
              <a:avLst/>
              <a:gdLst/>
              <a:ahLst/>
              <a:cxnLst/>
              <a:rect l="l" t="t" r="r" b="b"/>
              <a:pathLst>
                <a:path w="388" h="141" extrusionOk="0">
                  <a:moveTo>
                    <a:pt x="29" y="60"/>
                  </a:moveTo>
                  <a:cubicBezTo>
                    <a:pt x="28" y="61"/>
                    <a:pt x="31" y="66"/>
                    <a:pt x="33" y="65"/>
                  </a:cubicBezTo>
                  <a:cubicBezTo>
                    <a:pt x="34" y="63"/>
                    <a:pt x="30" y="56"/>
                    <a:pt x="29" y="60"/>
                  </a:cubicBezTo>
                  <a:close/>
                  <a:moveTo>
                    <a:pt x="110" y="75"/>
                  </a:moveTo>
                  <a:cubicBezTo>
                    <a:pt x="110" y="73"/>
                    <a:pt x="104" y="74"/>
                    <a:pt x="105" y="77"/>
                  </a:cubicBezTo>
                  <a:cubicBezTo>
                    <a:pt x="107" y="80"/>
                    <a:pt x="110" y="77"/>
                    <a:pt x="110" y="75"/>
                  </a:cubicBezTo>
                  <a:close/>
                  <a:moveTo>
                    <a:pt x="16" y="38"/>
                  </a:moveTo>
                  <a:cubicBezTo>
                    <a:pt x="16" y="41"/>
                    <a:pt x="19" y="48"/>
                    <a:pt x="22" y="45"/>
                  </a:cubicBezTo>
                  <a:cubicBezTo>
                    <a:pt x="25" y="42"/>
                    <a:pt x="17" y="36"/>
                    <a:pt x="16" y="38"/>
                  </a:cubicBezTo>
                  <a:close/>
                  <a:moveTo>
                    <a:pt x="204" y="81"/>
                  </a:moveTo>
                  <a:cubicBezTo>
                    <a:pt x="208" y="81"/>
                    <a:pt x="208" y="87"/>
                    <a:pt x="207" y="90"/>
                  </a:cubicBezTo>
                  <a:cubicBezTo>
                    <a:pt x="206" y="93"/>
                    <a:pt x="205" y="101"/>
                    <a:pt x="208" y="100"/>
                  </a:cubicBezTo>
                  <a:cubicBezTo>
                    <a:pt x="212" y="98"/>
                    <a:pt x="214" y="93"/>
                    <a:pt x="212" y="91"/>
                  </a:cubicBezTo>
                  <a:cubicBezTo>
                    <a:pt x="210" y="90"/>
                    <a:pt x="210" y="79"/>
                    <a:pt x="211" y="76"/>
                  </a:cubicBezTo>
                  <a:cubicBezTo>
                    <a:pt x="212" y="73"/>
                    <a:pt x="219" y="75"/>
                    <a:pt x="217" y="80"/>
                  </a:cubicBezTo>
                  <a:cubicBezTo>
                    <a:pt x="214" y="84"/>
                    <a:pt x="221" y="83"/>
                    <a:pt x="221" y="88"/>
                  </a:cubicBezTo>
                  <a:cubicBezTo>
                    <a:pt x="221" y="93"/>
                    <a:pt x="224" y="90"/>
                    <a:pt x="228" y="89"/>
                  </a:cubicBezTo>
                  <a:cubicBezTo>
                    <a:pt x="232" y="88"/>
                    <a:pt x="232" y="85"/>
                    <a:pt x="229" y="83"/>
                  </a:cubicBezTo>
                  <a:cubicBezTo>
                    <a:pt x="226" y="80"/>
                    <a:pt x="231" y="75"/>
                    <a:pt x="227" y="73"/>
                  </a:cubicBezTo>
                  <a:cubicBezTo>
                    <a:pt x="224" y="70"/>
                    <a:pt x="221" y="67"/>
                    <a:pt x="224" y="66"/>
                  </a:cubicBezTo>
                  <a:cubicBezTo>
                    <a:pt x="228" y="65"/>
                    <a:pt x="238" y="59"/>
                    <a:pt x="237" y="57"/>
                  </a:cubicBezTo>
                  <a:cubicBezTo>
                    <a:pt x="236" y="54"/>
                    <a:pt x="221" y="57"/>
                    <a:pt x="220" y="62"/>
                  </a:cubicBezTo>
                  <a:cubicBezTo>
                    <a:pt x="219" y="66"/>
                    <a:pt x="208" y="61"/>
                    <a:pt x="210" y="53"/>
                  </a:cubicBezTo>
                  <a:cubicBezTo>
                    <a:pt x="211" y="46"/>
                    <a:pt x="231" y="44"/>
                    <a:pt x="237" y="47"/>
                  </a:cubicBezTo>
                  <a:cubicBezTo>
                    <a:pt x="243" y="50"/>
                    <a:pt x="250" y="43"/>
                    <a:pt x="252" y="38"/>
                  </a:cubicBezTo>
                  <a:cubicBezTo>
                    <a:pt x="254" y="34"/>
                    <a:pt x="247" y="39"/>
                    <a:pt x="243" y="42"/>
                  </a:cubicBezTo>
                  <a:cubicBezTo>
                    <a:pt x="239" y="45"/>
                    <a:pt x="228" y="42"/>
                    <a:pt x="222" y="40"/>
                  </a:cubicBezTo>
                  <a:cubicBezTo>
                    <a:pt x="216" y="38"/>
                    <a:pt x="217" y="43"/>
                    <a:pt x="212" y="44"/>
                  </a:cubicBezTo>
                  <a:cubicBezTo>
                    <a:pt x="207" y="45"/>
                    <a:pt x="208" y="55"/>
                    <a:pt x="206" y="56"/>
                  </a:cubicBezTo>
                  <a:cubicBezTo>
                    <a:pt x="204" y="58"/>
                    <a:pt x="204" y="65"/>
                    <a:pt x="199" y="73"/>
                  </a:cubicBezTo>
                  <a:cubicBezTo>
                    <a:pt x="195" y="80"/>
                    <a:pt x="201" y="81"/>
                    <a:pt x="204" y="81"/>
                  </a:cubicBezTo>
                  <a:close/>
                  <a:moveTo>
                    <a:pt x="91" y="87"/>
                  </a:moveTo>
                  <a:cubicBezTo>
                    <a:pt x="90" y="84"/>
                    <a:pt x="92" y="81"/>
                    <a:pt x="92" y="79"/>
                  </a:cubicBezTo>
                  <a:cubicBezTo>
                    <a:pt x="92" y="77"/>
                    <a:pt x="93" y="76"/>
                    <a:pt x="95" y="77"/>
                  </a:cubicBezTo>
                  <a:cubicBezTo>
                    <a:pt x="98" y="77"/>
                    <a:pt x="97" y="72"/>
                    <a:pt x="96" y="72"/>
                  </a:cubicBezTo>
                  <a:cubicBezTo>
                    <a:pt x="94" y="71"/>
                    <a:pt x="93" y="65"/>
                    <a:pt x="89" y="65"/>
                  </a:cubicBezTo>
                  <a:cubicBezTo>
                    <a:pt x="84" y="65"/>
                    <a:pt x="85" y="68"/>
                    <a:pt x="88" y="69"/>
                  </a:cubicBezTo>
                  <a:cubicBezTo>
                    <a:pt x="90" y="69"/>
                    <a:pt x="92" y="71"/>
                    <a:pt x="91" y="73"/>
                  </a:cubicBezTo>
                  <a:cubicBezTo>
                    <a:pt x="90" y="74"/>
                    <a:pt x="89" y="71"/>
                    <a:pt x="86" y="71"/>
                  </a:cubicBezTo>
                  <a:cubicBezTo>
                    <a:pt x="82" y="71"/>
                    <a:pt x="84" y="67"/>
                    <a:pt x="80" y="67"/>
                  </a:cubicBezTo>
                  <a:cubicBezTo>
                    <a:pt x="76" y="66"/>
                    <a:pt x="77" y="59"/>
                    <a:pt x="73" y="59"/>
                  </a:cubicBezTo>
                  <a:cubicBezTo>
                    <a:pt x="69" y="59"/>
                    <a:pt x="68" y="56"/>
                    <a:pt x="71" y="53"/>
                  </a:cubicBezTo>
                  <a:cubicBezTo>
                    <a:pt x="74" y="51"/>
                    <a:pt x="67" y="48"/>
                    <a:pt x="67" y="45"/>
                  </a:cubicBezTo>
                  <a:cubicBezTo>
                    <a:pt x="67" y="42"/>
                    <a:pt x="62" y="44"/>
                    <a:pt x="62" y="42"/>
                  </a:cubicBezTo>
                  <a:cubicBezTo>
                    <a:pt x="62" y="39"/>
                    <a:pt x="60" y="40"/>
                    <a:pt x="58" y="37"/>
                  </a:cubicBezTo>
                  <a:cubicBezTo>
                    <a:pt x="56" y="34"/>
                    <a:pt x="55" y="37"/>
                    <a:pt x="53" y="35"/>
                  </a:cubicBezTo>
                  <a:cubicBezTo>
                    <a:pt x="51" y="33"/>
                    <a:pt x="48" y="31"/>
                    <a:pt x="46" y="32"/>
                  </a:cubicBezTo>
                  <a:cubicBezTo>
                    <a:pt x="45" y="33"/>
                    <a:pt x="41" y="29"/>
                    <a:pt x="39" y="25"/>
                  </a:cubicBezTo>
                  <a:cubicBezTo>
                    <a:pt x="38" y="22"/>
                    <a:pt x="27" y="17"/>
                    <a:pt x="25" y="12"/>
                  </a:cubicBezTo>
                  <a:cubicBezTo>
                    <a:pt x="24" y="8"/>
                    <a:pt x="20" y="6"/>
                    <a:pt x="13" y="7"/>
                  </a:cubicBezTo>
                  <a:cubicBezTo>
                    <a:pt x="6" y="7"/>
                    <a:pt x="4" y="0"/>
                    <a:pt x="2" y="3"/>
                  </a:cubicBezTo>
                  <a:cubicBezTo>
                    <a:pt x="0" y="8"/>
                    <a:pt x="9" y="17"/>
                    <a:pt x="13" y="20"/>
                  </a:cubicBezTo>
                  <a:cubicBezTo>
                    <a:pt x="18" y="22"/>
                    <a:pt x="20" y="31"/>
                    <a:pt x="25" y="31"/>
                  </a:cubicBezTo>
                  <a:cubicBezTo>
                    <a:pt x="30" y="32"/>
                    <a:pt x="30" y="48"/>
                    <a:pt x="34" y="48"/>
                  </a:cubicBezTo>
                  <a:cubicBezTo>
                    <a:pt x="38" y="49"/>
                    <a:pt x="46" y="61"/>
                    <a:pt x="47" y="68"/>
                  </a:cubicBezTo>
                  <a:cubicBezTo>
                    <a:pt x="48" y="74"/>
                    <a:pt x="56" y="78"/>
                    <a:pt x="59" y="82"/>
                  </a:cubicBezTo>
                  <a:cubicBezTo>
                    <a:pt x="62" y="87"/>
                    <a:pt x="73" y="93"/>
                    <a:pt x="74" y="95"/>
                  </a:cubicBezTo>
                  <a:cubicBezTo>
                    <a:pt x="76" y="97"/>
                    <a:pt x="77" y="102"/>
                    <a:pt x="79" y="100"/>
                  </a:cubicBezTo>
                  <a:cubicBezTo>
                    <a:pt x="80" y="97"/>
                    <a:pt x="85" y="100"/>
                    <a:pt x="88" y="100"/>
                  </a:cubicBezTo>
                  <a:cubicBezTo>
                    <a:pt x="90" y="100"/>
                    <a:pt x="91" y="91"/>
                    <a:pt x="91" y="87"/>
                  </a:cubicBezTo>
                  <a:close/>
                  <a:moveTo>
                    <a:pt x="281" y="48"/>
                  </a:moveTo>
                  <a:cubicBezTo>
                    <a:pt x="286" y="48"/>
                    <a:pt x="284" y="45"/>
                    <a:pt x="284" y="41"/>
                  </a:cubicBezTo>
                  <a:cubicBezTo>
                    <a:pt x="284" y="38"/>
                    <a:pt x="279" y="41"/>
                    <a:pt x="279" y="39"/>
                  </a:cubicBezTo>
                  <a:cubicBezTo>
                    <a:pt x="279" y="37"/>
                    <a:pt x="277" y="30"/>
                    <a:pt x="273" y="36"/>
                  </a:cubicBezTo>
                  <a:cubicBezTo>
                    <a:pt x="269" y="41"/>
                    <a:pt x="274" y="55"/>
                    <a:pt x="278" y="54"/>
                  </a:cubicBezTo>
                  <a:cubicBezTo>
                    <a:pt x="280" y="54"/>
                    <a:pt x="275" y="47"/>
                    <a:pt x="281" y="48"/>
                  </a:cubicBezTo>
                  <a:close/>
                  <a:moveTo>
                    <a:pt x="260" y="79"/>
                  </a:moveTo>
                  <a:cubicBezTo>
                    <a:pt x="261" y="83"/>
                    <a:pt x="269" y="85"/>
                    <a:pt x="271" y="82"/>
                  </a:cubicBezTo>
                  <a:cubicBezTo>
                    <a:pt x="273" y="78"/>
                    <a:pt x="259" y="74"/>
                    <a:pt x="260" y="79"/>
                  </a:cubicBezTo>
                  <a:close/>
                  <a:moveTo>
                    <a:pt x="241" y="121"/>
                  </a:moveTo>
                  <a:cubicBezTo>
                    <a:pt x="234" y="120"/>
                    <a:pt x="229" y="125"/>
                    <a:pt x="223" y="122"/>
                  </a:cubicBezTo>
                  <a:cubicBezTo>
                    <a:pt x="216" y="120"/>
                    <a:pt x="206" y="122"/>
                    <a:pt x="207" y="125"/>
                  </a:cubicBezTo>
                  <a:cubicBezTo>
                    <a:pt x="208" y="127"/>
                    <a:pt x="214" y="127"/>
                    <a:pt x="221" y="127"/>
                  </a:cubicBezTo>
                  <a:cubicBezTo>
                    <a:pt x="227" y="127"/>
                    <a:pt x="233" y="124"/>
                    <a:pt x="238" y="123"/>
                  </a:cubicBezTo>
                  <a:cubicBezTo>
                    <a:pt x="242" y="123"/>
                    <a:pt x="247" y="122"/>
                    <a:pt x="241" y="121"/>
                  </a:cubicBezTo>
                  <a:close/>
                  <a:moveTo>
                    <a:pt x="294" y="75"/>
                  </a:moveTo>
                  <a:cubicBezTo>
                    <a:pt x="287" y="73"/>
                    <a:pt x="276" y="75"/>
                    <a:pt x="278" y="78"/>
                  </a:cubicBezTo>
                  <a:cubicBezTo>
                    <a:pt x="279" y="81"/>
                    <a:pt x="284" y="80"/>
                    <a:pt x="289" y="80"/>
                  </a:cubicBezTo>
                  <a:cubicBezTo>
                    <a:pt x="294" y="80"/>
                    <a:pt x="297" y="84"/>
                    <a:pt x="300" y="84"/>
                  </a:cubicBezTo>
                  <a:cubicBezTo>
                    <a:pt x="302" y="84"/>
                    <a:pt x="300" y="77"/>
                    <a:pt x="294" y="75"/>
                  </a:cubicBezTo>
                  <a:close/>
                  <a:moveTo>
                    <a:pt x="163" y="118"/>
                  </a:moveTo>
                  <a:cubicBezTo>
                    <a:pt x="163" y="115"/>
                    <a:pt x="153" y="118"/>
                    <a:pt x="148" y="116"/>
                  </a:cubicBezTo>
                  <a:cubicBezTo>
                    <a:pt x="143" y="114"/>
                    <a:pt x="153" y="112"/>
                    <a:pt x="157" y="110"/>
                  </a:cubicBezTo>
                  <a:cubicBezTo>
                    <a:pt x="160" y="108"/>
                    <a:pt x="155" y="107"/>
                    <a:pt x="147" y="110"/>
                  </a:cubicBezTo>
                  <a:cubicBezTo>
                    <a:pt x="139" y="112"/>
                    <a:pt x="129" y="104"/>
                    <a:pt x="129" y="108"/>
                  </a:cubicBezTo>
                  <a:cubicBezTo>
                    <a:pt x="129" y="111"/>
                    <a:pt x="115" y="106"/>
                    <a:pt x="111" y="104"/>
                  </a:cubicBezTo>
                  <a:cubicBezTo>
                    <a:pt x="108" y="101"/>
                    <a:pt x="94" y="98"/>
                    <a:pt x="92" y="103"/>
                  </a:cubicBezTo>
                  <a:cubicBezTo>
                    <a:pt x="89" y="108"/>
                    <a:pt x="86" y="103"/>
                    <a:pt x="88" y="108"/>
                  </a:cubicBezTo>
                  <a:cubicBezTo>
                    <a:pt x="88" y="111"/>
                    <a:pt x="92" y="109"/>
                    <a:pt x="94" y="109"/>
                  </a:cubicBezTo>
                  <a:cubicBezTo>
                    <a:pt x="96" y="109"/>
                    <a:pt x="95" y="113"/>
                    <a:pt x="98" y="114"/>
                  </a:cubicBezTo>
                  <a:cubicBezTo>
                    <a:pt x="102" y="114"/>
                    <a:pt x="112" y="117"/>
                    <a:pt x="113" y="115"/>
                  </a:cubicBezTo>
                  <a:cubicBezTo>
                    <a:pt x="114" y="113"/>
                    <a:pt x="124" y="115"/>
                    <a:pt x="129" y="119"/>
                  </a:cubicBezTo>
                  <a:cubicBezTo>
                    <a:pt x="134" y="123"/>
                    <a:pt x="146" y="123"/>
                    <a:pt x="150" y="123"/>
                  </a:cubicBezTo>
                  <a:cubicBezTo>
                    <a:pt x="155" y="122"/>
                    <a:pt x="160" y="126"/>
                    <a:pt x="161" y="123"/>
                  </a:cubicBezTo>
                  <a:cubicBezTo>
                    <a:pt x="163" y="121"/>
                    <a:pt x="166" y="127"/>
                    <a:pt x="171" y="123"/>
                  </a:cubicBezTo>
                  <a:cubicBezTo>
                    <a:pt x="176" y="120"/>
                    <a:pt x="163" y="121"/>
                    <a:pt x="163" y="118"/>
                  </a:cubicBezTo>
                  <a:close/>
                  <a:moveTo>
                    <a:pt x="359" y="64"/>
                  </a:moveTo>
                  <a:cubicBezTo>
                    <a:pt x="355" y="64"/>
                    <a:pt x="354" y="71"/>
                    <a:pt x="351" y="71"/>
                  </a:cubicBezTo>
                  <a:cubicBezTo>
                    <a:pt x="348" y="71"/>
                    <a:pt x="343" y="77"/>
                    <a:pt x="338" y="79"/>
                  </a:cubicBezTo>
                  <a:cubicBezTo>
                    <a:pt x="332" y="81"/>
                    <a:pt x="331" y="62"/>
                    <a:pt x="329" y="58"/>
                  </a:cubicBezTo>
                  <a:cubicBezTo>
                    <a:pt x="326" y="55"/>
                    <a:pt x="311" y="52"/>
                    <a:pt x="309" y="56"/>
                  </a:cubicBezTo>
                  <a:cubicBezTo>
                    <a:pt x="308" y="60"/>
                    <a:pt x="303" y="58"/>
                    <a:pt x="302" y="61"/>
                  </a:cubicBezTo>
                  <a:cubicBezTo>
                    <a:pt x="302" y="65"/>
                    <a:pt x="303" y="64"/>
                    <a:pt x="307" y="64"/>
                  </a:cubicBezTo>
                  <a:cubicBezTo>
                    <a:pt x="310" y="64"/>
                    <a:pt x="310" y="66"/>
                    <a:pt x="311" y="69"/>
                  </a:cubicBezTo>
                  <a:cubicBezTo>
                    <a:pt x="313" y="73"/>
                    <a:pt x="322" y="70"/>
                    <a:pt x="325" y="70"/>
                  </a:cubicBezTo>
                  <a:cubicBezTo>
                    <a:pt x="328" y="70"/>
                    <a:pt x="328" y="74"/>
                    <a:pt x="324" y="73"/>
                  </a:cubicBezTo>
                  <a:cubicBezTo>
                    <a:pt x="320" y="71"/>
                    <a:pt x="320" y="75"/>
                    <a:pt x="317" y="74"/>
                  </a:cubicBezTo>
                  <a:cubicBezTo>
                    <a:pt x="314" y="73"/>
                    <a:pt x="310" y="73"/>
                    <a:pt x="312" y="75"/>
                  </a:cubicBezTo>
                  <a:cubicBezTo>
                    <a:pt x="314" y="77"/>
                    <a:pt x="317" y="79"/>
                    <a:pt x="317" y="83"/>
                  </a:cubicBezTo>
                  <a:cubicBezTo>
                    <a:pt x="317" y="86"/>
                    <a:pt x="323" y="86"/>
                    <a:pt x="323" y="83"/>
                  </a:cubicBezTo>
                  <a:cubicBezTo>
                    <a:pt x="323" y="79"/>
                    <a:pt x="326" y="83"/>
                    <a:pt x="332" y="85"/>
                  </a:cubicBezTo>
                  <a:cubicBezTo>
                    <a:pt x="337" y="86"/>
                    <a:pt x="333" y="89"/>
                    <a:pt x="339" y="89"/>
                  </a:cubicBezTo>
                  <a:cubicBezTo>
                    <a:pt x="345" y="89"/>
                    <a:pt x="358" y="93"/>
                    <a:pt x="363" y="97"/>
                  </a:cubicBezTo>
                  <a:cubicBezTo>
                    <a:pt x="368" y="101"/>
                    <a:pt x="364" y="103"/>
                    <a:pt x="367" y="107"/>
                  </a:cubicBezTo>
                  <a:cubicBezTo>
                    <a:pt x="371" y="110"/>
                    <a:pt x="372" y="114"/>
                    <a:pt x="367" y="114"/>
                  </a:cubicBezTo>
                  <a:cubicBezTo>
                    <a:pt x="363" y="114"/>
                    <a:pt x="358" y="119"/>
                    <a:pt x="359" y="121"/>
                  </a:cubicBezTo>
                  <a:cubicBezTo>
                    <a:pt x="360" y="123"/>
                    <a:pt x="375" y="120"/>
                    <a:pt x="379" y="120"/>
                  </a:cubicBezTo>
                  <a:cubicBezTo>
                    <a:pt x="381" y="120"/>
                    <a:pt x="383" y="124"/>
                    <a:pt x="388" y="127"/>
                  </a:cubicBezTo>
                  <a:cubicBezTo>
                    <a:pt x="388" y="74"/>
                    <a:pt x="388" y="74"/>
                    <a:pt x="388" y="74"/>
                  </a:cubicBezTo>
                  <a:cubicBezTo>
                    <a:pt x="377" y="70"/>
                    <a:pt x="362" y="64"/>
                    <a:pt x="359" y="64"/>
                  </a:cubicBezTo>
                  <a:close/>
                  <a:moveTo>
                    <a:pt x="251" y="127"/>
                  </a:moveTo>
                  <a:cubicBezTo>
                    <a:pt x="250" y="127"/>
                    <a:pt x="249" y="128"/>
                    <a:pt x="248" y="128"/>
                  </a:cubicBezTo>
                  <a:cubicBezTo>
                    <a:pt x="248" y="129"/>
                    <a:pt x="248" y="130"/>
                    <a:pt x="247" y="130"/>
                  </a:cubicBezTo>
                  <a:cubicBezTo>
                    <a:pt x="246" y="131"/>
                    <a:pt x="245" y="130"/>
                    <a:pt x="244" y="129"/>
                  </a:cubicBezTo>
                  <a:cubicBezTo>
                    <a:pt x="239" y="131"/>
                    <a:pt x="237" y="137"/>
                    <a:pt x="240" y="139"/>
                  </a:cubicBezTo>
                  <a:cubicBezTo>
                    <a:pt x="243" y="140"/>
                    <a:pt x="248" y="136"/>
                    <a:pt x="251" y="132"/>
                  </a:cubicBezTo>
                  <a:cubicBezTo>
                    <a:pt x="251" y="132"/>
                    <a:pt x="252" y="131"/>
                    <a:pt x="252" y="131"/>
                  </a:cubicBezTo>
                  <a:cubicBezTo>
                    <a:pt x="252" y="131"/>
                    <a:pt x="252" y="131"/>
                    <a:pt x="253" y="130"/>
                  </a:cubicBezTo>
                  <a:cubicBezTo>
                    <a:pt x="253" y="130"/>
                    <a:pt x="253" y="130"/>
                    <a:pt x="254" y="130"/>
                  </a:cubicBezTo>
                  <a:cubicBezTo>
                    <a:pt x="253" y="129"/>
                    <a:pt x="252" y="128"/>
                    <a:pt x="251" y="127"/>
                  </a:cubicBezTo>
                  <a:close/>
                  <a:moveTo>
                    <a:pt x="182" y="63"/>
                  </a:moveTo>
                  <a:cubicBezTo>
                    <a:pt x="186" y="60"/>
                    <a:pt x="187" y="55"/>
                    <a:pt x="187" y="50"/>
                  </a:cubicBezTo>
                  <a:cubicBezTo>
                    <a:pt x="186" y="45"/>
                    <a:pt x="198" y="45"/>
                    <a:pt x="199" y="43"/>
                  </a:cubicBezTo>
                  <a:cubicBezTo>
                    <a:pt x="201" y="41"/>
                    <a:pt x="197" y="37"/>
                    <a:pt x="194" y="36"/>
                  </a:cubicBezTo>
                  <a:cubicBezTo>
                    <a:pt x="190" y="34"/>
                    <a:pt x="193" y="31"/>
                    <a:pt x="191" y="29"/>
                  </a:cubicBezTo>
                  <a:cubicBezTo>
                    <a:pt x="189" y="27"/>
                    <a:pt x="185" y="22"/>
                    <a:pt x="188" y="22"/>
                  </a:cubicBezTo>
                  <a:cubicBezTo>
                    <a:pt x="191" y="22"/>
                    <a:pt x="186" y="17"/>
                    <a:pt x="189" y="16"/>
                  </a:cubicBezTo>
                  <a:cubicBezTo>
                    <a:pt x="189" y="15"/>
                    <a:pt x="189" y="15"/>
                    <a:pt x="190" y="15"/>
                  </a:cubicBezTo>
                  <a:cubicBezTo>
                    <a:pt x="188" y="14"/>
                    <a:pt x="187" y="14"/>
                    <a:pt x="186" y="14"/>
                  </a:cubicBezTo>
                  <a:cubicBezTo>
                    <a:pt x="182" y="14"/>
                    <a:pt x="172" y="13"/>
                    <a:pt x="173" y="19"/>
                  </a:cubicBezTo>
                  <a:cubicBezTo>
                    <a:pt x="173" y="25"/>
                    <a:pt x="167" y="23"/>
                    <a:pt x="168" y="26"/>
                  </a:cubicBezTo>
                  <a:cubicBezTo>
                    <a:pt x="168" y="30"/>
                    <a:pt x="165" y="30"/>
                    <a:pt x="165" y="34"/>
                  </a:cubicBezTo>
                  <a:cubicBezTo>
                    <a:pt x="166" y="39"/>
                    <a:pt x="163" y="37"/>
                    <a:pt x="158" y="39"/>
                  </a:cubicBezTo>
                  <a:cubicBezTo>
                    <a:pt x="153" y="42"/>
                    <a:pt x="155" y="38"/>
                    <a:pt x="150" y="38"/>
                  </a:cubicBezTo>
                  <a:cubicBezTo>
                    <a:pt x="145" y="38"/>
                    <a:pt x="145" y="40"/>
                    <a:pt x="142" y="41"/>
                  </a:cubicBezTo>
                  <a:cubicBezTo>
                    <a:pt x="139" y="42"/>
                    <a:pt x="133" y="41"/>
                    <a:pt x="131" y="42"/>
                  </a:cubicBezTo>
                  <a:cubicBezTo>
                    <a:pt x="129" y="44"/>
                    <a:pt x="126" y="39"/>
                    <a:pt x="124" y="39"/>
                  </a:cubicBezTo>
                  <a:cubicBezTo>
                    <a:pt x="123" y="39"/>
                    <a:pt x="122" y="36"/>
                    <a:pt x="121" y="34"/>
                  </a:cubicBezTo>
                  <a:cubicBezTo>
                    <a:pt x="121" y="33"/>
                    <a:pt x="120" y="33"/>
                    <a:pt x="120" y="33"/>
                  </a:cubicBezTo>
                  <a:cubicBezTo>
                    <a:pt x="117" y="34"/>
                    <a:pt x="112" y="42"/>
                    <a:pt x="115" y="45"/>
                  </a:cubicBezTo>
                  <a:cubicBezTo>
                    <a:pt x="118" y="49"/>
                    <a:pt x="117" y="54"/>
                    <a:pt x="119" y="57"/>
                  </a:cubicBezTo>
                  <a:cubicBezTo>
                    <a:pt x="121" y="60"/>
                    <a:pt x="126" y="60"/>
                    <a:pt x="126" y="65"/>
                  </a:cubicBezTo>
                  <a:cubicBezTo>
                    <a:pt x="126" y="71"/>
                    <a:pt x="131" y="79"/>
                    <a:pt x="134" y="77"/>
                  </a:cubicBezTo>
                  <a:cubicBezTo>
                    <a:pt x="138" y="74"/>
                    <a:pt x="140" y="78"/>
                    <a:pt x="141" y="80"/>
                  </a:cubicBezTo>
                  <a:cubicBezTo>
                    <a:pt x="142" y="82"/>
                    <a:pt x="150" y="78"/>
                    <a:pt x="152" y="79"/>
                  </a:cubicBezTo>
                  <a:cubicBezTo>
                    <a:pt x="155" y="79"/>
                    <a:pt x="163" y="81"/>
                    <a:pt x="163" y="83"/>
                  </a:cubicBezTo>
                  <a:cubicBezTo>
                    <a:pt x="164" y="86"/>
                    <a:pt x="170" y="83"/>
                    <a:pt x="175" y="82"/>
                  </a:cubicBezTo>
                  <a:cubicBezTo>
                    <a:pt x="180" y="80"/>
                    <a:pt x="177" y="66"/>
                    <a:pt x="182" y="63"/>
                  </a:cubicBezTo>
                  <a:close/>
                  <a:moveTo>
                    <a:pt x="200" y="133"/>
                  </a:moveTo>
                  <a:cubicBezTo>
                    <a:pt x="202" y="135"/>
                    <a:pt x="206" y="135"/>
                    <a:pt x="208" y="136"/>
                  </a:cubicBezTo>
                  <a:cubicBezTo>
                    <a:pt x="210" y="138"/>
                    <a:pt x="216" y="141"/>
                    <a:pt x="216" y="137"/>
                  </a:cubicBezTo>
                  <a:cubicBezTo>
                    <a:pt x="216" y="133"/>
                    <a:pt x="199" y="130"/>
                    <a:pt x="200" y="133"/>
                  </a:cubicBezTo>
                  <a:close/>
                  <a:moveTo>
                    <a:pt x="188" y="120"/>
                  </a:moveTo>
                  <a:cubicBezTo>
                    <a:pt x="187" y="123"/>
                    <a:pt x="183" y="123"/>
                    <a:pt x="180" y="121"/>
                  </a:cubicBezTo>
                  <a:cubicBezTo>
                    <a:pt x="178" y="120"/>
                    <a:pt x="175" y="124"/>
                    <a:pt x="176" y="126"/>
                  </a:cubicBezTo>
                  <a:cubicBezTo>
                    <a:pt x="177" y="127"/>
                    <a:pt x="182" y="131"/>
                    <a:pt x="188" y="128"/>
                  </a:cubicBezTo>
                  <a:cubicBezTo>
                    <a:pt x="195" y="125"/>
                    <a:pt x="199" y="128"/>
                    <a:pt x="200" y="124"/>
                  </a:cubicBezTo>
                  <a:cubicBezTo>
                    <a:pt x="202" y="121"/>
                    <a:pt x="189" y="118"/>
                    <a:pt x="188" y="12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0" name="Google Shape;15480;p133"/>
            <p:cNvSpPr/>
            <p:nvPr/>
          </p:nvSpPr>
          <p:spPr>
            <a:xfrm>
              <a:off x="8996855" y="5174469"/>
              <a:ext cx="85478" cy="33940"/>
            </a:xfrm>
            <a:custGeom>
              <a:avLst/>
              <a:gdLst/>
              <a:ahLst/>
              <a:cxnLst/>
              <a:rect l="l" t="t" r="r" b="b"/>
              <a:pathLst>
                <a:path w="28" h="11" extrusionOk="0">
                  <a:moveTo>
                    <a:pt x="3" y="8"/>
                  </a:moveTo>
                  <a:cubicBezTo>
                    <a:pt x="2" y="8"/>
                    <a:pt x="1" y="9"/>
                    <a:pt x="0" y="9"/>
                  </a:cubicBezTo>
                  <a:cubicBezTo>
                    <a:pt x="1" y="10"/>
                    <a:pt x="2" y="11"/>
                    <a:pt x="3" y="10"/>
                  </a:cubicBezTo>
                  <a:cubicBezTo>
                    <a:pt x="4" y="10"/>
                    <a:pt x="4" y="9"/>
                    <a:pt x="4" y="8"/>
                  </a:cubicBezTo>
                  <a:cubicBezTo>
                    <a:pt x="4" y="8"/>
                    <a:pt x="3" y="8"/>
                    <a:pt x="3" y="8"/>
                  </a:cubicBezTo>
                  <a:cubicBezTo>
                    <a:pt x="3" y="8"/>
                    <a:pt x="3" y="8"/>
                    <a:pt x="3" y="8"/>
                  </a:cubicBezTo>
                  <a:close/>
                  <a:moveTo>
                    <a:pt x="15" y="2"/>
                  </a:moveTo>
                  <a:cubicBezTo>
                    <a:pt x="11" y="2"/>
                    <a:pt x="10" y="4"/>
                    <a:pt x="8" y="6"/>
                  </a:cubicBezTo>
                  <a:cubicBezTo>
                    <a:pt x="7" y="7"/>
                    <a:pt x="7" y="7"/>
                    <a:pt x="7" y="7"/>
                  </a:cubicBezTo>
                  <a:cubicBezTo>
                    <a:pt x="8" y="8"/>
                    <a:pt x="9" y="9"/>
                    <a:pt x="10" y="10"/>
                  </a:cubicBezTo>
                  <a:cubicBezTo>
                    <a:pt x="14" y="7"/>
                    <a:pt x="27" y="3"/>
                    <a:pt x="27" y="2"/>
                  </a:cubicBezTo>
                  <a:cubicBezTo>
                    <a:pt x="28" y="0"/>
                    <a:pt x="20" y="2"/>
                    <a:pt x="15" y="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1" name="Google Shape;15481;p133"/>
            <p:cNvSpPr/>
            <p:nvPr/>
          </p:nvSpPr>
          <p:spPr>
            <a:xfrm>
              <a:off x="6275395" y="3738946"/>
              <a:ext cx="33940" cy="42739"/>
            </a:xfrm>
            <a:custGeom>
              <a:avLst/>
              <a:gdLst/>
              <a:ahLst/>
              <a:cxnLst/>
              <a:rect l="l" t="t" r="r" b="b"/>
              <a:pathLst>
                <a:path w="11" h="14" extrusionOk="0">
                  <a:moveTo>
                    <a:pt x="4" y="0"/>
                  </a:moveTo>
                  <a:cubicBezTo>
                    <a:pt x="2" y="3"/>
                    <a:pt x="1" y="6"/>
                    <a:pt x="1" y="7"/>
                  </a:cubicBezTo>
                  <a:cubicBezTo>
                    <a:pt x="1" y="7"/>
                    <a:pt x="1" y="8"/>
                    <a:pt x="0" y="9"/>
                  </a:cubicBezTo>
                  <a:cubicBezTo>
                    <a:pt x="3" y="11"/>
                    <a:pt x="5" y="13"/>
                    <a:pt x="6" y="14"/>
                  </a:cubicBezTo>
                  <a:cubicBezTo>
                    <a:pt x="6" y="14"/>
                    <a:pt x="7" y="14"/>
                    <a:pt x="7" y="14"/>
                  </a:cubicBezTo>
                  <a:cubicBezTo>
                    <a:pt x="7" y="11"/>
                    <a:pt x="9" y="8"/>
                    <a:pt x="11" y="8"/>
                  </a:cubicBezTo>
                  <a:cubicBezTo>
                    <a:pt x="9" y="6"/>
                    <a:pt x="6" y="2"/>
                    <a:pt x="4" y="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2" name="Google Shape;15482;p133"/>
            <p:cNvSpPr/>
            <p:nvPr/>
          </p:nvSpPr>
          <p:spPr>
            <a:xfrm>
              <a:off x="6284194" y="3645926"/>
              <a:ext cx="108104" cy="129474"/>
            </a:xfrm>
            <a:custGeom>
              <a:avLst/>
              <a:gdLst/>
              <a:ahLst/>
              <a:cxnLst/>
              <a:rect l="l" t="t" r="r" b="b"/>
              <a:pathLst>
                <a:path w="35" h="42" extrusionOk="0">
                  <a:moveTo>
                    <a:pt x="30" y="28"/>
                  </a:moveTo>
                  <a:cubicBezTo>
                    <a:pt x="29" y="27"/>
                    <a:pt x="29" y="24"/>
                    <a:pt x="30" y="23"/>
                  </a:cubicBezTo>
                  <a:cubicBezTo>
                    <a:pt x="32" y="22"/>
                    <a:pt x="31" y="20"/>
                    <a:pt x="31" y="18"/>
                  </a:cubicBezTo>
                  <a:cubicBezTo>
                    <a:pt x="31" y="16"/>
                    <a:pt x="23" y="16"/>
                    <a:pt x="21" y="15"/>
                  </a:cubicBezTo>
                  <a:cubicBezTo>
                    <a:pt x="20" y="15"/>
                    <a:pt x="22" y="10"/>
                    <a:pt x="20" y="10"/>
                  </a:cubicBezTo>
                  <a:cubicBezTo>
                    <a:pt x="18" y="10"/>
                    <a:pt x="17" y="9"/>
                    <a:pt x="17" y="7"/>
                  </a:cubicBezTo>
                  <a:cubicBezTo>
                    <a:pt x="17" y="6"/>
                    <a:pt x="14" y="3"/>
                    <a:pt x="14" y="2"/>
                  </a:cubicBezTo>
                  <a:cubicBezTo>
                    <a:pt x="14" y="2"/>
                    <a:pt x="15" y="2"/>
                    <a:pt x="15" y="2"/>
                  </a:cubicBezTo>
                  <a:cubicBezTo>
                    <a:pt x="13" y="2"/>
                    <a:pt x="13" y="2"/>
                    <a:pt x="12" y="2"/>
                  </a:cubicBezTo>
                  <a:cubicBezTo>
                    <a:pt x="11" y="1"/>
                    <a:pt x="9" y="0"/>
                    <a:pt x="9" y="0"/>
                  </a:cubicBezTo>
                  <a:cubicBezTo>
                    <a:pt x="9" y="0"/>
                    <a:pt x="3" y="2"/>
                    <a:pt x="0" y="3"/>
                  </a:cubicBezTo>
                  <a:cubicBezTo>
                    <a:pt x="0" y="5"/>
                    <a:pt x="1" y="8"/>
                    <a:pt x="2" y="8"/>
                  </a:cubicBezTo>
                  <a:cubicBezTo>
                    <a:pt x="5" y="9"/>
                    <a:pt x="4" y="12"/>
                    <a:pt x="5" y="14"/>
                  </a:cubicBezTo>
                  <a:cubicBezTo>
                    <a:pt x="6" y="17"/>
                    <a:pt x="5" y="27"/>
                    <a:pt x="4" y="27"/>
                  </a:cubicBezTo>
                  <a:cubicBezTo>
                    <a:pt x="4" y="27"/>
                    <a:pt x="2" y="29"/>
                    <a:pt x="1" y="30"/>
                  </a:cubicBezTo>
                  <a:cubicBezTo>
                    <a:pt x="3" y="32"/>
                    <a:pt x="6" y="36"/>
                    <a:pt x="8" y="38"/>
                  </a:cubicBezTo>
                  <a:cubicBezTo>
                    <a:pt x="8" y="38"/>
                    <a:pt x="8" y="38"/>
                    <a:pt x="8" y="38"/>
                  </a:cubicBezTo>
                  <a:cubicBezTo>
                    <a:pt x="9" y="38"/>
                    <a:pt x="16" y="42"/>
                    <a:pt x="16" y="42"/>
                  </a:cubicBezTo>
                  <a:cubicBezTo>
                    <a:pt x="16" y="42"/>
                    <a:pt x="24" y="41"/>
                    <a:pt x="30" y="40"/>
                  </a:cubicBezTo>
                  <a:cubicBezTo>
                    <a:pt x="30" y="39"/>
                    <a:pt x="30" y="38"/>
                    <a:pt x="30" y="37"/>
                  </a:cubicBezTo>
                  <a:cubicBezTo>
                    <a:pt x="30" y="36"/>
                    <a:pt x="31" y="34"/>
                    <a:pt x="33" y="34"/>
                  </a:cubicBezTo>
                  <a:cubicBezTo>
                    <a:pt x="35" y="34"/>
                    <a:pt x="32" y="30"/>
                    <a:pt x="30" y="2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3" name="Google Shape;15483;p133"/>
            <p:cNvSpPr/>
            <p:nvPr/>
          </p:nvSpPr>
          <p:spPr>
            <a:xfrm>
              <a:off x="6108211" y="5405761"/>
              <a:ext cx="330598" cy="330598"/>
            </a:xfrm>
            <a:custGeom>
              <a:avLst/>
              <a:gdLst/>
              <a:ahLst/>
              <a:cxnLst/>
              <a:rect l="l" t="t" r="r" b="b"/>
              <a:pathLst>
                <a:path w="107" h="107" extrusionOk="0">
                  <a:moveTo>
                    <a:pt x="40" y="102"/>
                  </a:moveTo>
                  <a:cubicBezTo>
                    <a:pt x="40" y="100"/>
                    <a:pt x="43" y="97"/>
                    <a:pt x="44" y="99"/>
                  </a:cubicBezTo>
                  <a:cubicBezTo>
                    <a:pt x="46" y="102"/>
                    <a:pt x="45" y="105"/>
                    <a:pt x="49" y="105"/>
                  </a:cubicBezTo>
                  <a:cubicBezTo>
                    <a:pt x="52" y="105"/>
                    <a:pt x="59" y="107"/>
                    <a:pt x="60" y="105"/>
                  </a:cubicBezTo>
                  <a:cubicBezTo>
                    <a:pt x="61" y="104"/>
                    <a:pt x="65" y="102"/>
                    <a:pt x="65" y="100"/>
                  </a:cubicBezTo>
                  <a:cubicBezTo>
                    <a:pt x="65" y="97"/>
                    <a:pt x="65" y="46"/>
                    <a:pt x="65" y="44"/>
                  </a:cubicBezTo>
                  <a:cubicBezTo>
                    <a:pt x="65" y="42"/>
                    <a:pt x="74" y="44"/>
                    <a:pt x="74" y="41"/>
                  </a:cubicBezTo>
                  <a:cubicBezTo>
                    <a:pt x="74" y="38"/>
                    <a:pt x="74" y="12"/>
                    <a:pt x="74" y="12"/>
                  </a:cubicBezTo>
                  <a:cubicBezTo>
                    <a:pt x="74" y="12"/>
                    <a:pt x="80" y="11"/>
                    <a:pt x="81" y="11"/>
                  </a:cubicBezTo>
                  <a:cubicBezTo>
                    <a:pt x="83" y="10"/>
                    <a:pt x="89" y="7"/>
                    <a:pt x="91" y="8"/>
                  </a:cubicBezTo>
                  <a:cubicBezTo>
                    <a:pt x="92" y="9"/>
                    <a:pt x="94" y="13"/>
                    <a:pt x="95" y="11"/>
                  </a:cubicBezTo>
                  <a:cubicBezTo>
                    <a:pt x="96" y="10"/>
                    <a:pt x="99" y="8"/>
                    <a:pt x="101" y="8"/>
                  </a:cubicBezTo>
                  <a:cubicBezTo>
                    <a:pt x="103" y="8"/>
                    <a:pt x="105" y="7"/>
                    <a:pt x="107" y="7"/>
                  </a:cubicBezTo>
                  <a:cubicBezTo>
                    <a:pt x="107" y="6"/>
                    <a:pt x="106" y="5"/>
                    <a:pt x="106" y="5"/>
                  </a:cubicBezTo>
                  <a:cubicBezTo>
                    <a:pt x="106" y="3"/>
                    <a:pt x="91" y="5"/>
                    <a:pt x="89" y="6"/>
                  </a:cubicBezTo>
                  <a:cubicBezTo>
                    <a:pt x="86" y="7"/>
                    <a:pt x="78" y="8"/>
                    <a:pt x="76" y="7"/>
                  </a:cubicBezTo>
                  <a:cubicBezTo>
                    <a:pt x="73" y="6"/>
                    <a:pt x="57" y="7"/>
                    <a:pt x="57" y="7"/>
                  </a:cubicBezTo>
                  <a:cubicBezTo>
                    <a:pt x="54" y="4"/>
                    <a:pt x="54" y="4"/>
                    <a:pt x="54" y="4"/>
                  </a:cubicBezTo>
                  <a:cubicBezTo>
                    <a:pt x="54" y="4"/>
                    <a:pt x="28" y="4"/>
                    <a:pt x="25" y="4"/>
                  </a:cubicBezTo>
                  <a:cubicBezTo>
                    <a:pt x="22" y="4"/>
                    <a:pt x="20" y="3"/>
                    <a:pt x="18" y="2"/>
                  </a:cubicBezTo>
                  <a:cubicBezTo>
                    <a:pt x="15" y="0"/>
                    <a:pt x="13" y="0"/>
                    <a:pt x="10" y="1"/>
                  </a:cubicBezTo>
                  <a:cubicBezTo>
                    <a:pt x="7" y="3"/>
                    <a:pt x="8" y="0"/>
                    <a:pt x="6" y="0"/>
                  </a:cubicBezTo>
                  <a:cubicBezTo>
                    <a:pt x="4" y="0"/>
                    <a:pt x="3" y="2"/>
                    <a:pt x="3" y="2"/>
                  </a:cubicBezTo>
                  <a:cubicBezTo>
                    <a:pt x="0" y="2"/>
                    <a:pt x="0" y="2"/>
                    <a:pt x="0" y="2"/>
                  </a:cubicBezTo>
                  <a:cubicBezTo>
                    <a:pt x="0" y="5"/>
                    <a:pt x="2" y="10"/>
                    <a:pt x="5" y="13"/>
                  </a:cubicBezTo>
                  <a:cubicBezTo>
                    <a:pt x="8" y="17"/>
                    <a:pt x="11" y="25"/>
                    <a:pt x="13" y="31"/>
                  </a:cubicBezTo>
                  <a:cubicBezTo>
                    <a:pt x="15" y="37"/>
                    <a:pt x="20" y="44"/>
                    <a:pt x="22" y="48"/>
                  </a:cubicBezTo>
                  <a:cubicBezTo>
                    <a:pt x="23" y="53"/>
                    <a:pt x="21" y="59"/>
                    <a:pt x="22" y="62"/>
                  </a:cubicBezTo>
                  <a:cubicBezTo>
                    <a:pt x="23" y="65"/>
                    <a:pt x="24" y="70"/>
                    <a:pt x="25" y="76"/>
                  </a:cubicBezTo>
                  <a:cubicBezTo>
                    <a:pt x="26" y="81"/>
                    <a:pt x="26" y="92"/>
                    <a:pt x="31" y="96"/>
                  </a:cubicBezTo>
                  <a:cubicBezTo>
                    <a:pt x="33" y="98"/>
                    <a:pt x="34" y="100"/>
                    <a:pt x="36" y="103"/>
                  </a:cubicBezTo>
                  <a:cubicBezTo>
                    <a:pt x="38" y="103"/>
                    <a:pt x="40" y="103"/>
                    <a:pt x="40" y="10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4" name="Google Shape;15484;p133"/>
            <p:cNvSpPr/>
            <p:nvPr/>
          </p:nvSpPr>
          <p:spPr>
            <a:xfrm>
              <a:off x="6438808" y="5369308"/>
              <a:ext cx="207410" cy="178498"/>
            </a:xfrm>
            <a:custGeom>
              <a:avLst/>
              <a:gdLst/>
              <a:ahLst/>
              <a:cxnLst/>
              <a:rect l="l" t="t" r="r" b="b"/>
              <a:pathLst>
                <a:path w="67" h="58" extrusionOk="0">
                  <a:moveTo>
                    <a:pt x="45" y="3"/>
                  </a:moveTo>
                  <a:cubicBezTo>
                    <a:pt x="43" y="0"/>
                    <a:pt x="43" y="0"/>
                    <a:pt x="43" y="0"/>
                  </a:cubicBezTo>
                  <a:cubicBezTo>
                    <a:pt x="36" y="0"/>
                    <a:pt x="36" y="0"/>
                    <a:pt x="36" y="0"/>
                  </a:cubicBezTo>
                  <a:cubicBezTo>
                    <a:pt x="32" y="1"/>
                    <a:pt x="32" y="3"/>
                    <a:pt x="32" y="4"/>
                  </a:cubicBezTo>
                  <a:cubicBezTo>
                    <a:pt x="32" y="6"/>
                    <a:pt x="27" y="9"/>
                    <a:pt x="24" y="10"/>
                  </a:cubicBezTo>
                  <a:cubicBezTo>
                    <a:pt x="21" y="11"/>
                    <a:pt x="17" y="19"/>
                    <a:pt x="15" y="20"/>
                  </a:cubicBezTo>
                  <a:cubicBezTo>
                    <a:pt x="13" y="21"/>
                    <a:pt x="6" y="18"/>
                    <a:pt x="4" y="18"/>
                  </a:cubicBezTo>
                  <a:cubicBezTo>
                    <a:pt x="3" y="18"/>
                    <a:pt x="2" y="18"/>
                    <a:pt x="0" y="19"/>
                  </a:cubicBezTo>
                  <a:cubicBezTo>
                    <a:pt x="1" y="21"/>
                    <a:pt x="4" y="23"/>
                    <a:pt x="5" y="23"/>
                  </a:cubicBezTo>
                  <a:cubicBezTo>
                    <a:pt x="6" y="23"/>
                    <a:pt x="7" y="32"/>
                    <a:pt x="9" y="34"/>
                  </a:cubicBezTo>
                  <a:cubicBezTo>
                    <a:pt x="12" y="35"/>
                    <a:pt x="18" y="38"/>
                    <a:pt x="18" y="39"/>
                  </a:cubicBezTo>
                  <a:cubicBezTo>
                    <a:pt x="18" y="41"/>
                    <a:pt x="21" y="43"/>
                    <a:pt x="21" y="46"/>
                  </a:cubicBezTo>
                  <a:cubicBezTo>
                    <a:pt x="21" y="48"/>
                    <a:pt x="25" y="52"/>
                    <a:pt x="27" y="52"/>
                  </a:cubicBezTo>
                  <a:cubicBezTo>
                    <a:pt x="33" y="51"/>
                    <a:pt x="33" y="54"/>
                    <a:pt x="33" y="55"/>
                  </a:cubicBezTo>
                  <a:cubicBezTo>
                    <a:pt x="33" y="57"/>
                    <a:pt x="40" y="55"/>
                    <a:pt x="41" y="57"/>
                  </a:cubicBezTo>
                  <a:cubicBezTo>
                    <a:pt x="42" y="58"/>
                    <a:pt x="49" y="58"/>
                    <a:pt x="51" y="58"/>
                  </a:cubicBezTo>
                  <a:cubicBezTo>
                    <a:pt x="54" y="56"/>
                    <a:pt x="58" y="52"/>
                    <a:pt x="59" y="50"/>
                  </a:cubicBezTo>
                  <a:cubicBezTo>
                    <a:pt x="61" y="47"/>
                    <a:pt x="60" y="43"/>
                    <a:pt x="61" y="42"/>
                  </a:cubicBezTo>
                  <a:cubicBezTo>
                    <a:pt x="63" y="41"/>
                    <a:pt x="67" y="36"/>
                    <a:pt x="66" y="35"/>
                  </a:cubicBezTo>
                  <a:cubicBezTo>
                    <a:pt x="64" y="35"/>
                    <a:pt x="66" y="31"/>
                    <a:pt x="63" y="29"/>
                  </a:cubicBezTo>
                  <a:cubicBezTo>
                    <a:pt x="61" y="27"/>
                    <a:pt x="66" y="26"/>
                    <a:pt x="66" y="22"/>
                  </a:cubicBezTo>
                  <a:cubicBezTo>
                    <a:pt x="65" y="18"/>
                    <a:pt x="66" y="9"/>
                    <a:pt x="65" y="9"/>
                  </a:cubicBezTo>
                  <a:cubicBezTo>
                    <a:pt x="64" y="8"/>
                    <a:pt x="59" y="7"/>
                    <a:pt x="56" y="5"/>
                  </a:cubicBezTo>
                  <a:cubicBezTo>
                    <a:pt x="52" y="3"/>
                    <a:pt x="45" y="3"/>
                    <a:pt x="45" y="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5" name="Google Shape;15485;p133"/>
            <p:cNvSpPr/>
            <p:nvPr/>
          </p:nvSpPr>
          <p:spPr>
            <a:xfrm>
              <a:off x="6309335" y="5428388"/>
              <a:ext cx="231293" cy="250148"/>
            </a:xfrm>
            <a:custGeom>
              <a:avLst/>
              <a:gdLst/>
              <a:ahLst/>
              <a:cxnLst/>
              <a:rect l="l" t="t" r="r" b="b"/>
              <a:pathLst>
                <a:path w="75" h="81" extrusionOk="0">
                  <a:moveTo>
                    <a:pt x="69" y="33"/>
                  </a:moveTo>
                  <a:cubicBezTo>
                    <a:pt x="67" y="33"/>
                    <a:pt x="63" y="29"/>
                    <a:pt x="63" y="27"/>
                  </a:cubicBezTo>
                  <a:cubicBezTo>
                    <a:pt x="63" y="24"/>
                    <a:pt x="60" y="22"/>
                    <a:pt x="60" y="20"/>
                  </a:cubicBezTo>
                  <a:cubicBezTo>
                    <a:pt x="60" y="19"/>
                    <a:pt x="54" y="16"/>
                    <a:pt x="51" y="15"/>
                  </a:cubicBezTo>
                  <a:cubicBezTo>
                    <a:pt x="49" y="13"/>
                    <a:pt x="48" y="4"/>
                    <a:pt x="47" y="4"/>
                  </a:cubicBezTo>
                  <a:cubicBezTo>
                    <a:pt x="46" y="4"/>
                    <a:pt x="43" y="2"/>
                    <a:pt x="42" y="0"/>
                  </a:cubicBezTo>
                  <a:cubicBezTo>
                    <a:pt x="40" y="0"/>
                    <a:pt x="38" y="1"/>
                    <a:pt x="36" y="1"/>
                  </a:cubicBezTo>
                  <a:cubicBezTo>
                    <a:pt x="34" y="1"/>
                    <a:pt x="31" y="3"/>
                    <a:pt x="30" y="4"/>
                  </a:cubicBezTo>
                  <a:cubicBezTo>
                    <a:pt x="29" y="6"/>
                    <a:pt x="27" y="2"/>
                    <a:pt x="26" y="1"/>
                  </a:cubicBezTo>
                  <a:cubicBezTo>
                    <a:pt x="24" y="0"/>
                    <a:pt x="18" y="3"/>
                    <a:pt x="16" y="4"/>
                  </a:cubicBezTo>
                  <a:cubicBezTo>
                    <a:pt x="15" y="4"/>
                    <a:pt x="9" y="5"/>
                    <a:pt x="9" y="5"/>
                  </a:cubicBezTo>
                  <a:cubicBezTo>
                    <a:pt x="9" y="5"/>
                    <a:pt x="9" y="31"/>
                    <a:pt x="9" y="34"/>
                  </a:cubicBezTo>
                  <a:cubicBezTo>
                    <a:pt x="9" y="37"/>
                    <a:pt x="0" y="35"/>
                    <a:pt x="0" y="37"/>
                  </a:cubicBezTo>
                  <a:cubicBezTo>
                    <a:pt x="0" y="38"/>
                    <a:pt x="0" y="50"/>
                    <a:pt x="0" y="62"/>
                  </a:cubicBezTo>
                  <a:cubicBezTo>
                    <a:pt x="2" y="63"/>
                    <a:pt x="4" y="63"/>
                    <a:pt x="4" y="64"/>
                  </a:cubicBezTo>
                  <a:cubicBezTo>
                    <a:pt x="5" y="67"/>
                    <a:pt x="7" y="72"/>
                    <a:pt x="7" y="74"/>
                  </a:cubicBezTo>
                  <a:cubicBezTo>
                    <a:pt x="6" y="75"/>
                    <a:pt x="5" y="74"/>
                    <a:pt x="5" y="76"/>
                  </a:cubicBezTo>
                  <a:cubicBezTo>
                    <a:pt x="5" y="77"/>
                    <a:pt x="4" y="80"/>
                    <a:pt x="7" y="80"/>
                  </a:cubicBezTo>
                  <a:cubicBezTo>
                    <a:pt x="9" y="80"/>
                    <a:pt x="13" y="81"/>
                    <a:pt x="15" y="79"/>
                  </a:cubicBezTo>
                  <a:cubicBezTo>
                    <a:pt x="17" y="77"/>
                    <a:pt x="22" y="73"/>
                    <a:pt x="23" y="70"/>
                  </a:cubicBezTo>
                  <a:cubicBezTo>
                    <a:pt x="23" y="68"/>
                    <a:pt x="24" y="63"/>
                    <a:pt x="28" y="66"/>
                  </a:cubicBezTo>
                  <a:cubicBezTo>
                    <a:pt x="33" y="69"/>
                    <a:pt x="33" y="69"/>
                    <a:pt x="38" y="69"/>
                  </a:cubicBezTo>
                  <a:cubicBezTo>
                    <a:pt x="44" y="69"/>
                    <a:pt x="45" y="69"/>
                    <a:pt x="46" y="65"/>
                  </a:cubicBezTo>
                  <a:cubicBezTo>
                    <a:pt x="47" y="62"/>
                    <a:pt x="46" y="59"/>
                    <a:pt x="50" y="59"/>
                  </a:cubicBezTo>
                  <a:cubicBezTo>
                    <a:pt x="53" y="59"/>
                    <a:pt x="57" y="56"/>
                    <a:pt x="57" y="54"/>
                  </a:cubicBezTo>
                  <a:cubicBezTo>
                    <a:pt x="57" y="52"/>
                    <a:pt x="58" y="48"/>
                    <a:pt x="60" y="48"/>
                  </a:cubicBezTo>
                  <a:cubicBezTo>
                    <a:pt x="62" y="48"/>
                    <a:pt x="67" y="46"/>
                    <a:pt x="67" y="43"/>
                  </a:cubicBezTo>
                  <a:cubicBezTo>
                    <a:pt x="68" y="41"/>
                    <a:pt x="71" y="42"/>
                    <a:pt x="72" y="40"/>
                  </a:cubicBezTo>
                  <a:cubicBezTo>
                    <a:pt x="73" y="40"/>
                    <a:pt x="74" y="38"/>
                    <a:pt x="75" y="36"/>
                  </a:cubicBezTo>
                  <a:cubicBezTo>
                    <a:pt x="75" y="36"/>
                    <a:pt x="75" y="36"/>
                    <a:pt x="75" y="36"/>
                  </a:cubicBezTo>
                  <a:cubicBezTo>
                    <a:pt x="75" y="35"/>
                    <a:pt x="75" y="32"/>
                    <a:pt x="69" y="3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6" name="Google Shape;15486;p133"/>
            <p:cNvSpPr/>
            <p:nvPr/>
          </p:nvSpPr>
          <p:spPr>
            <a:xfrm>
              <a:off x="6583366" y="5644596"/>
              <a:ext cx="33940" cy="42739"/>
            </a:xfrm>
            <a:custGeom>
              <a:avLst/>
              <a:gdLst/>
              <a:ahLst/>
              <a:cxnLst/>
              <a:rect l="l" t="t" r="r" b="b"/>
              <a:pathLst>
                <a:path w="11" h="14" extrusionOk="0">
                  <a:moveTo>
                    <a:pt x="5" y="0"/>
                  </a:moveTo>
                  <a:cubicBezTo>
                    <a:pt x="3" y="0"/>
                    <a:pt x="0" y="5"/>
                    <a:pt x="0" y="6"/>
                  </a:cubicBezTo>
                  <a:cubicBezTo>
                    <a:pt x="0" y="7"/>
                    <a:pt x="2" y="14"/>
                    <a:pt x="5" y="14"/>
                  </a:cubicBezTo>
                  <a:cubicBezTo>
                    <a:pt x="7" y="14"/>
                    <a:pt x="9" y="14"/>
                    <a:pt x="9" y="12"/>
                  </a:cubicBezTo>
                  <a:cubicBezTo>
                    <a:pt x="10" y="11"/>
                    <a:pt x="10" y="10"/>
                    <a:pt x="11" y="10"/>
                  </a:cubicBezTo>
                  <a:cubicBezTo>
                    <a:pt x="11" y="8"/>
                    <a:pt x="10" y="4"/>
                    <a:pt x="10" y="2"/>
                  </a:cubicBezTo>
                  <a:cubicBezTo>
                    <a:pt x="9" y="1"/>
                    <a:pt x="7" y="0"/>
                    <a:pt x="5" y="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7" name="Google Shape;15487;p133"/>
            <p:cNvSpPr/>
            <p:nvPr/>
          </p:nvSpPr>
          <p:spPr>
            <a:xfrm>
              <a:off x="6487833" y="5718761"/>
              <a:ext cx="59081" cy="61595"/>
            </a:xfrm>
            <a:custGeom>
              <a:avLst/>
              <a:gdLst/>
              <a:ahLst/>
              <a:cxnLst/>
              <a:rect l="l" t="t" r="r" b="b"/>
              <a:pathLst>
                <a:path w="19" h="20" extrusionOk="0">
                  <a:moveTo>
                    <a:pt x="14" y="2"/>
                  </a:moveTo>
                  <a:cubicBezTo>
                    <a:pt x="13" y="0"/>
                    <a:pt x="6" y="3"/>
                    <a:pt x="5" y="5"/>
                  </a:cubicBezTo>
                  <a:cubicBezTo>
                    <a:pt x="4" y="7"/>
                    <a:pt x="0" y="13"/>
                    <a:pt x="0" y="13"/>
                  </a:cubicBezTo>
                  <a:cubicBezTo>
                    <a:pt x="5" y="20"/>
                    <a:pt x="5" y="20"/>
                    <a:pt x="5" y="20"/>
                  </a:cubicBezTo>
                  <a:cubicBezTo>
                    <a:pt x="9" y="20"/>
                    <a:pt x="9" y="20"/>
                    <a:pt x="9" y="20"/>
                  </a:cubicBezTo>
                  <a:cubicBezTo>
                    <a:pt x="9" y="20"/>
                    <a:pt x="10" y="18"/>
                    <a:pt x="11" y="16"/>
                  </a:cubicBezTo>
                  <a:cubicBezTo>
                    <a:pt x="12" y="14"/>
                    <a:pt x="16" y="16"/>
                    <a:pt x="16" y="14"/>
                  </a:cubicBezTo>
                  <a:cubicBezTo>
                    <a:pt x="16" y="12"/>
                    <a:pt x="19" y="10"/>
                    <a:pt x="19" y="8"/>
                  </a:cubicBezTo>
                  <a:cubicBezTo>
                    <a:pt x="19" y="6"/>
                    <a:pt x="15" y="4"/>
                    <a:pt x="14" y="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8" name="Google Shape;15488;p133"/>
            <p:cNvSpPr/>
            <p:nvPr/>
          </p:nvSpPr>
          <p:spPr>
            <a:xfrm>
              <a:off x="6108211" y="5110361"/>
              <a:ext cx="305457" cy="320542"/>
            </a:xfrm>
            <a:custGeom>
              <a:avLst/>
              <a:gdLst/>
              <a:ahLst/>
              <a:cxnLst/>
              <a:rect l="l" t="t" r="r" b="b"/>
              <a:pathLst>
                <a:path w="99" h="104" extrusionOk="0">
                  <a:moveTo>
                    <a:pt x="6" y="96"/>
                  </a:moveTo>
                  <a:cubicBezTo>
                    <a:pt x="8" y="96"/>
                    <a:pt x="7" y="99"/>
                    <a:pt x="10" y="97"/>
                  </a:cubicBezTo>
                  <a:cubicBezTo>
                    <a:pt x="13" y="96"/>
                    <a:pt x="15" y="96"/>
                    <a:pt x="18" y="98"/>
                  </a:cubicBezTo>
                  <a:cubicBezTo>
                    <a:pt x="20" y="99"/>
                    <a:pt x="22" y="100"/>
                    <a:pt x="25" y="100"/>
                  </a:cubicBezTo>
                  <a:cubicBezTo>
                    <a:pt x="28" y="100"/>
                    <a:pt x="54" y="100"/>
                    <a:pt x="54" y="100"/>
                  </a:cubicBezTo>
                  <a:cubicBezTo>
                    <a:pt x="57" y="103"/>
                    <a:pt x="57" y="103"/>
                    <a:pt x="57" y="103"/>
                  </a:cubicBezTo>
                  <a:cubicBezTo>
                    <a:pt x="57" y="103"/>
                    <a:pt x="73" y="102"/>
                    <a:pt x="76" y="103"/>
                  </a:cubicBezTo>
                  <a:cubicBezTo>
                    <a:pt x="78" y="104"/>
                    <a:pt x="86" y="103"/>
                    <a:pt x="89" y="102"/>
                  </a:cubicBezTo>
                  <a:cubicBezTo>
                    <a:pt x="89" y="102"/>
                    <a:pt x="90" y="102"/>
                    <a:pt x="91" y="101"/>
                  </a:cubicBezTo>
                  <a:cubicBezTo>
                    <a:pt x="81" y="88"/>
                    <a:pt x="81" y="88"/>
                    <a:pt x="81" y="88"/>
                  </a:cubicBezTo>
                  <a:cubicBezTo>
                    <a:pt x="82" y="60"/>
                    <a:pt x="82" y="60"/>
                    <a:pt x="82" y="60"/>
                  </a:cubicBezTo>
                  <a:cubicBezTo>
                    <a:pt x="95" y="61"/>
                    <a:pt x="95" y="61"/>
                    <a:pt x="95" y="61"/>
                  </a:cubicBezTo>
                  <a:cubicBezTo>
                    <a:pt x="97" y="59"/>
                    <a:pt x="97" y="59"/>
                    <a:pt x="97" y="59"/>
                  </a:cubicBezTo>
                  <a:cubicBezTo>
                    <a:pt x="99" y="42"/>
                    <a:pt x="99" y="42"/>
                    <a:pt x="99" y="42"/>
                  </a:cubicBezTo>
                  <a:cubicBezTo>
                    <a:pt x="98" y="42"/>
                    <a:pt x="97" y="41"/>
                    <a:pt x="96" y="42"/>
                  </a:cubicBezTo>
                  <a:cubicBezTo>
                    <a:pt x="94" y="43"/>
                    <a:pt x="92" y="43"/>
                    <a:pt x="89" y="43"/>
                  </a:cubicBezTo>
                  <a:cubicBezTo>
                    <a:pt x="86" y="43"/>
                    <a:pt x="86" y="45"/>
                    <a:pt x="84" y="45"/>
                  </a:cubicBezTo>
                  <a:cubicBezTo>
                    <a:pt x="83" y="44"/>
                    <a:pt x="84" y="40"/>
                    <a:pt x="84" y="38"/>
                  </a:cubicBezTo>
                  <a:cubicBezTo>
                    <a:pt x="85" y="36"/>
                    <a:pt x="82" y="33"/>
                    <a:pt x="80" y="31"/>
                  </a:cubicBezTo>
                  <a:cubicBezTo>
                    <a:pt x="79" y="30"/>
                    <a:pt x="83" y="20"/>
                    <a:pt x="81" y="19"/>
                  </a:cubicBezTo>
                  <a:cubicBezTo>
                    <a:pt x="80" y="18"/>
                    <a:pt x="80" y="15"/>
                    <a:pt x="80" y="13"/>
                  </a:cubicBezTo>
                  <a:cubicBezTo>
                    <a:pt x="80" y="10"/>
                    <a:pt x="78" y="12"/>
                    <a:pt x="74" y="12"/>
                  </a:cubicBezTo>
                  <a:cubicBezTo>
                    <a:pt x="71" y="12"/>
                    <a:pt x="70" y="10"/>
                    <a:pt x="70" y="10"/>
                  </a:cubicBezTo>
                  <a:cubicBezTo>
                    <a:pt x="70" y="10"/>
                    <a:pt x="66" y="9"/>
                    <a:pt x="64" y="10"/>
                  </a:cubicBezTo>
                  <a:cubicBezTo>
                    <a:pt x="61" y="11"/>
                    <a:pt x="62" y="17"/>
                    <a:pt x="60" y="17"/>
                  </a:cubicBezTo>
                  <a:cubicBezTo>
                    <a:pt x="59" y="17"/>
                    <a:pt x="54" y="17"/>
                    <a:pt x="50" y="19"/>
                  </a:cubicBezTo>
                  <a:cubicBezTo>
                    <a:pt x="47" y="20"/>
                    <a:pt x="45" y="18"/>
                    <a:pt x="43" y="13"/>
                  </a:cubicBezTo>
                  <a:cubicBezTo>
                    <a:pt x="42" y="9"/>
                    <a:pt x="39" y="10"/>
                    <a:pt x="40" y="7"/>
                  </a:cubicBezTo>
                  <a:cubicBezTo>
                    <a:pt x="41" y="4"/>
                    <a:pt x="39" y="0"/>
                    <a:pt x="39" y="0"/>
                  </a:cubicBezTo>
                  <a:cubicBezTo>
                    <a:pt x="39" y="0"/>
                    <a:pt x="14" y="0"/>
                    <a:pt x="11" y="0"/>
                  </a:cubicBezTo>
                  <a:cubicBezTo>
                    <a:pt x="10" y="0"/>
                    <a:pt x="8" y="1"/>
                    <a:pt x="7" y="3"/>
                  </a:cubicBezTo>
                  <a:cubicBezTo>
                    <a:pt x="8" y="8"/>
                    <a:pt x="13" y="18"/>
                    <a:pt x="14" y="20"/>
                  </a:cubicBezTo>
                  <a:cubicBezTo>
                    <a:pt x="15" y="22"/>
                    <a:pt x="13" y="25"/>
                    <a:pt x="13" y="29"/>
                  </a:cubicBezTo>
                  <a:cubicBezTo>
                    <a:pt x="13" y="33"/>
                    <a:pt x="17" y="41"/>
                    <a:pt x="18" y="47"/>
                  </a:cubicBezTo>
                  <a:cubicBezTo>
                    <a:pt x="18" y="52"/>
                    <a:pt x="15" y="55"/>
                    <a:pt x="12" y="59"/>
                  </a:cubicBezTo>
                  <a:cubicBezTo>
                    <a:pt x="9" y="62"/>
                    <a:pt x="6" y="70"/>
                    <a:pt x="6" y="75"/>
                  </a:cubicBezTo>
                  <a:cubicBezTo>
                    <a:pt x="6" y="80"/>
                    <a:pt x="1" y="85"/>
                    <a:pt x="1" y="87"/>
                  </a:cubicBezTo>
                  <a:cubicBezTo>
                    <a:pt x="1" y="89"/>
                    <a:pt x="1" y="96"/>
                    <a:pt x="0" y="98"/>
                  </a:cubicBezTo>
                  <a:cubicBezTo>
                    <a:pt x="0" y="98"/>
                    <a:pt x="0" y="98"/>
                    <a:pt x="0" y="98"/>
                  </a:cubicBezTo>
                  <a:cubicBezTo>
                    <a:pt x="3" y="98"/>
                    <a:pt x="3" y="98"/>
                    <a:pt x="3" y="98"/>
                  </a:cubicBezTo>
                  <a:cubicBezTo>
                    <a:pt x="3" y="98"/>
                    <a:pt x="4" y="96"/>
                    <a:pt x="6" y="96"/>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89" name="Google Shape;15489;p133"/>
            <p:cNvSpPr/>
            <p:nvPr/>
          </p:nvSpPr>
          <p:spPr>
            <a:xfrm>
              <a:off x="6358359" y="5168184"/>
              <a:ext cx="299172" cy="266489"/>
            </a:xfrm>
            <a:custGeom>
              <a:avLst/>
              <a:gdLst/>
              <a:ahLst/>
              <a:cxnLst/>
              <a:rect l="l" t="t" r="r" b="b"/>
              <a:pathLst>
                <a:path w="97" h="86" extrusionOk="0">
                  <a:moveTo>
                    <a:pt x="75" y="4"/>
                  </a:moveTo>
                  <a:cubicBezTo>
                    <a:pt x="74" y="4"/>
                    <a:pt x="71" y="2"/>
                    <a:pt x="69" y="0"/>
                  </a:cubicBezTo>
                  <a:cubicBezTo>
                    <a:pt x="67" y="2"/>
                    <a:pt x="62" y="2"/>
                    <a:pt x="59" y="2"/>
                  </a:cubicBezTo>
                  <a:cubicBezTo>
                    <a:pt x="56" y="2"/>
                    <a:pt x="58" y="6"/>
                    <a:pt x="57" y="7"/>
                  </a:cubicBezTo>
                  <a:cubicBezTo>
                    <a:pt x="55" y="9"/>
                    <a:pt x="54" y="11"/>
                    <a:pt x="55" y="12"/>
                  </a:cubicBezTo>
                  <a:cubicBezTo>
                    <a:pt x="57" y="13"/>
                    <a:pt x="55" y="19"/>
                    <a:pt x="55" y="21"/>
                  </a:cubicBezTo>
                  <a:cubicBezTo>
                    <a:pt x="55" y="24"/>
                    <a:pt x="52" y="28"/>
                    <a:pt x="53" y="29"/>
                  </a:cubicBezTo>
                  <a:cubicBezTo>
                    <a:pt x="54" y="30"/>
                    <a:pt x="56" y="35"/>
                    <a:pt x="59" y="36"/>
                  </a:cubicBezTo>
                  <a:cubicBezTo>
                    <a:pt x="61" y="37"/>
                    <a:pt x="63" y="34"/>
                    <a:pt x="64" y="34"/>
                  </a:cubicBezTo>
                  <a:cubicBezTo>
                    <a:pt x="65" y="34"/>
                    <a:pt x="65" y="37"/>
                    <a:pt x="65" y="40"/>
                  </a:cubicBezTo>
                  <a:cubicBezTo>
                    <a:pt x="65" y="43"/>
                    <a:pt x="64" y="44"/>
                    <a:pt x="64" y="44"/>
                  </a:cubicBezTo>
                  <a:cubicBezTo>
                    <a:pt x="64" y="44"/>
                    <a:pt x="60" y="45"/>
                    <a:pt x="58" y="44"/>
                  </a:cubicBezTo>
                  <a:cubicBezTo>
                    <a:pt x="56" y="42"/>
                    <a:pt x="55" y="38"/>
                    <a:pt x="55" y="37"/>
                  </a:cubicBezTo>
                  <a:cubicBezTo>
                    <a:pt x="55" y="35"/>
                    <a:pt x="50" y="35"/>
                    <a:pt x="48" y="35"/>
                  </a:cubicBezTo>
                  <a:cubicBezTo>
                    <a:pt x="46" y="35"/>
                    <a:pt x="45" y="32"/>
                    <a:pt x="44" y="30"/>
                  </a:cubicBezTo>
                  <a:cubicBezTo>
                    <a:pt x="43" y="29"/>
                    <a:pt x="41" y="31"/>
                    <a:pt x="41" y="32"/>
                  </a:cubicBezTo>
                  <a:cubicBezTo>
                    <a:pt x="41" y="33"/>
                    <a:pt x="39" y="33"/>
                    <a:pt x="37" y="33"/>
                  </a:cubicBezTo>
                  <a:cubicBezTo>
                    <a:pt x="35" y="33"/>
                    <a:pt x="31" y="30"/>
                    <a:pt x="30" y="31"/>
                  </a:cubicBezTo>
                  <a:cubicBezTo>
                    <a:pt x="28" y="31"/>
                    <a:pt x="27" y="28"/>
                    <a:pt x="27" y="26"/>
                  </a:cubicBezTo>
                  <a:cubicBezTo>
                    <a:pt x="28" y="25"/>
                    <a:pt x="24" y="26"/>
                    <a:pt x="22" y="27"/>
                  </a:cubicBezTo>
                  <a:cubicBezTo>
                    <a:pt x="21" y="28"/>
                    <a:pt x="20" y="25"/>
                    <a:pt x="20" y="25"/>
                  </a:cubicBezTo>
                  <a:cubicBezTo>
                    <a:pt x="20" y="25"/>
                    <a:pt x="19" y="23"/>
                    <a:pt x="18" y="23"/>
                  </a:cubicBezTo>
                  <a:cubicBezTo>
                    <a:pt x="16" y="40"/>
                    <a:pt x="16" y="40"/>
                    <a:pt x="16" y="40"/>
                  </a:cubicBezTo>
                  <a:cubicBezTo>
                    <a:pt x="14" y="42"/>
                    <a:pt x="14" y="42"/>
                    <a:pt x="14" y="42"/>
                  </a:cubicBezTo>
                  <a:cubicBezTo>
                    <a:pt x="1" y="41"/>
                    <a:pt x="1" y="41"/>
                    <a:pt x="1" y="41"/>
                  </a:cubicBezTo>
                  <a:cubicBezTo>
                    <a:pt x="0" y="69"/>
                    <a:pt x="0" y="69"/>
                    <a:pt x="0" y="69"/>
                  </a:cubicBezTo>
                  <a:cubicBezTo>
                    <a:pt x="10" y="82"/>
                    <a:pt x="10" y="82"/>
                    <a:pt x="10" y="82"/>
                  </a:cubicBezTo>
                  <a:cubicBezTo>
                    <a:pt x="15" y="81"/>
                    <a:pt x="25" y="80"/>
                    <a:pt x="25" y="82"/>
                  </a:cubicBezTo>
                  <a:cubicBezTo>
                    <a:pt x="25" y="82"/>
                    <a:pt x="26" y="83"/>
                    <a:pt x="26" y="84"/>
                  </a:cubicBezTo>
                  <a:cubicBezTo>
                    <a:pt x="28" y="83"/>
                    <a:pt x="29" y="83"/>
                    <a:pt x="30" y="83"/>
                  </a:cubicBezTo>
                  <a:cubicBezTo>
                    <a:pt x="32" y="83"/>
                    <a:pt x="39" y="86"/>
                    <a:pt x="41" y="85"/>
                  </a:cubicBezTo>
                  <a:cubicBezTo>
                    <a:pt x="43" y="84"/>
                    <a:pt x="47" y="76"/>
                    <a:pt x="50" y="75"/>
                  </a:cubicBezTo>
                  <a:cubicBezTo>
                    <a:pt x="53" y="74"/>
                    <a:pt x="58" y="71"/>
                    <a:pt x="58" y="69"/>
                  </a:cubicBezTo>
                  <a:cubicBezTo>
                    <a:pt x="58" y="68"/>
                    <a:pt x="58" y="66"/>
                    <a:pt x="62" y="65"/>
                  </a:cubicBezTo>
                  <a:cubicBezTo>
                    <a:pt x="69" y="65"/>
                    <a:pt x="69" y="65"/>
                    <a:pt x="69" y="65"/>
                  </a:cubicBezTo>
                  <a:cubicBezTo>
                    <a:pt x="70" y="65"/>
                    <a:pt x="70" y="65"/>
                    <a:pt x="70" y="65"/>
                  </a:cubicBezTo>
                  <a:cubicBezTo>
                    <a:pt x="68" y="59"/>
                    <a:pt x="68" y="59"/>
                    <a:pt x="68" y="59"/>
                  </a:cubicBezTo>
                  <a:cubicBezTo>
                    <a:pt x="68" y="59"/>
                    <a:pt x="90" y="50"/>
                    <a:pt x="92" y="50"/>
                  </a:cubicBezTo>
                  <a:cubicBezTo>
                    <a:pt x="91" y="48"/>
                    <a:pt x="90" y="47"/>
                    <a:pt x="90" y="46"/>
                  </a:cubicBezTo>
                  <a:cubicBezTo>
                    <a:pt x="91" y="46"/>
                    <a:pt x="91" y="40"/>
                    <a:pt x="91" y="38"/>
                  </a:cubicBezTo>
                  <a:cubicBezTo>
                    <a:pt x="91" y="37"/>
                    <a:pt x="97" y="38"/>
                    <a:pt x="95" y="36"/>
                  </a:cubicBezTo>
                  <a:cubicBezTo>
                    <a:pt x="93" y="34"/>
                    <a:pt x="93" y="24"/>
                    <a:pt x="94" y="22"/>
                  </a:cubicBezTo>
                  <a:cubicBezTo>
                    <a:pt x="95" y="20"/>
                    <a:pt x="97" y="22"/>
                    <a:pt x="97" y="21"/>
                  </a:cubicBezTo>
                  <a:cubicBezTo>
                    <a:pt x="97" y="19"/>
                    <a:pt x="95" y="13"/>
                    <a:pt x="93" y="12"/>
                  </a:cubicBezTo>
                  <a:cubicBezTo>
                    <a:pt x="93" y="10"/>
                    <a:pt x="85" y="7"/>
                    <a:pt x="83" y="7"/>
                  </a:cubicBezTo>
                  <a:cubicBezTo>
                    <a:pt x="81" y="6"/>
                    <a:pt x="77" y="4"/>
                    <a:pt x="75" y="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0" name="Google Shape;15490;p133"/>
            <p:cNvSpPr/>
            <p:nvPr/>
          </p:nvSpPr>
          <p:spPr>
            <a:xfrm>
              <a:off x="6538114" y="4983401"/>
              <a:ext cx="51538" cy="42739"/>
            </a:xfrm>
            <a:custGeom>
              <a:avLst/>
              <a:gdLst/>
              <a:ahLst/>
              <a:cxnLst/>
              <a:rect l="l" t="t" r="r" b="b"/>
              <a:pathLst>
                <a:path w="17" h="14" extrusionOk="0">
                  <a:moveTo>
                    <a:pt x="13" y="0"/>
                  </a:moveTo>
                  <a:cubicBezTo>
                    <a:pt x="12" y="0"/>
                    <a:pt x="10" y="1"/>
                    <a:pt x="9" y="1"/>
                  </a:cubicBezTo>
                  <a:cubicBezTo>
                    <a:pt x="8" y="2"/>
                    <a:pt x="7" y="2"/>
                    <a:pt x="5" y="2"/>
                  </a:cubicBezTo>
                  <a:cubicBezTo>
                    <a:pt x="4" y="2"/>
                    <a:pt x="4" y="3"/>
                    <a:pt x="4" y="3"/>
                  </a:cubicBezTo>
                  <a:cubicBezTo>
                    <a:pt x="1" y="4"/>
                    <a:pt x="2" y="8"/>
                    <a:pt x="2" y="8"/>
                  </a:cubicBezTo>
                  <a:cubicBezTo>
                    <a:pt x="2" y="8"/>
                    <a:pt x="0" y="8"/>
                    <a:pt x="0" y="11"/>
                  </a:cubicBezTo>
                  <a:cubicBezTo>
                    <a:pt x="0" y="12"/>
                    <a:pt x="1" y="13"/>
                    <a:pt x="2" y="13"/>
                  </a:cubicBezTo>
                  <a:cubicBezTo>
                    <a:pt x="3" y="13"/>
                    <a:pt x="4" y="13"/>
                    <a:pt x="4" y="13"/>
                  </a:cubicBezTo>
                  <a:cubicBezTo>
                    <a:pt x="9" y="14"/>
                    <a:pt x="9" y="11"/>
                    <a:pt x="9" y="11"/>
                  </a:cubicBezTo>
                  <a:cubicBezTo>
                    <a:pt x="9" y="11"/>
                    <a:pt x="16" y="11"/>
                    <a:pt x="16" y="9"/>
                  </a:cubicBezTo>
                  <a:cubicBezTo>
                    <a:pt x="17" y="7"/>
                    <a:pt x="15" y="3"/>
                    <a:pt x="15" y="3"/>
                  </a:cubicBezTo>
                  <a:lnTo>
                    <a:pt x="13" y="0"/>
                  </a:ln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1" name="Google Shape;15491;p133"/>
            <p:cNvSpPr/>
            <p:nvPr/>
          </p:nvSpPr>
          <p:spPr>
            <a:xfrm>
              <a:off x="6849856" y="4633948"/>
              <a:ext cx="270261" cy="362023"/>
            </a:xfrm>
            <a:custGeom>
              <a:avLst/>
              <a:gdLst/>
              <a:ahLst/>
              <a:cxnLst/>
              <a:rect l="l" t="t" r="r" b="b"/>
              <a:pathLst>
                <a:path w="88" h="117" extrusionOk="0">
                  <a:moveTo>
                    <a:pt x="21" y="22"/>
                  </a:moveTo>
                  <a:cubicBezTo>
                    <a:pt x="22" y="23"/>
                    <a:pt x="25" y="27"/>
                    <a:pt x="26" y="27"/>
                  </a:cubicBezTo>
                  <a:cubicBezTo>
                    <a:pt x="28" y="27"/>
                    <a:pt x="37" y="31"/>
                    <a:pt x="43" y="33"/>
                  </a:cubicBezTo>
                  <a:cubicBezTo>
                    <a:pt x="49" y="35"/>
                    <a:pt x="53" y="36"/>
                    <a:pt x="55" y="36"/>
                  </a:cubicBezTo>
                  <a:cubicBezTo>
                    <a:pt x="57" y="36"/>
                    <a:pt x="60" y="36"/>
                    <a:pt x="58" y="37"/>
                  </a:cubicBezTo>
                  <a:cubicBezTo>
                    <a:pt x="56" y="39"/>
                    <a:pt x="38" y="57"/>
                    <a:pt x="35" y="60"/>
                  </a:cubicBezTo>
                  <a:cubicBezTo>
                    <a:pt x="33" y="62"/>
                    <a:pt x="32" y="62"/>
                    <a:pt x="26" y="62"/>
                  </a:cubicBezTo>
                  <a:cubicBezTo>
                    <a:pt x="21" y="62"/>
                    <a:pt x="17" y="67"/>
                    <a:pt x="15" y="67"/>
                  </a:cubicBezTo>
                  <a:cubicBezTo>
                    <a:pt x="14" y="67"/>
                    <a:pt x="11" y="68"/>
                    <a:pt x="8" y="68"/>
                  </a:cubicBezTo>
                  <a:cubicBezTo>
                    <a:pt x="4" y="74"/>
                    <a:pt x="4" y="74"/>
                    <a:pt x="4" y="74"/>
                  </a:cubicBezTo>
                  <a:cubicBezTo>
                    <a:pt x="0" y="80"/>
                    <a:pt x="0" y="80"/>
                    <a:pt x="0" y="80"/>
                  </a:cubicBezTo>
                  <a:cubicBezTo>
                    <a:pt x="1" y="110"/>
                    <a:pt x="1" y="110"/>
                    <a:pt x="1" y="110"/>
                  </a:cubicBezTo>
                  <a:cubicBezTo>
                    <a:pt x="5" y="117"/>
                    <a:pt x="5" y="117"/>
                    <a:pt x="5" y="117"/>
                  </a:cubicBezTo>
                  <a:cubicBezTo>
                    <a:pt x="8" y="113"/>
                    <a:pt x="17" y="104"/>
                    <a:pt x="24" y="97"/>
                  </a:cubicBezTo>
                  <a:cubicBezTo>
                    <a:pt x="31" y="90"/>
                    <a:pt x="34" y="88"/>
                    <a:pt x="38" y="86"/>
                  </a:cubicBezTo>
                  <a:cubicBezTo>
                    <a:pt x="42" y="84"/>
                    <a:pt x="52" y="74"/>
                    <a:pt x="59" y="66"/>
                  </a:cubicBezTo>
                  <a:cubicBezTo>
                    <a:pt x="64" y="60"/>
                    <a:pt x="68" y="54"/>
                    <a:pt x="69" y="50"/>
                  </a:cubicBezTo>
                  <a:cubicBezTo>
                    <a:pt x="70" y="46"/>
                    <a:pt x="74" y="41"/>
                    <a:pt x="77" y="37"/>
                  </a:cubicBezTo>
                  <a:cubicBezTo>
                    <a:pt x="80" y="33"/>
                    <a:pt x="85" y="23"/>
                    <a:pt x="84" y="20"/>
                  </a:cubicBezTo>
                  <a:cubicBezTo>
                    <a:pt x="84" y="17"/>
                    <a:pt x="87" y="11"/>
                    <a:pt x="87" y="6"/>
                  </a:cubicBezTo>
                  <a:cubicBezTo>
                    <a:pt x="88" y="0"/>
                    <a:pt x="83" y="0"/>
                    <a:pt x="82" y="3"/>
                  </a:cubicBezTo>
                  <a:cubicBezTo>
                    <a:pt x="80" y="6"/>
                    <a:pt x="70" y="8"/>
                    <a:pt x="63" y="8"/>
                  </a:cubicBezTo>
                  <a:cubicBezTo>
                    <a:pt x="56" y="8"/>
                    <a:pt x="52" y="9"/>
                    <a:pt x="49" y="11"/>
                  </a:cubicBezTo>
                  <a:cubicBezTo>
                    <a:pt x="47" y="13"/>
                    <a:pt x="41" y="10"/>
                    <a:pt x="39" y="13"/>
                  </a:cubicBezTo>
                  <a:cubicBezTo>
                    <a:pt x="36" y="16"/>
                    <a:pt x="27" y="18"/>
                    <a:pt x="25" y="12"/>
                  </a:cubicBezTo>
                  <a:cubicBezTo>
                    <a:pt x="23" y="9"/>
                    <a:pt x="22" y="8"/>
                    <a:pt x="20" y="7"/>
                  </a:cubicBezTo>
                  <a:cubicBezTo>
                    <a:pt x="18" y="9"/>
                    <a:pt x="15" y="13"/>
                    <a:pt x="16" y="14"/>
                  </a:cubicBezTo>
                  <a:cubicBezTo>
                    <a:pt x="16" y="16"/>
                    <a:pt x="19" y="21"/>
                    <a:pt x="21" y="2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2" name="Google Shape;15492;p133"/>
            <p:cNvSpPr/>
            <p:nvPr/>
          </p:nvSpPr>
          <p:spPr>
            <a:xfrm>
              <a:off x="5464614" y="3970239"/>
              <a:ext cx="310486" cy="250148"/>
            </a:xfrm>
            <a:custGeom>
              <a:avLst/>
              <a:gdLst/>
              <a:ahLst/>
              <a:cxnLst/>
              <a:rect l="l" t="t" r="r" b="b"/>
              <a:pathLst>
                <a:path w="101" h="81" extrusionOk="0">
                  <a:moveTo>
                    <a:pt x="37" y="81"/>
                  </a:moveTo>
                  <a:cubicBezTo>
                    <a:pt x="37" y="76"/>
                    <a:pt x="37" y="70"/>
                    <a:pt x="37" y="70"/>
                  </a:cubicBezTo>
                  <a:cubicBezTo>
                    <a:pt x="37" y="69"/>
                    <a:pt x="48" y="62"/>
                    <a:pt x="50" y="61"/>
                  </a:cubicBezTo>
                  <a:cubicBezTo>
                    <a:pt x="52" y="60"/>
                    <a:pt x="56" y="61"/>
                    <a:pt x="56" y="59"/>
                  </a:cubicBezTo>
                  <a:cubicBezTo>
                    <a:pt x="56" y="57"/>
                    <a:pt x="60" y="58"/>
                    <a:pt x="63" y="58"/>
                  </a:cubicBezTo>
                  <a:cubicBezTo>
                    <a:pt x="66" y="57"/>
                    <a:pt x="67" y="55"/>
                    <a:pt x="67" y="53"/>
                  </a:cubicBezTo>
                  <a:cubicBezTo>
                    <a:pt x="67" y="50"/>
                    <a:pt x="71" y="51"/>
                    <a:pt x="74" y="50"/>
                  </a:cubicBezTo>
                  <a:cubicBezTo>
                    <a:pt x="76" y="50"/>
                    <a:pt x="76" y="48"/>
                    <a:pt x="78" y="48"/>
                  </a:cubicBezTo>
                  <a:cubicBezTo>
                    <a:pt x="79" y="48"/>
                    <a:pt x="78" y="45"/>
                    <a:pt x="79" y="43"/>
                  </a:cubicBezTo>
                  <a:cubicBezTo>
                    <a:pt x="79" y="40"/>
                    <a:pt x="79" y="41"/>
                    <a:pt x="81" y="41"/>
                  </a:cubicBezTo>
                  <a:cubicBezTo>
                    <a:pt x="84" y="41"/>
                    <a:pt x="86" y="39"/>
                    <a:pt x="86" y="38"/>
                  </a:cubicBezTo>
                  <a:cubicBezTo>
                    <a:pt x="86" y="36"/>
                    <a:pt x="97" y="37"/>
                    <a:pt x="99" y="37"/>
                  </a:cubicBezTo>
                  <a:cubicBezTo>
                    <a:pt x="100" y="37"/>
                    <a:pt x="101" y="35"/>
                    <a:pt x="101" y="34"/>
                  </a:cubicBezTo>
                  <a:cubicBezTo>
                    <a:pt x="100" y="32"/>
                    <a:pt x="99" y="28"/>
                    <a:pt x="97" y="28"/>
                  </a:cubicBezTo>
                  <a:cubicBezTo>
                    <a:pt x="96" y="28"/>
                    <a:pt x="97" y="24"/>
                    <a:pt x="97" y="20"/>
                  </a:cubicBezTo>
                  <a:cubicBezTo>
                    <a:pt x="97" y="17"/>
                    <a:pt x="96" y="14"/>
                    <a:pt x="94" y="11"/>
                  </a:cubicBezTo>
                  <a:cubicBezTo>
                    <a:pt x="94" y="11"/>
                    <a:pt x="94" y="10"/>
                    <a:pt x="93" y="9"/>
                  </a:cubicBezTo>
                  <a:cubicBezTo>
                    <a:pt x="90" y="9"/>
                    <a:pt x="86" y="7"/>
                    <a:pt x="83" y="7"/>
                  </a:cubicBezTo>
                  <a:cubicBezTo>
                    <a:pt x="79" y="6"/>
                    <a:pt x="72" y="9"/>
                    <a:pt x="69" y="5"/>
                  </a:cubicBezTo>
                  <a:cubicBezTo>
                    <a:pt x="66" y="1"/>
                    <a:pt x="63" y="0"/>
                    <a:pt x="61" y="1"/>
                  </a:cubicBezTo>
                  <a:cubicBezTo>
                    <a:pt x="59" y="3"/>
                    <a:pt x="54" y="15"/>
                    <a:pt x="52" y="19"/>
                  </a:cubicBezTo>
                  <a:cubicBezTo>
                    <a:pt x="49" y="22"/>
                    <a:pt x="42" y="25"/>
                    <a:pt x="39" y="25"/>
                  </a:cubicBezTo>
                  <a:cubicBezTo>
                    <a:pt x="36" y="25"/>
                    <a:pt x="35" y="30"/>
                    <a:pt x="33" y="32"/>
                  </a:cubicBezTo>
                  <a:cubicBezTo>
                    <a:pt x="30" y="34"/>
                    <a:pt x="31" y="37"/>
                    <a:pt x="28" y="40"/>
                  </a:cubicBezTo>
                  <a:cubicBezTo>
                    <a:pt x="25" y="42"/>
                    <a:pt x="26" y="50"/>
                    <a:pt x="28" y="53"/>
                  </a:cubicBezTo>
                  <a:cubicBezTo>
                    <a:pt x="30" y="55"/>
                    <a:pt x="22" y="64"/>
                    <a:pt x="18" y="67"/>
                  </a:cubicBezTo>
                  <a:cubicBezTo>
                    <a:pt x="14" y="69"/>
                    <a:pt x="12" y="74"/>
                    <a:pt x="6" y="75"/>
                  </a:cubicBezTo>
                  <a:cubicBezTo>
                    <a:pt x="3" y="75"/>
                    <a:pt x="1" y="76"/>
                    <a:pt x="0" y="78"/>
                  </a:cubicBezTo>
                  <a:cubicBezTo>
                    <a:pt x="10" y="78"/>
                    <a:pt x="26" y="78"/>
                    <a:pt x="31" y="78"/>
                  </a:cubicBezTo>
                  <a:cubicBezTo>
                    <a:pt x="37" y="78"/>
                    <a:pt x="36" y="79"/>
                    <a:pt x="37" y="81"/>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3" name="Google Shape;15493;p133"/>
            <p:cNvSpPr/>
            <p:nvPr/>
          </p:nvSpPr>
          <p:spPr>
            <a:xfrm>
              <a:off x="5995079" y="3927500"/>
              <a:ext cx="110618" cy="209924"/>
            </a:xfrm>
            <a:custGeom>
              <a:avLst/>
              <a:gdLst/>
              <a:ahLst/>
              <a:cxnLst/>
              <a:rect l="l" t="t" r="r" b="b"/>
              <a:pathLst>
                <a:path w="36" h="68" extrusionOk="0">
                  <a:moveTo>
                    <a:pt x="10" y="17"/>
                  </a:moveTo>
                  <a:cubicBezTo>
                    <a:pt x="12" y="20"/>
                    <a:pt x="10" y="25"/>
                    <a:pt x="8" y="26"/>
                  </a:cubicBezTo>
                  <a:cubicBezTo>
                    <a:pt x="6" y="27"/>
                    <a:pt x="4" y="32"/>
                    <a:pt x="2" y="32"/>
                  </a:cubicBezTo>
                  <a:cubicBezTo>
                    <a:pt x="0" y="32"/>
                    <a:pt x="2" y="39"/>
                    <a:pt x="6" y="41"/>
                  </a:cubicBezTo>
                  <a:cubicBezTo>
                    <a:pt x="9" y="42"/>
                    <a:pt x="9" y="45"/>
                    <a:pt x="9" y="46"/>
                  </a:cubicBezTo>
                  <a:cubicBezTo>
                    <a:pt x="9" y="48"/>
                    <a:pt x="14" y="49"/>
                    <a:pt x="16" y="51"/>
                  </a:cubicBezTo>
                  <a:cubicBezTo>
                    <a:pt x="17" y="53"/>
                    <a:pt x="20" y="63"/>
                    <a:pt x="20" y="66"/>
                  </a:cubicBezTo>
                  <a:cubicBezTo>
                    <a:pt x="20" y="67"/>
                    <a:pt x="20" y="68"/>
                    <a:pt x="20" y="68"/>
                  </a:cubicBezTo>
                  <a:cubicBezTo>
                    <a:pt x="22" y="67"/>
                    <a:pt x="23" y="66"/>
                    <a:pt x="24" y="65"/>
                  </a:cubicBezTo>
                  <a:cubicBezTo>
                    <a:pt x="25" y="63"/>
                    <a:pt x="26" y="59"/>
                    <a:pt x="25" y="58"/>
                  </a:cubicBezTo>
                  <a:cubicBezTo>
                    <a:pt x="25" y="57"/>
                    <a:pt x="25" y="56"/>
                    <a:pt x="26" y="55"/>
                  </a:cubicBezTo>
                  <a:cubicBezTo>
                    <a:pt x="27" y="54"/>
                    <a:pt x="32" y="49"/>
                    <a:pt x="33" y="49"/>
                  </a:cubicBezTo>
                  <a:cubicBezTo>
                    <a:pt x="33" y="48"/>
                    <a:pt x="36" y="49"/>
                    <a:pt x="36" y="46"/>
                  </a:cubicBezTo>
                  <a:cubicBezTo>
                    <a:pt x="36" y="45"/>
                    <a:pt x="36" y="43"/>
                    <a:pt x="36" y="42"/>
                  </a:cubicBezTo>
                  <a:cubicBezTo>
                    <a:pt x="34" y="40"/>
                    <a:pt x="33" y="39"/>
                    <a:pt x="33" y="38"/>
                  </a:cubicBezTo>
                  <a:cubicBezTo>
                    <a:pt x="33" y="36"/>
                    <a:pt x="31" y="34"/>
                    <a:pt x="30" y="35"/>
                  </a:cubicBezTo>
                  <a:cubicBezTo>
                    <a:pt x="28" y="37"/>
                    <a:pt x="24" y="35"/>
                    <a:pt x="23" y="32"/>
                  </a:cubicBezTo>
                  <a:cubicBezTo>
                    <a:pt x="23" y="29"/>
                    <a:pt x="26" y="29"/>
                    <a:pt x="30" y="26"/>
                  </a:cubicBezTo>
                  <a:cubicBezTo>
                    <a:pt x="33" y="24"/>
                    <a:pt x="34" y="18"/>
                    <a:pt x="30" y="15"/>
                  </a:cubicBezTo>
                  <a:cubicBezTo>
                    <a:pt x="26" y="12"/>
                    <a:pt x="29" y="10"/>
                    <a:pt x="31" y="8"/>
                  </a:cubicBezTo>
                  <a:cubicBezTo>
                    <a:pt x="34" y="5"/>
                    <a:pt x="32" y="4"/>
                    <a:pt x="30" y="5"/>
                  </a:cubicBezTo>
                  <a:cubicBezTo>
                    <a:pt x="29" y="6"/>
                    <a:pt x="27" y="6"/>
                    <a:pt x="26" y="3"/>
                  </a:cubicBezTo>
                  <a:cubicBezTo>
                    <a:pt x="26" y="0"/>
                    <a:pt x="18" y="0"/>
                    <a:pt x="15" y="3"/>
                  </a:cubicBezTo>
                  <a:cubicBezTo>
                    <a:pt x="14" y="4"/>
                    <a:pt x="12" y="4"/>
                    <a:pt x="10" y="4"/>
                  </a:cubicBezTo>
                  <a:cubicBezTo>
                    <a:pt x="10" y="9"/>
                    <a:pt x="9" y="15"/>
                    <a:pt x="10" y="1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4" name="Google Shape;15494;p133"/>
            <p:cNvSpPr/>
            <p:nvPr/>
          </p:nvSpPr>
          <p:spPr>
            <a:xfrm>
              <a:off x="5577746" y="3933785"/>
              <a:ext cx="540521" cy="521666"/>
            </a:xfrm>
            <a:custGeom>
              <a:avLst/>
              <a:gdLst/>
              <a:ahLst/>
              <a:cxnLst/>
              <a:rect l="l" t="t" r="r" b="b"/>
              <a:pathLst>
                <a:path w="175" h="169" extrusionOk="0">
                  <a:moveTo>
                    <a:pt x="60" y="32"/>
                  </a:moveTo>
                  <a:cubicBezTo>
                    <a:pt x="60" y="36"/>
                    <a:pt x="59" y="40"/>
                    <a:pt x="60" y="40"/>
                  </a:cubicBezTo>
                  <a:cubicBezTo>
                    <a:pt x="62" y="40"/>
                    <a:pt x="63" y="44"/>
                    <a:pt x="64" y="46"/>
                  </a:cubicBezTo>
                  <a:cubicBezTo>
                    <a:pt x="64" y="47"/>
                    <a:pt x="63" y="49"/>
                    <a:pt x="62" y="49"/>
                  </a:cubicBezTo>
                  <a:cubicBezTo>
                    <a:pt x="60" y="49"/>
                    <a:pt x="49" y="48"/>
                    <a:pt x="49" y="50"/>
                  </a:cubicBezTo>
                  <a:cubicBezTo>
                    <a:pt x="49" y="51"/>
                    <a:pt x="47" y="53"/>
                    <a:pt x="44" y="53"/>
                  </a:cubicBezTo>
                  <a:cubicBezTo>
                    <a:pt x="42" y="53"/>
                    <a:pt x="42" y="52"/>
                    <a:pt x="42" y="55"/>
                  </a:cubicBezTo>
                  <a:cubicBezTo>
                    <a:pt x="41" y="57"/>
                    <a:pt x="42" y="60"/>
                    <a:pt x="41" y="60"/>
                  </a:cubicBezTo>
                  <a:cubicBezTo>
                    <a:pt x="39" y="60"/>
                    <a:pt x="39" y="62"/>
                    <a:pt x="37" y="62"/>
                  </a:cubicBezTo>
                  <a:cubicBezTo>
                    <a:pt x="34" y="63"/>
                    <a:pt x="30" y="62"/>
                    <a:pt x="30" y="65"/>
                  </a:cubicBezTo>
                  <a:cubicBezTo>
                    <a:pt x="30" y="67"/>
                    <a:pt x="29" y="69"/>
                    <a:pt x="26" y="70"/>
                  </a:cubicBezTo>
                  <a:cubicBezTo>
                    <a:pt x="23" y="70"/>
                    <a:pt x="19" y="69"/>
                    <a:pt x="19" y="71"/>
                  </a:cubicBezTo>
                  <a:cubicBezTo>
                    <a:pt x="19" y="73"/>
                    <a:pt x="15" y="72"/>
                    <a:pt x="13" y="73"/>
                  </a:cubicBezTo>
                  <a:cubicBezTo>
                    <a:pt x="11" y="74"/>
                    <a:pt x="0" y="81"/>
                    <a:pt x="0" y="82"/>
                  </a:cubicBezTo>
                  <a:cubicBezTo>
                    <a:pt x="0" y="82"/>
                    <a:pt x="0" y="88"/>
                    <a:pt x="0" y="93"/>
                  </a:cubicBezTo>
                  <a:cubicBezTo>
                    <a:pt x="0" y="94"/>
                    <a:pt x="1" y="94"/>
                    <a:pt x="2" y="95"/>
                  </a:cubicBezTo>
                  <a:cubicBezTo>
                    <a:pt x="6" y="97"/>
                    <a:pt x="81" y="147"/>
                    <a:pt x="83" y="149"/>
                  </a:cubicBezTo>
                  <a:cubicBezTo>
                    <a:pt x="86" y="151"/>
                    <a:pt x="89" y="157"/>
                    <a:pt x="89" y="157"/>
                  </a:cubicBezTo>
                  <a:cubicBezTo>
                    <a:pt x="89" y="157"/>
                    <a:pt x="94" y="157"/>
                    <a:pt x="98" y="160"/>
                  </a:cubicBezTo>
                  <a:cubicBezTo>
                    <a:pt x="102" y="162"/>
                    <a:pt x="102" y="169"/>
                    <a:pt x="102" y="169"/>
                  </a:cubicBezTo>
                  <a:cubicBezTo>
                    <a:pt x="102" y="169"/>
                    <a:pt x="108" y="167"/>
                    <a:pt x="111" y="167"/>
                  </a:cubicBezTo>
                  <a:cubicBezTo>
                    <a:pt x="113" y="166"/>
                    <a:pt x="124" y="163"/>
                    <a:pt x="124" y="163"/>
                  </a:cubicBezTo>
                  <a:cubicBezTo>
                    <a:pt x="139" y="150"/>
                    <a:pt x="139" y="150"/>
                    <a:pt x="139" y="150"/>
                  </a:cubicBezTo>
                  <a:cubicBezTo>
                    <a:pt x="175" y="128"/>
                    <a:pt x="175" y="128"/>
                    <a:pt x="175" y="128"/>
                  </a:cubicBezTo>
                  <a:cubicBezTo>
                    <a:pt x="175" y="128"/>
                    <a:pt x="175" y="128"/>
                    <a:pt x="175" y="128"/>
                  </a:cubicBezTo>
                  <a:cubicBezTo>
                    <a:pt x="174" y="124"/>
                    <a:pt x="173" y="121"/>
                    <a:pt x="171" y="121"/>
                  </a:cubicBezTo>
                  <a:cubicBezTo>
                    <a:pt x="169" y="121"/>
                    <a:pt x="167" y="119"/>
                    <a:pt x="165" y="119"/>
                  </a:cubicBezTo>
                  <a:cubicBezTo>
                    <a:pt x="162" y="119"/>
                    <a:pt x="159" y="118"/>
                    <a:pt x="159" y="115"/>
                  </a:cubicBezTo>
                  <a:cubicBezTo>
                    <a:pt x="158" y="113"/>
                    <a:pt x="160" y="112"/>
                    <a:pt x="158" y="109"/>
                  </a:cubicBezTo>
                  <a:cubicBezTo>
                    <a:pt x="156" y="106"/>
                    <a:pt x="154" y="105"/>
                    <a:pt x="154" y="104"/>
                  </a:cubicBezTo>
                  <a:cubicBezTo>
                    <a:pt x="154" y="102"/>
                    <a:pt x="157" y="100"/>
                    <a:pt x="158" y="99"/>
                  </a:cubicBezTo>
                  <a:cubicBezTo>
                    <a:pt x="158" y="99"/>
                    <a:pt x="157" y="97"/>
                    <a:pt x="157" y="96"/>
                  </a:cubicBezTo>
                  <a:cubicBezTo>
                    <a:pt x="157" y="94"/>
                    <a:pt x="155" y="92"/>
                    <a:pt x="157" y="90"/>
                  </a:cubicBezTo>
                  <a:cubicBezTo>
                    <a:pt x="158" y="89"/>
                    <a:pt x="159" y="87"/>
                    <a:pt x="157" y="85"/>
                  </a:cubicBezTo>
                  <a:cubicBezTo>
                    <a:pt x="156" y="82"/>
                    <a:pt x="159" y="79"/>
                    <a:pt x="157" y="76"/>
                  </a:cubicBezTo>
                  <a:cubicBezTo>
                    <a:pt x="156" y="72"/>
                    <a:pt x="153" y="69"/>
                    <a:pt x="154" y="68"/>
                  </a:cubicBezTo>
                  <a:cubicBezTo>
                    <a:pt x="154" y="67"/>
                    <a:pt x="154" y="67"/>
                    <a:pt x="155" y="66"/>
                  </a:cubicBezTo>
                  <a:cubicBezTo>
                    <a:pt x="155" y="66"/>
                    <a:pt x="155" y="65"/>
                    <a:pt x="155" y="64"/>
                  </a:cubicBezTo>
                  <a:cubicBezTo>
                    <a:pt x="155" y="61"/>
                    <a:pt x="152" y="51"/>
                    <a:pt x="151" y="49"/>
                  </a:cubicBezTo>
                  <a:cubicBezTo>
                    <a:pt x="149" y="47"/>
                    <a:pt x="144" y="46"/>
                    <a:pt x="144" y="44"/>
                  </a:cubicBezTo>
                  <a:cubicBezTo>
                    <a:pt x="144" y="43"/>
                    <a:pt x="144" y="40"/>
                    <a:pt x="141" y="39"/>
                  </a:cubicBezTo>
                  <a:cubicBezTo>
                    <a:pt x="137" y="37"/>
                    <a:pt x="135" y="30"/>
                    <a:pt x="137" y="30"/>
                  </a:cubicBezTo>
                  <a:cubicBezTo>
                    <a:pt x="139" y="30"/>
                    <a:pt x="141" y="25"/>
                    <a:pt x="143" y="24"/>
                  </a:cubicBezTo>
                  <a:cubicBezTo>
                    <a:pt x="145" y="23"/>
                    <a:pt x="147" y="18"/>
                    <a:pt x="145" y="15"/>
                  </a:cubicBezTo>
                  <a:cubicBezTo>
                    <a:pt x="144" y="13"/>
                    <a:pt x="145" y="7"/>
                    <a:pt x="145" y="2"/>
                  </a:cubicBezTo>
                  <a:cubicBezTo>
                    <a:pt x="142" y="2"/>
                    <a:pt x="138" y="1"/>
                    <a:pt x="137" y="1"/>
                  </a:cubicBezTo>
                  <a:cubicBezTo>
                    <a:pt x="136" y="0"/>
                    <a:pt x="132" y="1"/>
                    <a:pt x="129" y="1"/>
                  </a:cubicBezTo>
                  <a:cubicBezTo>
                    <a:pt x="126" y="2"/>
                    <a:pt x="119" y="6"/>
                    <a:pt x="117" y="4"/>
                  </a:cubicBezTo>
                  <a:cubicBezTo>
                    <a:pt x="115" y="2"/>
                    <a:pt x="92" y="5"/>
                    <a:pt x="85" y="6"/>
                  </a:cubicBezTo>
                  <a:cubicBezTo>
                    <a:pt x="79" y="6"/>
                    <a:pt x="76" y="13"/>
                    <a:pt x="72" y="13"/>
                  </a:cubicBezTo>
                  <a:cubicBezTo>
                    <a:pt x="69" y="13"/>
                    <a:pt x="62" y="16"/>
                    <a:pt x="59" y="19"/>
                  </a:cubicBezTo>
                  <a:cubicBezTo>
                    <a:pt x="58" y="20"/>
                    <a:pt x="57" y="21"/>
                    <a:pt x="56" y="21"/>
                  </a:cubicBezTo>
                  <a:cubicBezTo>
                    <a:pt x="57" y="22"/>
                    <a:pt x="57" y="23"/>
                    <a:pt x="57" y="23"/>
                  </a:cubicBezTo>
                  <a:cubicBezTo>
                    <a:pt x="59" y="26"/>
                    <a:pt x="60" y="29"/>
                    <a:pt x="60" y="3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5" name="Google Shape;15495;p133"/>
            <p:cNvSpPr/>
            <p:nvPr/>
          </p:nvSpPr>
          <p:spPr>
            <a:xfrm>
              <a:off x="6050388" y="4056974"/>
              <a:ext cx="397220" cy="377108"/>
            </a:xfrm>
            <a:custGeom>
              <a:avLst/>
              <a:gdLst/>
              <a:ahLst/>
              <a:cxnLst/>
              <a:rect l="l" t="t" r="r" b="b"/>
              <a:pathLst>
                <a:path w="129" h="122" extrusionOk="0">
                  <a:moveTo>
                    <a:pt x="15" y="7"/>
                  </a:moveTo>
                  <a:cubicBezTo>
                    <a:pt x="14" y="7"/>
                    <a:pt x="9" y="12"/>
                    <a:pt x="8" y="13"/>
                  </a:cubicBezTo>
                  <a:cubicBezTo>
                    <a:pt x="7" y="14"/>
                    <a:pt x="7" y="15"/>
                    <a:pt x="7" y="16"/>
                  </a:cubicBezTo>
                  <a:cubicBezTo>
                    <a:pt x="8" y="17"/>
                    <a:pt x="7" y="21"/>
                    <a:pt x="6" y="23"/>
                  </a:cubicBezTo>
                  <a:cubicBezTo>
                    <a:pt x="5" y="25"/>
                    <a:pt x="1" y="27"/>
                    <a:pt x="1" y="28"/>
                  </a:cubicBezTo>
                  <a:cubicBezTo>
                    <a:pt x="0" y="29"/>
                    <a:pt x="3" y="32"/>
                    <a:pt x="4" y="36"/>
                  </a:cubicBezTo>
                  <a:cubicBezTo>
                    <a:pt x="6" y="39"/>
                    <a:pt x="3" y="42"/>
                    <a:pt x="4" y="45"/>
                  </a:cubicBezTo>
                  <a:cubicBezTo>
                    <a:pt x="6" y="47"/>
                    <a:pt x="5" y="49"/>
                    <a:pt x="4" y="50"/>
                  </a:cubicBezTo>
                  <a:cubicBezTo>
                    <a:pt x="2" y="52"/>
                    <a:pt x="4" y="54"/>
                    <a:pt x="4" y="56"/>
                  </a:cubicBezTo>
                  <a:cubicBezTo>
                    <a:pt x="4" y="57"/>
                    <a:pt x="5" y="59"/>
                    <a:pt x="5" y="59"/>
                  </a:cubicBezTo>
                  <a:cubicBezTo>
                    <a:pt x="4" y="60"/>
                    <a:pt x="1" y="62"/>
                    <a:pt x="1" y="64"/>
                  </a:cubicBezTo>
                  <a:cubicBezTo>
                    <a:pt x="1" y="65"/>
                    <a:pt x="3" y="66"/>
                    <a:pt x="5" y="69"/>
                  </a:cubicBezTo>
                  <a:cubicBezTo>
                    <a:pt x="7" y="72"/>
                    <a:pt x="5" y="73"/>
                    <a:pt x="6" y="75"/>
                  </a:cubicBezTo>
                  <a:cubicBezTo>
                    <a:pt x="6" y="78"/>
                    <a:pt x="9" y="79"/>
                    <a:pt x="12" y="79"/>
                  </a:cubicBezTo>
                  <a:cubicBezTo>
                    <a:pt x="14" y="79"/>
                    <a:pt x="16" y="81"/>
                    <a:pt x="18" y="81"/>
                  </a:cubicBezTo>
                  <a:cubicBezTo>
                    <a:pt x="20" y="81"/>
                    <a:pt x="21" y="84"/>
                    <a:pt x="22" y="88"/>
                  </a:cubicBezTo>
                  <a:cubicBezTo>
                    <a:pt x="23" y="88"/>
                    <a:pt x="31" y="88"/>
                    <a:pt x="34" y="90"/>
                  </a:cubicBezTo>
                  <a:cubicBezTo>
                    <a:pt x="38" y="93"/>
                    <a:pt x="40" y="95"/>
                    <a:pt x="40" y="95"/>
                  </a:cubicBezTo>
                  <a:cubicBezTo>
                    <a:pt x="54" y="88"/>
                    <a:pt x="54" y="88"/>
                    <a:pt x="54" y="88"/>
                  </a:cubicBezTo>
                  <a:cubicBezTo>
                    <a:pt x="118" y="122"/>
                    <a:pt x="118" y="122"/>
                    <a:pt x="118" y="122"/>
                  </a:cubicBezTo>
                  <a:cubicBezTo>
                    <a:pt x="118" y="118"/>
                    <a:pt x="118" y="118"/>
                    <a:pt x="118" y="118"/>
                  </a:cubicBezTo>
                  <a:cubicBezTo>
                    <a:pt x="126" y="118"/>
                    <a:pt x="126" y="118"/>
                    <a:pt x="126" y="118"/>
                  </a:cubicBezTo>
                  <a:cubicBezTo>
                    <a:pt x="126" y="118"/>
                    <a:pt x="126" y="41"/>
                    <a:pt x="126" y="35"/>
                  </a:cubicBezTo>
                  <a:cubicBezTo>
                    <a:pt x="126" y="30"/>
                    <a:pt x="123" y="26"/>
                    <a:pt x="126" y="23"/>
                  </a:cubicBezTo>
                  <a:cubicBezTo>
                    <a:pt x="129" y="20"/>
                    <a:pt x="125" y="18"/>
                    <a:pt x="127" y="12"/>
                  </a:cubicBezTo>
                  <a:cubicBezTo>
                    <a:pt x="127" y="12"/>
                    <a:pt x="128" y="11"/>
                    <a:pt x="128" y="10"/>
                  </a:cubicBezTo>
                  <a:cubicBezTo>
                    <a:pt x="128" y="10"/>
                    <a:pt x="128" y="10"/>
                    <a:pt x="128" y="10"/>
                  </a:cubicBezTo>
                  <a:cubicBezTo>
                    <a:pt x="127" y="8"/>
                    <a:pt x="124" y="8"/>
                    <a:pt x="116" y="7"/>
                  </a:cubicBezTo>
                  <a:cubicBezTo>
                    <a:pt x="109" y="6"/>
                    <a:pt x="112" y="1"/>
                    <a:pt x="103" y="0"/>
                  </a:cubicBezTo>
                  <a:cubicBezTo>
                    <a:pt x="95" y="0"/>
                    <a:pt x="85" y="7"/>
                    <a:pt x="85" y="10"/>
                  </a:cubicBezTo>
                  <a:cubicBezTo>
                    <a:pt x="85" y="14"/>
                    <a:pt x="89" y="17"/>
                    <a:pt x="86" y="21"/>
                  </a:cubicBezTo>
                  <a:cubicBezTo>
                    <a:pt x="83" y="25"/>
                    <a:pt x="77" y="25"/>
                    <a:pt x="73" y="21"/>
                  </a:cubicBezTo>
                  <a:cubicBezTo>
                    <a:pt x="69" y="17"/>
                    <a:pt x="62" y="16"/>
                    <a:pt x="57" y="16"/>
                  </a:cubicBezTo>
                  <a:cubicBezTo>
                    <a:pt x="52" y="16"/>
                    <a:pt x="49" y="12"/>
                    <a:pt x="49" y="10"/>
                  </a:cubicBezTo>
                  <a:cubicBezTo>
                    <a:pt x="49" y="7"/>
                    <a:pt x="48" y="6"/>
                    <a:pt x="43" y="5"/>
                  </a:cubicBezTo>
                  <a:cubicBezTo>
                    <a:pt x="39" y="4"/>
                    <a:pt x="36" y="0"/>
                    <a:pt x="28" y="2"/>
                  </a:cubicBezTo>
                  <a:cubicBezTo>
                    <a:pt x="24" y="2"/>
                    <a:pt x="21" y="1"/>
                    <a:pt x="18" y="0"/>
                  </a:cubicBezTo>
                  <a:cubicBezTo>
                    <a:pt x="18" y="1"/>
                    <a:pt x="18" y="3"/>
                    <a:pt x="18" y="4"/>
                  </a:cubicBezTo>
                  <a:cubicBezTo>
                    <a:pt x="18" y="7"/>
                    <a:pt x="15" y="6"/>
                    <a:pt x="15" y="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6" name="Google Shape;15496;p133"/>
            <p:cNvSpPr/>
            <p:nvPr/>
          </p:nvSpPr>
          <p:spPr>
            <a:xfrm>
              <a:off x="5367823" y="4584924"/>
              <a:ext cx="77936" cy="27655"/>
            </a:xfrm>
            <a:custGeom>
              <a:avLst/>
              <a:gdLst/>
              <a:ahLst/>
              <a:cxnLst/>
              <a:rect l="l" t="t" r="r" b="b"/>
              <a:pathLst>
                <a:path w="25" h="9" extrusionOk="0">
                  <a:moveTo>
                    <a:pt x="13" y="5"/>
                  </a:moveTo>
                  <a:cubicBezTo>
                    <a:pt x="14" y="4"/>
                    <a:pt x="17" y="7"/>
                    <a:pt x="20" y="7"/>
                  </a:cubicBezTo>
                  <a:cubicBezTo>
                    <a:pt x="22" y="8"/>
                    <a:pt x="25" y="6"/>
                    <a:pt x="25" y="6"/>
                  </a:cubicBezTo>
                  <a:cubicBezTo>
                    <a:pt x="25" y="6"/>
                    <a:pt x="24" y="6"/>
                    <a:pt x="20" y="5"/>
                  </a:cubicBezTo>
                  <a:cubicBezTo>
                    <a:pt x="16" y="5"/>
                    <a:pt x="16" y="0"/>
                    <a:pt x="12" y="2"/>
                  </a:cubicBezTo>
                  <a:cubicBezTo>
                    <a:pt x="9" y="3"/>
                    <a:pt x="6" y="4"/>
                    <a:pt x="2" y="3"/>
                  </a:cubicBezTo>
                  <a:cubicBezTo>
                    <a:pt x="2" y="5"/>
                    <a:pt x="1" y="7"/>
                    <a:pt x="0" y="9"/>
                  </a:cubicBezTo>
                  <a:cubicBezTo>
                    <a:pt x="2" y="8"/>
                    <a:pt x="3" y="8"/>
                    <a:pt x="3" y="8"/>
                  </a:cubicBezTo>
                  <a:cubicBezTo>
                    <a:pt x="5" y="8"/>
                    <a:pt x="11" y="7"/>
                    <a:pt x="13" y="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7" name="Google Shape;15497;p133"/>
            <p:cNvSpPr/>
            <p:nvPr/>
          </p:nvSpPr>
          <p:spPr>
            <a:xfrm>
              <a:off x="5352738" y="4513274"/>
              <a:ext cx="154614" cy="120674"/>
            </a:xfrm>
            <a:custGeom>
              <a:avLst/>
              <a:gdLst/>
              <a:ahLst/>
              <a:cxnLst/>
              <a:rect l="l" t="t" r="r" b="b"/>
              <a:pathLst>
                <a:path w="50" h="39" extrusionOk="0">
                  <a:moveTo>
                    <a:pt x="12" y="38"/>
                  </a:moveTo>
                  <a:cubicBezTo>
                    <a:pt x="13" y="38"/>
                    <a:pt x="16" y="36"/>
                    <a:pt x="16" y="36"/>
                  </a:cubicBezTo>
                  <a:cubicBezTo>
                    <a:pt x="16" y="36"/>
                    <a:pt x="27" y="35"/>
                    <a:pt x="29" y="35"/>
                  </a:cubicBezTo>
                  <a:cubicBezTo>
                    <a:pt x="29" y="35"/>
                    <a:pt x="30" y="35"/>
                    <a:pt x="31" y="35"/>
                  </a:cubicBezTo>
                  <a:cubicBezTo>
                    <a:pt x="31" y="35"/>
                    <a:pt x="31" y="35"/>
                    <a:pt x="31" y="35"/>
                  </a:cubicBezTo>
                  <a:cubicBezTo>
                    <a:pt x="31" y="35"/>
                    <a:pt x="36" y="36"/>
                    <a:pt x="37" y="37"/>
                  </a:cubicBezTo>
                  <a:cubicBezTo>
                    <a:pt x="37" y="38"/>
                    <a:pt x="45" y="39"/>
                    <a:pt x="49" y="38"/>
                  </a:cubicBezTo>
                  <a:cubicBezTo>
                    <a:pt x="49" y="38"/>
                    <a:pt x="50" y="38"/>
                    <a:pt x="50" y="37"/>
                  </a:cubicBezTo>
                  <a:cubicBezTo>
                    <a:pt x="50" y="36"/>
                    <a:pt x="50" y="33"/>
                    <a:pt x="50" y="32"/>
                  </a:cubicBezTo>
                  <a:cubicBezTo>
                    <a:pt x="50" y="31"/>
                    <a:pt x="47" y="28"/>
                    <a:pt x="45" y="27"/>
                  </a:cubicBezTo>
                  <a:cubicBezTo>
                    <a:pt x="44" y="25"/>
                    <a:pt x="44" y="21"/>
                    <a:pt x="44" y="21"/>
                  </a:cubicBezTo>
                  <a:cubicBezTo>
                    <a:pt x="43" y="19"/>
                    <a:pt x="43" y="19"/>
                    <a:pt x="43" y="19"/>
                  </a:cubicBezTo>
                  <a:cubicBezTo>
                    <a:pt x="43" y="19"/>
                    <a:pt x="41" y="14"/>
                    <a:pt x="38" y="13"/>
                  </a:cubicBezTo>
                  <a:cubicBezTo>
                    <a:pt x="34" y="12"/>
                    <a:pt x="32" y="5"/>
                    <a:pt x="32" y="5"/>
                  </a:cubicBezTo>
                  <a:cubicBezTo>
                    <a:pt x="29" y="5"/>
                    <a:pt x="29" y="5"/>
                    <a:pt x="29" y="5"/>
                  </a:cubicBezTo>
                  <a:cubicBezTo>
                    <a:pt x="29" y="5"/>
                    <a:pt x="27" y="3"/>
                    <a:pt x="24" y="1"/>
                  </a:cubicBezTo>
                  <a:cubicBezTo>
                    <a:pt x="22" y="0"/>
                    <a:pt x="18" y="2"/>
                    <a:pt x="18" y="2"/>
                  </a:cubicBezTo>
                  <a:cubicBezTo>
                    <a:pt x="18" y="2"/>
                    <a:pt x="13" y="3"/>
                    <a:pt x="10" y="2"/>
                  </a:cubicBezTo>
                  <a:cubicBezTo>
                    <a:pt x="7" y="1"/>
                    <a:pt x="8" y="5"/>
                    <a:pt x="5" y="6"/>
                  </a:cubicBezTo>
                  <a:cubicBezTo>
                    <a:pt x="5" y="6"/>
                    <a:pt x="5" y="6"/>
                    <a:pt x="5" y="6"/>
                  </a:cubicBezTo>
                  <a:cubicBezTo>
                    <a:pt x="5" y="9"/>
                    <a:pt x="4" y="11"/>
                    <a:pt x="3" y="13"/>
                  </a:cubicBezTo>
                  <a:cubicBezTo>
                    <a:pt x="0" y="17"/>
                    <a:pt x="4" y="23"/>
                    <a:pt x="6" y="25"/>
                  </a:cubicBezTo>
                  <a:cubicBezTo>
                    <a:pt x="6" y="25"/>
                    <a:pt x="7" y="26"/>
                    <a:pt x="7" y="26"/>
                  </a:cubicBezTo>
                  <a:cubicBezTo>
                    <a:pt x="11" y="27"/>
                    <a:pt x="14" y="26"/>
                    <a:pt x="17" y="25"/>
                  </a:cubicBezTo>
                  <a:cubicBezTo>
                    <a:pt x="21" y="23"/>
                    <a:pt x="21" y="28"/>
                    <a:pt x="25" y="28"/>
                  </a:cubicBezTo>
                  <a:cubicBezTo>
                    <a:pt x="29" y="29"/>
                    <a:pt x="30" y="29"/>
                    <a:pt x="30" y="29"/>
                  </a:cubicBezTo>
                  <a:cubicBezTo>
                    <a:pt x="30" y="29"/>
                    <a:pt x="27" y="31"/>
                    <a:pt x="25" y="30"/>
                  </a:cubicBezTo>
                  <a:cubicBezTo>
                    <a:pt x="22" y="30"/>
                    <a:pt x="19" y="27"/>
                    <a:pt x="18" y="28"/>
                  </a:cubicBezTo>
                  <a:cubicBezTo>
                    <a:pt x="16" y="30"/>
                    <a:pt x="10" y="31"/>
                    <a:pt x="8" y="31"/>
                  </a:cubicBezTo>
                  <a:cubicBezTo>
                    <a:pt x="8" y="31"/>
                    <a:pt x="7" y="31"/>
                    <a:pt x="5" y="32"/>
                  </a:cubicBezTo>
                  <a:cubicBezTo>
                    <a:pt x="5" y="33"/>
                    <a:pt x="5" y="34"/>
                    <a:pt x="6" y="35"/>
                  </a:cubicBezTo>
                  <a:cubicBezTo>
                    <a:pt x="7" y="36"/>
                    <a:pt x="7" y="36"/>
                    <a:pt x="7" y="36"/>
                  </a:cubicBezTo>
                  <a:cubicBezTo>
                    <a:pt x="12" y="35"/>
                    <a:pt x="10" y="38"/>
                    <a:pt x="12" y="3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8" name="Google Shape;15498;p133"/>
            <p:cNvSpPr/>
            <p:nvPr/>
          </p:nvSpPr>
          <p:spPr>
            <a:xfrm>
              <a:off x="5374108" y="4621378"/>
              <a:ext cx="74165" cy="43996"/>
            </a:xfrm>
            <a:custGeom>
              <a:avLst/>
              <a:gdLst/>
              <a:ahLst/>
              <a:cxnLst/>
              <a:rect l="l" t="t" r="r" b="b"/>
              <a:pathLst>
                <a:path w="24" h="14" extrusionOk="0">
                  <a:moveTo>
                    <a:pt x="13" y="13"/>
                  </a:moveTo>
                  <a:cubicBezTo>
                    <a:pt x="14" y="12"/>
                    <a:pt x="18" y="8"/>
                    <a:pt x="19" y="9"/>
                  </a:cubicBezTo>
                  <a:cubicBezTo>
                    <a:pt x="21" y="9"/>
                    <a:pt x="22" y="8"/>
                    <a:pt x="22" y="7"/>
                  </a:cubicBezTo>
                  <a:cubicBezTo>
                    <a:pt x="22" y="7"/>
                    <a:pt x="20" y="4"/>
                    <a:pt x="22" y="4"/>
                  </a:cubicBezTo>
                  <a:cubicBezTo>
                    <a:pt x="23" y="3"/>
                    <a:pt x="24" y="1"/>
                    <a:pt x="24" y="0"/>
                  </a:cubicBezTo>
                  <a:cubicBezTo>
                    <a:pt x="23" y="0"/>
                    <a:pt x="22" y="0"/>
                    <a:pt x="22" y="0"/>
                  </a:cubicBezTo>
                  <a:cubicBezTo>
                    <a:pt x="20" y="0"/>
                    <a:pt x="9" y="1"/>
                    <a:pt x="9" y="1"/>
                  </a:cubicBezTo>
                  <a:cubicBezTo>
                    <a:pt x="9" y="1"/>
                    <a:pt x="6" y="3"/>
                    <a:pt x="5" y="3"/>
                  </a:cubicBezTo>
                  <a:cubicBezTo>
                    <a:pt x="3" y="3"/>
                    <a:pt x="5" y="0"/>
                    <a:pt x="0" y="1"/>
                  </a:cubicBezTo>
                  <a:cubicBezTo>
                    <a:pt x="2" y="4"/>
                    <a:pt x="3" y="5"/>
                    <a:pt x="7" y="7"/>
                  </a:cubicBezTo>
                  <a:cubicBezTo>
                    <a:pt x="12" y="8"/>
                    <a:pt x="7" y="11"/>
                    <a:pt x="11" y="13"/>
                  </a:cubicBezTo>
                  <a:cubicBezTo>
                    <a:pt x="11" y="13"/>
                    <a:pt x="11" y="14"/>
                    <a:pt x="12" y="14"/>
                  </a:cubicBezTo>
                  <a:cubicBezTo>
                    <a:pt x="12" y="13"/>
                    <a:pt x="12" y="13"/>
                    <a:pt x="13" y="1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99" name="Google Shape;15499;p133"/>
            <p:cNvSpPr/>
            <p:nvPr/>
          </p:nvSpPr>
          <p:spPr>
            <a:xfrm>
              <a:off x="6179861" y="4659089"/>
              <a:ext cx="318028" cy="225008"/>
            </a:xfrm>
            <a:custGeom>
              <a:avLst/>
              <a:gdLst/>
              <a:ahLst/>
              <a:cxnLst/>
              <a:rect l="l" t="t" r="r" b="b"/>
              <a:pathLst>
                <a:path w="103" h="73" extrusionOk="0">
                  <a:moveTo>
                    <a:pt x="95" y="42"/>
                  </a:moveTo>
                  <a:cubicBezTo>
                    <a:pt x="95" y="40"/>
                    <a:pt x="95" y="39"/>
                    <a:pt x="92" y="36"/>
                  </a:cubicBezTo>
                  <a:cubicBezTo>
                    <a:pt x="89" y="33"/>
                    <a:pt x="87" y="33"/>
                    <a:pt x="87" y="31"/>
                  </a:cubicBezTo>
                  <a:cubicBezTo>
                    <a:pt x="87" y="30"/>
                    <a:pt x="86" y="29"/>
                    <a:pt x="84" y="26"/>
                  </a:cubicBezTo>
                  <a:cubicBezTo>
                    <a:pt x="81" y="23"/>
                    <a:pt x="77" y="23"/>
                    <a:pt x="77" y="23"/>
                  </a:cubicBezTo>
                  <a:cubicBezTo>
                    <a:pt x="76" y="21"/>
                    <a:pt x="76" y="21"/>
                    <a:pt x="76" y="21"/>
                  </a:cubicBezTo>
                  <a:cubicBezTo>
                    <a:pt x="72" y="20"/>
                    <a:pt x="72" y="20"/>
                    <a:pt x="72" y="20"/>
                  </a:cubicBezTo>
                  <a:cubicBezTo>
                    <a:pt x="72" y="20"/>
                    <a:pt x="70" y="18"/>
                    <a:pt x="73" y="17"/>
                  </a:cubicBezTo>
                  <a:cubicBezTo>
                    <a:pt x="76" y="15"/>
                    <a:pt x="73" y="11"/>
                    <a:pt x="73" y="10"/>
                  </a:cubicBezTo>
                  <a:cubicBezTo>
                    <a:pt x="72" y="8"/>
                    <a:pt x="68" y="3"/>
                    <a:pt x="67" y="2"/>
                  </a:cubicBezTo>
                  <a:cubicBezTo>
                    <a:pt x="66" y="2"/>
                    <a:pt x="66" y="2"/>
                    <a:pt x="65" y="1"/>
                  </a:cubicBezTo>
                  <a:cubicBezTo>
                    <a:pt x="63" y="0"/>
                    <a:pt x="60" y="2"/>
                    <a:pt x="58" y="4"/>
                  </a:cubicBezTo>
                  <a:cubicBezTo>
                    <a:pt x="57" y="6"/>
                    <a:pt x="58" y="7"/>
                    <a:pt x="57" y="8"/>
                  </a:cubicBezTo>
                  <a:cubicBezTo>
                    <a:pt x="55" y="9"/>
                    <a:pt x="51" y="13"/>
                    <a:pt x="48" y="16"/>
                  </a:cubicBezTo>
                  <a:cubicBezTo>
                    <a:pt x="46" y="20"/>
                    <a:pt x="39" y="18"/>
                    <a:pt x="36" y="19"/>
                  </a:cubicBezTo>
                  <a:cubicBezTo>
                    <a:pt x="34" y="20"/>
                    <a:pt x="37" y="22"/>
                    <a:pt x="36" y="23"/>
                  </a:cubicBezTo>
                  <a:cubicBezTo>
                    <a:pt x="34" y="25"/>
                    <a:pt x="30" y="27"/>
                    <a:pt x="28" y="27"/>
                  </a:cubicBezTo>
                  <a:cubicBezTo>
                    <a:pt x="27" y="28"/>
                    <a:pt x="21" y="28"/>
                    <a:pt x="19" y="30"/>
                  </a:cubicBezTo>
                  <a:cubicBezTo>
                    <a:pt x="17" y="32"/>
                    <a:pt x="15" y="28"/>
                    <a:pt x="14" y="30"/>
                  </a:cubicBezTo>
                  <a:cubicBezTo>
                    <a:pt x="12" y="33"/>
                    <a:pt x="10" y="33"/>
                    <a:pt x="9" y="32"/>
                  </a:cubicBezTo>
                  <a:cubicBezTo>
                    <a:pt x="9" y="32"/>
                    <a:pt x="8" y="32"/>
                    <a:pt x="8" y="31"/>
                  </a:cubicBezTo>
                  <a:cubicBezTo>
                    <a:pt x="7" y="33"/>
                    <a:pt x="5" y="34"/>
                    <a:pt x="4" y="37"/>
                  </a:cubicBezTo>
                  <a:cubicBezTo>
                    <a:pt x="3" y="40"/>
                    <a:pt x="0" y="43"/>
                    <a:pt x="0" y="45"/>
                  </a:cubicBezTo>
                  <a:cubicBezTo>
                    <a:pt x="0" y="47"/>
                    <a:pt x="1" y="49"/>
                    <a:pt x="1" y="52"/>
                  </a:cubicBezTo>
                  <a:cubicBezTo>
                    <a:pt x="1" y="55"/>
                    <a:pt x="2" y="56"/>
                    <a:pt x="3" y="59"/>
                  </a:cubicBezTo>
                  <a:cubicBezTo>
                    <a:pt x="5" y="61"/>
                    <a:pt x="5" y="64"/>
                    <a:pt x="5" y="64"/>
                  </a:cubicBezTo>
                  <a:cubicBezTo>
                    <a:pt x="5" y="64"/>
                    <a:pt x="5" y="65"/>
                    <a:pt x="7" y="66"/>
                  </a:cubicBezTo>
                  <a:cubicBezTo>
                    <a:pt x="8" y="68"/>
                    <a:pt x="12" y="70"/>
                    <a:pt x="12" y="72"/>
                  </a:cubicBezTo>
                  <a:cubicBezTo>
                    <a:pt x="12" y="72"/>
                    <a:pt x="13" y="73"/>
                    <a:pt x="13" y="73"/>
                  </a:cubicBezTo>
                  <a:cubicBezTo>
                    <a:pt x="14" y="73"/>
                    <a:pt x="14" y="73"/>
                    <a:pt x="14" y="72"/>
                  </a:cubicBezTo>
                  <a:cubicBezTo>
                    <a:pt x="16" y="70"/>
                    <a:pt x="16" y="66"/>
                    <a:pt x="16" y="66"/>
                  </a:cubicBezTo>
                  <a:cubicBezTo>
                    <a:pt x="20" y="65"/>
                    <a:pt x="20" y="65"/>
                    <a:pt x="20" y="65"/>
                  </a:cubicBezTo>
                  <a:cubicBezTo>
                    <a:pt x="24" y="64"/>
                    <a:pt x="24" y="64"/>
                    <a:pt x="24" y="64"/>
                  </a:cubicBezTo>
                  <a:cubicBezTo>
                    <a:pt x="31" y="65"/>
                    <a:pt x="31" y="65"/>
                    <a:pt x="31" y="65"/>
                  </a:cubicBezTo>
                  <a:cubicBezTo>
                    <a:pt x="31" y="59"/>
                    <a:pt x="31" y="59"/>
                    <a:pt x="31" y="59"/>
                  </a:cubicBezTo>
                  <a:cubicBezTo>
                    <a:pt x="31" y="59"/>
                    <a:pt x="36" y="53"/>
                    <a:pt x="40" y="53"/>
                  </a:cubicBezTo>
                  <a:cubicBezTo>
                    <a:pt x="44" y="53"/>
                    <a:pt x="47" y="57"/>
                    <a:pt x="47" y="57"/>
                  </a:cubicBezTo>
                  <a:cubicBezTo>
                    <a:pt x="63" y="60"/>
                    <a:pt x="63" y="60"/>
                    <a:pt x="63" y="60"/>
                  </a:cubicBezTo>
                  <a:cubicBezTo>
                    <a:pt x="63" y="60"/>
                    <a:pt x="64" y="56"/>
                    <a:pt x="65" y="55"/>
                  </a:cubicBezTo>
                  <a:cubicBezTo>
                    <a:pt x="67" y="54"/>
                    <a:pt x="70" y="56"/>
                    <a:pt x="72" y="55"/>
                  </a:cubicBezTo>
                  <a:cubicBezTo>
                    <a:pt x="74" y="54"/>
                    <a:pt x="77" y="52"/>
                    <a:pt x="81" y="52"/>
                  </a:cubicBezTo>
                  <a:cubicBezTo>
                    <a:pt x="85" y="52"/>
                    <a:pt x="86" y="54"/>
                    <a:pt x="88" y="51"/>
                  </a:cubicBezTo>
                  <a:cubicBezTo>
                    <a:pt x="89" y="48"/>
                    <a:pt x="97" y="52"/>
                    <a:pt x="97" y="52"/>
                  </a:cubicBezTo>
                  <a:cubicBezTo>
                    <a:pt x="103" y="51"/>
                    <a:pt x="103" y="51"/>
                    <a:pt x="103" y="51"/>
                  </a:cubicBezTo>
                  <a:cubicBezTo>
                    <a:pt x="101" y="46"/>
                    <a:pt x="101" y="46"/>
                    <a:pt x="101" y="46"/>
                  </a:cubicBezTo>
                  <a:cubicBezTo>
                    <a:pt x="101" y="46"/>
                    <a:pt x="95" y="43"/>
                    <a:pt x="95" y="4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0" name="Google Shape;15500;p133"/>
            <p:cNvSpPr/>
            <p:nvPr/>
          </p:nvSpPr>
          <p:spPr>
            <a:xfrm>
              <a:off x="5874404" y="4584924"/>
              <a:ext cx="311742" cy="258947"/>
            </a:xfrm>
            <a:custGeom>
              <a:avLst/>
              <a:gdLst/>
              <a:ahLst/>
              <a:cxnLst/>
              <a:rect l="l" t="t" r="r" b="b"/>
              <a:pathLst>
                <a:path w="101" h="84" extrusionOk="0">
                  <a:moveTo>
                    <a:pt x="62" y="61"/>
                  </a:moveTo>
                  <a:cubicBezTo>
                    <a:pt x="63" y="61"/>
                    <a:pt x="65" y="62"/>
                    <a:pt x="67" y="60"/>
                  </a:cubicBezTo>
                  <a:cubicBezTo>
                    <a:pt x="69" y="59"/>
                    <a:pt x="73" y="62"/>
                    <a:pt x="73" y="65"/>
                  </a:cubicBezTo>
                  <a:cubicBezTo>
                    <a:pt x="74" y="67"/>
                    <a:pt x="75" y="64"/>
                    <a:pt x="77" y="61"/>
                  </a:cubicBezTo>
                  <a:cubicBezTo>
                    <a:pt x="78" y="58"/>
                    <a:pt x="83" y="50"/>
                    <a:pt x="83" y="48"/>
                  </a:cubicBezTo>
                  <a:cubicBezTo>
                    <a:pt x="83" y="46"/>
                    <a:pt x="87" y="44"/>
                    <a:pt x="87" y="43"/>
                  </a:cubicBezTo>
                  <a:cubicBezTo>
                    <a:pt x="87" y="42"/>
                    <a:pt x="87" y="39"/>
                    <a:pt x="88" y="38"/>
                  </a:cubicBezTo>
                  <a:cubicBezTo>
                    <a:pt x="89" y="38"/>
                    <a:pt x="90" y="34"/>
                    <a:pt x="90" y="33"/>
                  </a:cubicBezTo>
                  <a:cubicBezTo>
                    <a:pt x="90" y="32"/>
                    <a:pt x="94" y="25"/>
                    <a:pt x="95" y="24"/>
                  </a:cubicBezTo>
                  <a:cubicBezTo>
                    <a:pt x="96" y="23"/>
                    <a:pt x="99" y="23"/>
                    <a:pt x="100" y="21"/>
                  </a:cubicBezTo>
                  <a:cubicBezTo>
                    <a:pt x="100" y="19"/>
                    <a:pt x="101" y="16"/>
                    <a:pt x="99" y="16"/>
                  </a:cubicBezTo>
                  <a:cubicBezTo>
                    <a:pt x="98" y="15"/>
                    <a:pt x="96" y="14"/>
                    <a:pt x="96" y="12"/>
                  </a:cubicBezTo>
                  <a:cubicBezTo>
                    <a:pt x="96" y="12"/>
                    <a:pt x="96" y="10"/>
                    <a:pt x="96" y="8"/>
                  </a:cubicBezTo>
                  <a:cubicBezTo>
                    <a:pt x="94" y="8"/>
                    <a:pt x="94" y="6"/>
                    <a:pt x="93" y="4"/>
                  </a:cubicBezTo>
                  <a:cubicBezTo>
                    <a:pt x="92" y="3"/>
                    <a:pt x="92" y="2"/>
                    <a:pt x="90" y="3"/>
                  </a:cubicBezTo>
                  <a:cubicBezTo>
                    <a:pt x="88" y="3"/>
                    <a:pt x="86" y="7"/>
                    <a:pt x="84" y="8"/>
                  </a:cubicBezTo>
                  <a:cubicBezTo>
                    <a:pt x="82" y="9"/>
                    <a:pt x="79" y="7"/>
                    <a:pt x="77" y="6"/>
                  </a:cubicBezTo>
                  <a:cubicBezTo>
                    <a:pt x="76" y="6"/>
                    <a:pt x="69" y="6"/>
                    <a:pt x="66" y="6"/>
                  </a:cubicBezTo>
                  <a:cubicBezTo>
                    <a:pt x="64" y="6"/>
                    <a:pt x="62" y="9"/>
                    <a:pt x="60" y="10"/>
                  </a:cubicBezTo>
                  <a:cubicBezTo>
                    <a:pt x="58" y="11"/>
                    <a:pt x="53" y="11"/>
                    <a:pt x="52" y="10"/>
                  </a:cubicBezTo>
                  <a:cubicBezTo>
                    <a:pt x="50" y="10"/>
                    <a:pt x="47" y="7"/>
                    <a:pt x="45" y="7"/>
                  </a:cubicBezTo>
                  <a:cubicBezTo>
                    <a:pt x="44" y="7"/>
                    <a:pt x="41" y="7"/>
                    <a:pt x="38" y="9"/>
                  </a:cubicBezTo>
                  <a:cubicBezTo>
                    <a:pt x="36" y="10"/>
                    <a:pt x="35" y="6"/>
                    <a:pt x="34" y="4"/>
                  </a:cubicBezTo>
                  <a:cubicBezTo>
                    <a:pt x="32" y="2"/>
                    <a:pt x="29" y="4"/>
                    <a:pt x="27" y="2"/>
                  </a:cubicBezTo>
                  <a:cubicBezTo>
                    <a:pt x="25" y="0"/>
                    <a:pt x="24" y="4"/>
                    <a:pt x="22" y="4"/>
                  </a:cubicBezTo>
                  <a:cubicBezTo>
                    <a:pt x="20" y="4"/>
                    <a:pt x="16" y="3"/>
                    <a:pt x="14" y="4"/>
                  </a:cubicBezTo>
                  <a:cubicBezTo>
                    <a:pt x="13" y="5"/>
                    <a:pt x="13" y="10"/>
                    <a:pt x="12" y="11"/>
                  </a:cubicBezTo>
                  <a:cubicBezTo>
                    <a:pt x="12" y="11"/>
                    <a:pt x="9" y="15"/>
                    <a:pt x="9" y="17"/>
                  </a:cubicBezTo>
                  <a:cubicBezTo>
                    <a:pt x="9" y="17"/>
                    <a:pt x="8" y="18"/>
                    <a:pt x="8" y="18"/>
                  </a:cubicBezTo>
                  <a:cubicBezTo>
                    <a:pt x="8" y="20"/>
                    <a:pt x="9" y="23"/>
                    <a:pt x="9" y="24"/>
                  </a:cubicBezTo>
                  <a:cubicBezTo>
                    <a:pt x="9" y="26"/>
                    <a:pt x="10" y="34"/>
                    <a:pt x="8" y="36"/>
                  </a:cubicBezTo>
                  <a:cubicBezTo>
                    <a:pt x="6" y="38"/>
                    <a:pt x="5" y="41"/>
                    <a:pt x="5" y="41"/>
                  </a:cubicBezTo>
                  <a:cubicBezTo>
                    <a:pt x="5" y="41"/>
                    <a:pt x="2" y="43"/>
                    <a:pt x="1" y="47"/>
                  </a:cubicBezTo>
                  <a:cubicBezTo>
                    <a:pt x="0" y="51"/>
                    <a:pt x="1" y="54"/>
                    <a:pt x="1" y="57"/>
                  </a:cubicBezTo>
                  <a:cubicBezTo>
                    <a:pt x="1" y="59"/>
                    <a:pt x="3" y="61"/>
                    <a:pt x="4" y="63"/>
                  </a:cubicBezTo>
                  <a:cubicBezTo>
                    <a:pt x="4" y="63"/>
                    <a:pt x="4" y="63"/>
                    <a:pt x="4" y="64"/>
                  </a:cubicBezTo>
                  <a:cubicBezTo>
                    <a:pt x="5" y="66"/>
                    <a:pt x="12" y="66"/>
                    <a:pt x="16" y="67"/>
                  </a:cubicBezTo>
                  <a:cubicBezTo>
                    <a:pt x="20" y="68"/>
                    <a:pt x="25" y="73"/>
                    <a:pt x="24" y="75"/>
                  </a:cubicBezTo>
                  <a:cubicBezTo>
                    <a:pt x="24" y="77"/>
                    <a:pt x="27" y="82"/>
                    <a:pt x="29" y="83"/>
                  </a:cubicBezTo>
                  <a:cubicBezTo>
                    <a:pt x="31" y="84"/>
                    <a:pt x="35" y="81"/>
                    <a:pt x="37" y="81"/>
                  </a:cubicBezTo>
                  <a:cubicBezTo>
                    <a:pt x="40" y="81"/>
                    <a:pt x="47" y="81"/>
                    <a:pt x="49" y="79"/>
                  </a:cubicBezTo>
                  <a:cubicBezTo>
                    <a:pt x="49" y="79"/>
                    <a:pt x="50" y="79"/>
                    <a:pt x="50" y="79"/>
                  </a:cubicBezTo>
                  <a:cubicBezTo>
                    <a:pt x="52" y="75"/>
                    <a:pt x="52" y="70"/>
                    <a:pt x="52" y="70"/>
                  </a:cubicBezTo>
                  <a:cubicBezTo>
                    <a:pt x="52" y="70"/>
                    <a:pt x="61" y="61"/>
                    <a:pt x="62" y="61"/>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1" name="Google Shape;15501;p133"/>
            <p:cNvSpPr/>
            <p:nvPr/>
          </p:nvSpPr>
          <p:spPr>
            <a:xfrm>
              <a:off x="5825380" y="4625149"/>
              <a:ext cx="79193" cy="163413"/>
            </a:xfrm>
            <a:custGeom>
              <a:avLst/>
              <a:gdLst/>
              <a:ahLst/>
              <a:cxnLst/>
              <a:rect l="l" t="t" r="r" b="b"/>
              <a:pathLst>
                <a:path w="26" h="53" extrusionOk="0">
                  <a:moveTo>
                    <a:pt x="17" y="34"/>
                  </a:moveTo>
                  <a:cubicBezTo>
                    <a:pt x="18" y="30"/>
                    <a:pt x="21" y="28"/>
                    <a:pt x="21" y="28"/>
                  </a:cubicBezTo>
                  <a:cubicBezTo>
                    <a:pt x="21" y="28"/>
                    <a:pt x="22" y="25"/>
                    <a:pt x="24" y="23"/>
                  </a:cubicBezTo>
                  <a:cubicBezTo>
                    <a:pt x="26" y="21"/>
                    <a:pt x="25" y="13"/>
                    <a:pt x="25" y="11"/>
                  </a:cubicBezTo>
                  <a:cubicBezTo>
                    <a:pt x="25" y="10"/>
                    <a:pt x="24" y="7"/>
                    <a:pt x="24" y="5"/>
                  </a:cubicBezTo>
                  <a:cubicBezTo>
                    <a:pt x="23" y="6"/>
                    <a:pt x="22" y="6"/>
                    <a:pt x="21" y="5"/>
                  </a:cubicBezTo>
                  <a:cubicBezTo>
                    <a:pt x="19" y="4"/>
                    <a:pt x="21" y="2"/>
                    <a:pt x="18" y="1"/>
                  </a:cubicBezTo>
                  <a:cubicBezTo>
                    <a:pt x="16" y="0"/>
                    <a:pt x="15" y="3"/>
                    <a:pt x="15" y="5"/>
                  </a:cubicBezTo>
                  <a:cubicBezTo>
                    <a:pt x="16" y="7"/>
                    <a:pt x="14" y="7"/>
                    <a:pt x="13" y="8"/>
                  </a:cubicBezTo>
                  <a:cubicBezTo>
                    <a:pt x="12" y="10"/>
                    <a:pt x="8" y="10"/>
                    <a:pt x="6" y="10"/>
                  </a:cubicBezTo>
                  <a:cubicBezTo>
                    <a:pt x="5" y="10"/>
                    <a:pt x="3" y="13"/>
                    <a:pt x="1" y="13"/>
                  </a:cubicBezTo>
                  <a:cubicBezTo>
                    <a:pt x="1" y="13"/>
                    <a:pt x="1" y="13"/>
                    <a:pt x="0" y="13"/>
                  </a:cubicBezTo>
                  <a:cubicBezTo>
                    <a:pt x="0" y="20"/>
                    <a:pt x="2" y="19"/>
                    <a:pt x="5" y="21"/>
                  </a:cubicBezTo>
                  <a:cubicBezTo>
                    <a:pt x="8" y="23"/>
                    <a:pt x="5" y="26"/>
                    <a:pt x="6" y="27"/>
                  </a:cubicBezTo>
                  <a:cubicBezTo>
                    <a:pt x="8" y="29"/>
                    <a:pt x="7" y="33"/>
                    <a:pt x="8" y="37"/>
                  </a:cubicBezTo>
                  <a:cubicBezTo>
                    <a:pt x="8" y="40"/>
                    <a:pt x="8" y="47"/>
                    <a:pt x="8" y="53"/>
                  </a:cubicBezTo>
                  <a:cubicBezTo>
                    <a:pt x="10" y="52"/>
                    <a:pt x="13" y="52"/>
                    <a:pt x="14" y="52"/>
                  </a:cubicBezTo>
                  <a:cubicBezTo>
                    <a:pt x="17" y="52"/>
                    <a:pt x="18" y="49"/>
                    <a:pt x="20" y="50"/>
                  </a:cubicBezTo>
                  <a:cubicBezTo>
                    <a:pt x="19" y="48"/>
                    <a:pt x="17" y="46"/>
                    <a:pt x="17" y="44"/>
                  </a:cubicBezTo>
                  <a:cubicBezTo>
                    <a:pt x="17" y="41"/>
                    <a:pt x="16" y="38"/>
                    <a:pt x="17" y="3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2" name="Google Shape;15502;p133"/>
            <p:cNvSpPr/>
            <p:nvPr/>
          </p:nvSpPr>
          <p:spPr>
            <a:xfrm>
              <a:off x="5804011" y="4661603"/>
              <a:ext cx="45253" cy="135759"/>
            </a:xfrm>
            <a:custGeom>
              <a:avLst/>
              <a:gdLst/>
              <a:ahLst/>
              <a:cxnLst/>
              <a:rect l="l" t="t" r="r" b="b"/>
              <a:pathLst>
                <a:path w="15" h="44" extrusionOk="0">
                  <a:moveTo>
                    <a:pt x="13" y="15"/>
                  </a:moveTo>
                  <a:cubicBezTo>
                    <a:pt x="12" y="14"/>
                    <a:pt x="15" y="11"/>
                    <a:pt x="12" y="9"/>
                  </a:cubicBezTo>
                  <a:cubicBezTo>
                    <a:pt x="9" y="7"/>
                    <a:pt x="7" y="8"/>
                    <a:pt x="7" y="1"/>
                  </a:cubicBezTo>
                  <a:cubicBezTo>
                    <a:pt x="5" y="1"/>
                    <a:pt x="3" y="0"/>
                    <a:pt x="1" y="0"/>
                  </a:cubicBezTo>
                  <a:cubicBezTo>
                    <a:pt x="0" y="0"/>
                    <a:pt x="0" y="0"/>
                    <a:pt x="0" y="0"/>
                  </a:cubicBezTo>
                  <a:cubicBezTo>
                    <a:pt x="0" y="3"/>
                    <a:pt x="1" y="5"/>
                    <a:pt x="1" y="6"/>
                  </a:cubicBezTo>
                  <a:cubicBezTo>
                    <a:pt x="3" y="6"/>
                    <a:pt x="4" y="8"/>
                    <a:pt x="3" y="11"/>
                  </a:cubicBezTo>
                  <a:cubicBezTo>
                    <a:pt x="3" y="13"/>
                    <a:pt x="3" y="20"/>
                    <a:pt x="4" y="22"/>
                  </a:cubicBezTo>
                  <a:cubicBezTo>
                    <a:pt x="5" y="25"/>
                    <a:pt x="6" y="30"/>
                    <a:pt x="6" y="34"/>
                  </a:cubicBezTo>
                  <a:cubicBezTo>
                    <a:pt x="6" y="37"/>
                    <a:pt x="7" y="41"/>
                    <a:pt x="9" y="44"/>
                  </a:cubicBezTo>
                  <a:cubicBezTo>
                    <a:pt x="10" y="43"/>
                    <a:pt x="10" y="43"/>
                    <a:pt x="11" y="43"/>
                  </a:cubicBezTo>
                  <a:cubicBezTo>
                    <a:pt x="12" y="42"/>
                    <a:pt x="14" y="41"/>
                    <a:pt x="15" y="41"/>
                  </a:cubicBezTo>
                  <a:cubicBezTo>
                    <a:pt x="15" y="35"/>
                    <a:pt x="15" y="28"/>
                    <a:pt x="15" y="25"/>
                  </a:cubicBezTo>
                  <a:cubicBezTo>
                    <a:pt x="14" y="21"/>
                    <a:pt x="15" y="17"/>
                    <a:pt x="13" y="1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3" name="Google Shape;15503;p133"/>
            <p:cNvSpPr/>
            <p:nvPr/>
          </p:nvSpPr>
          <p:spPr>
            <a:xfrm>
              <a:off x="6029018" y="4610065"/>
              <a:ext cx="191068" cy="299172"/>
            </a:xfrm>
            <a:custGeom>
              <a:avLst/>
              <a:gdLst/>
              <a:ahLst/>
              <a:cxnLst/>
              <a:rect l="l" t="t" r="r" b="b"/>
              <a:pathLst>
                <a:path w="62" h="97" extrusionOk="0">
                  <a:moveTo>
                    <a:pt x="26" y="92"/>
                  </a:moveTo>
                  <a:cubicBezTo>
                    <a:pt x="26" y="92"/>
                    <a:pt x="46" y="93"/>
                    <a:pt x="48" y="93"/>
                  </a:cubicBezTo>
                  <a:cubicBezTo>
                    <a:pt x="51" y="92"/>
                    <a:pt x="60" y="97"/>
                    <a:pt x="60" y="97"/>
                  </a:cubicBezTo>
                  <a:cubicBezTo>
                    <a:pt x="60" y="97"/>
                    <a:pt x="61" y="92"/>
                    <a:pt x="62" y="89"/>
                  </a:cubicBezTo>
                  <a:cubicBezTo>
                    <a:pt x="62" y="89"/>
                    <a:pt x="61" y="88"/>
                    <a:pt x="61" y="88"/>
                  </a:cubicBezTo>
                  <a:cubicBezTo>
                    <a:pt x="61" y="86"/>
                    <a:pt x="57" y="84"/>
                    <a:pt x="56" y="82"/>
                  </a:cubicBezTo>
                  <a:cubicBezTo>
                    <a:pt x="54" y="81"/>
                    <a:pt x="54" y="80"/>
                    <a:pt x="54" y="80"/>
                  </a:cubicBezTo>
                  <a:cubicBezTo>
                    <a:pt x="54" y="80"/>
                    <a:pt x="54" y="77"/>
                    <a:pt x="52" y="75"/>
                  </a:cubicBezTo>
                  <a:cubicBezTo>
                    <a:pt x="51" y="72"/>
                    <a:pt x="50" y="71"/>
                    <a:pt x="50" y="68"/>
                  </a:cubicBezTo>
                  <a:cubicBezTo>
                    <a:pt x="50" y="65"/>
                    <a:pt x="49" y="63"/>
                    <a:pt x="49" y="61"/>
                  </a:cubicBezTo>
                  <a:cubicBezTo>
                    <a:pt x="49" y="59"/>
                    <a:pt x="52" y="56"/>
                    <a:pt x="53" y="53"/>
                  </a:cubicBezTo>
                  <a:cubicBezTo>
                    <a:pt x="54" y="50"/>
                    <a:pt x="56" y="49"/>
                    <a:pt x="57" y="47"/>
                  </a:cubicBezTo>
                  <a:cubicBezTo>
                    <a:pt x="56" y="46"/>
                    <a:pt x="55" y="44"/>
                    <a:pt x="55" y="41"/>
                  </a:cubicBezTo>
                  <a:cubicBezTo>
                    <a:pt x="54" y="38"/>
                    <a:pt x="51" y="37"/>
                    <a:pt x="48" y="34"/>
                  </a:cubicBezTo>
                  <a:cubicBezTo>
                    <a:pt x="45" y="31"/>
                    <a:pt x="46" y="29"/>
                    <a:pt x="46" y="28"/>
                  </a:cubicBezTo>
                  <a:cubicBezTo>
                    <a:pt x="46" y="27"/>
                    <a:pt x="50" y="27"/>
                    <a:pt x="53" y="27"/>
                  </a:cubicBezTo>
                  <a:cubicBezTo>
                    <a:pt x="56" y="27"/>
                    <a:pt x="58" y="27"/>
                    <a:pt x="56" y="26"/>
                  </a:cubicBezTo>
                  <a:cubicBezTo>
                    <a:pt x="55" y="25"/>
                    <a:pt x="53" y="19"/>
                    <a:pt x="53" y="15"/>
                  </a:cubicBezTo>
                  <a:cubicBezTo>
                    <a:pt x="53" y="11"/>
                    <a:pt x="52" y="10"/>
                    <a:pt x="52" y="8"/>
                  </a:cubicBezTo>
                  <a:cubicBezTo>
                    <a:pt x="52" y="6"/>
                    <a:pt x="49" y="0"/>
                    <a:pt x="47" y="0"/>
                  </a:cubicBezTo>
                  <a:cubicBezTo>
                    <a:pt x="47" y="0"/>
                    <a:pt x="46" y="0"/>
                    <a:pt x="46" y="0"/>
                  </a:cubicBezTo>
                  <a:cubicBezTo>
                    <a:pt x="46" y="2"/>
                    <a:pt x="46" y="4"/>
                    <a:pt x="46" y="4"/>
                  </a:cubicBezTo>
                  <a:cubicBezTo>
                    <a:pt x="46" y="6"/>
                    <a:pt x="48" y="7"/>
                    <a:pt x="49" y="8"/>
                  </a:cubicBezTo>
                  <a:cubicBezTo>
                    <a:pt x="51" y="8"/>
                    <a:pt x="50" y="11"/>
                    <a:pt x="50" y="13"/>
                  </a:cubicBezTo>
                  <a:cubicBezTo>
                    <a:pt x="49" y="15"/>
                    <a:pt x="46" y="15"/>
                    <a:pt x="45" y="16"/>
                  </a:cubicBezTo>
                  <a:cubicBezTo>
                    <a:pt x="44" y="17"/>
                    <a:pt x="40" y="24"/>
                    <a:pt x="40" y="25"/>
                  </a:cubicBezTo>
                  <a:cubicBezTo>
                    <a:pt x="40" y="26"/>
                    <a:pt x="39" y="30"/>
                    <a:pt x="38" y="30"/>
                  </a:cubicBezTo>
                  <a:cubicBezTo>
                    <a:pt x="37" y="31"/>
                    <a:pt x="37" y="34"/>
                    <a:pt x="37" y="35"/>
                  </a:cubicBezTo>
                  <a:cubicBezTo>
                    <a:pt x="37" y="36"/>
                    <a:pt x="33" y="38"/>
                    <a:pt x="33" y="40"/>
                  </a:cubicBezTo>
                  <a:cubicBezTo>
                    <a:pt x="33" y="42"/>
                    <a:pt x="28" y="50"/>
                    <a:pt x="27" y="53"/>
                  </a:cubicBezTo>
                  <a:cubicBezTo>
                    <a:pt x="25" y="56"/>
                    <a:pt x="24" y="59"/>
                    <a:pt x="23" y="57"/>
                  </a:cubicBezTo>
                  <a:cubicBezTo>
                    <a:pt x="23" y="54"/>
                    <a:pt x="19" y="51"/>
                    <a:pt x="17" y="52"/>
                  </a:cubicBezTo>
                  <a:cubicBezTo>
                    <a:pt x="15" y="54"/>
                    <a:pt x="13" y="53"/>
                    <a:pt x="12" y="53"/>
                  </a:cubicBezTo>
                  <a:cubicBezTo>
                    <a:pt x="11" y="53"/>
                    <a:pt x="2" y="62"/>
                    <a:pt x="2" y="62"/>
                  </a:cubicBezTo>
                  <a:cubicBezTo>
                    <a:pt x="2" y="62"/>
                    <a:pt x="2" y="67"/>
                    <a:pt x="0" y="71"/>
                  </a:cubicBezTo>
                  <a:cubicBezTo>
                    <a:pt x="1" y="72"/>
                    <a:pt x="2" y="74"/>
                    <a:pt x="4" y="76"/>
                  </a:cubicBezTo>
                  <a:cubicBezTo>
                    <a:pt x="5" y="79"/>
                    <a:pt x="9" y="77"/>
                    <a:pt x="10" y="77"/>
                  </a:cubicBezTo>
                  <a:cubicBezTo>
                    <a:pt x="11" y="78"/>
                    <a:pt x="13" y="84"/>
                    <a:pt x="12" y="86"/>
                  </a:cubicBezTo>
                  <a:cubicBezTo>
                    <a:pt x="12" y="87"/>
                    <a:pt x="10" y="91"/>
                    <a:pt x="11" y="93"/>
                  </a:cubicBezTo>
                  <a:cubicBezTo>
                    <a:pt x="22" y="93"/>
                    <a:pt x="22" y="93"/>
                    <a:pt x="22" y="93"/>
                  </a:cubicBezTo>
                  <a:lnTo>
                    <a:pt x="26" y="92"/>
                  </a:ln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4" name="Google Shape;15504;p133"/>
            <p:cNvSpPr/>
            <p:nvPr/>
          </p:nvSpPr>
          <p:spPr>
            <a:xfrm>
              <a:off x="5577746" y="4671659"/>
              <a:ext cx="163413" cy="165927"/>
            </a:xfrm>
            <a:custGeom>
              <a:avLst/>
              <a:gdLst/>
              <a:ahLst/>
              <a:cxnLst/>
              <a:rect l="l" t="t" r="r" b="b"/>
              <a:pathLst>
                <a:path w="53" h="54" extrusionOk="0">
                  <a:moveTo>
                    <a:pt x="50" y="45"/>
                  </a:moveTo>
                  <a:cubicBezTo>
                    <a:pt x="49" y="44"/>
                    <a:pt x="46" y="37"/>
                    <a:pt x="46" y="36"/>
                  </a:cubicBezTo>
                  <a:cubicBezTo>
                    <a:pt x="46" y="34"/>
                    <a:pt x="50" y="30"/>
                    <a:pt x="49" y="27"/>
                  </a:cubicBezTo>
                  <a:cubicBezTo>
                    <a:pt x="49" y="25"/>
                    <a:pt x="53" y="24"/>
                    <a:pt x="53" y="22"/>
                  </a:cubicBezTo>
                  <a:cubicBezTo>
                    <a:pt x="53" y="20"/>
                    <a:pt x="52" y="13"/>
                    <a:pt x="50" y="9"/>
                  </a:cubicBezTo>
                  <a:cubicBezTo>
                    <a:pt x="49" y="9"/>
                    <a:pt x="49" y="9"/>
                    <a:pt x="48" y="8"/>
                  </a:cubicBezTo>
                  <a:cubicBezTo>
                    <a:pt x="47" y="7"/>
                    <a:pt x="40" y="7"/>
                    <a:pt x="38" y="9"/>
                  </a:cubicBezTo>
                  <a:cubicBezTo>
                    <a:pt x="36" y="12"/>
                    <a:pt x="31" y="7"/>
                    <a:pt x="31" y="6"/>
                  </a:cubicBezTo>
                  <a:cubicBezTo>
                    <a:pt x="30" y="5"/>
                    <a:pt x="27" y="2"/>
                    <a:pt x="24" y="4"/>
                  </a:cubicBezTo>
                  <a:cubicBezTo>
                    <a:pt x="22" y="5"/>
                    <a:pt x="21" y="5"/>
                    <a:pt x="21" y="3"/>
                  </a:cubicBezTo>
                  <a:cubicBezTo>
                    <a:pt x="21" y="0"/>
                    <a:pt x="17" y="1"/>
                    <a:pt x="17" y="3"/>
                  </a:cubicBezTo>
                  <a:cubicBezTo>
                    <a:pt x="16" y="5"/>
                    <a:pt x="13" y="7"/>
                    <a:pt x="12" y="5"/>
                  </a:cubicBezTo>
                  <a:cubicBezTo>
                    <a:pt x="11" y="4"/>
                    <a:pt x="9" y="2"/>
                    <a:pt x="8" y="4"/>
                  </a:cubicBezTo>
                  <a:cubicBezTo>
                    <a:pt x="7" y="6"/>
                    <a:pt x="6" y="5"/>
                    <a:pt x="5" y="5"/>
                  </a:cubicBezTo>
                  <a:cubicBezTo>
                    <a:pt x="5" y="7"/>
                    <a:pt x="4" y="11"/>
                    <a:pt x="5" y="11"/>
                  </a:cubicBezTo>
                  <a:cubicBezTo>
                    <a:pt x="7" y="12"/>
                    <a:pt x="7" y="14"/>
                    <a:pt x="7" y="15"/>
                  </a:cubicBezTo>
                  <a:cubicBezTo>
                    <a:pt x="6" y="16"/>
                    <a:pt x="9" y="19"/>
                    <a:pt x="8" y="21"/>
                  </a:cubicBezTo>
                  <a:cubicBezTo>
                    <a:pt x="7" y="22"/>
                    <a:pt x="5" y="19"/>
                    <a:pt x="4" y="21"/>
                  </a:cubicBezTo>
                  <a:cubicBezTo>
                    <a:pt x="3" y="23"/>
                    <a:pt x="6" y="25"/>
                    <a:pt x="5" y="26"/>
                  </a:cubicBezTo>
                  <a:cubicBezTo>
                    <a:pt x="4" y="28"/>
                    <a:pt x="2" y="28"/>
                    <a:pt x="3" y="31"/>
                  </a:cubicBezTo>
                  <a:cubicBezTo>
                    <a:pt x="3" y="34"/>
                    <a:pt x="3" y="36"/>
                    <a:pt x="2" y="37"/>
                  </a:cubicBezTo>
                  <a:cubicBezTo>
                    <a:pt x="0" y="38"/>
                    <a:pt x="2" y="38"/>
                    <a:pt x="4" y="39"/>
                  </a:cubicBezTo>
                  <a:cubicBezTo>
                    <a:pt x="7" y="41"/>
                    <a:pt x="11" y="43"/>
                    <a:pt x="11" y="46"/>
                  </a:cubicBezTo>
                  <a:cubicBezTo>
                    <a:pt x="11" y="48"/>
                    <a:pt x="9" y="49"/>
                    <a:pt x="8" y="54"/>
                  </a:cubicBezTo>
                  <a:cubicBezTo>
                    <a:pt x="14" y="54"/>
                    <a:pt x="23" y="50"/>
                    <a:pt x="33" y="48"/>
                  </a:cubicBezTo>
                  <a:cubicBezTo>
                    <a:pt x="40" y="47"/>
                    <a:pt x="46" y="48"/>
                    <a:pt x="50" y="49"/>
                  </a:cubicBezTo>
                  <a:cubicBezTo>
                    <a:pt x="50" y="48"/>
                    <a:pt x="50" y="46"/>
                    <a:pt x="50" y="4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5" name="Google Shape;15505;p133"/>
            <p:cNvSpPr/>
            <p:nvPr/>
          </p:nvSpPr>
          <p:spPr>
            <a:xfrm>
              <a:off x="5719790" y="4661603"/>
              <a:ext cx="111876" cy="169699"/>
            </a:xfrm>
            <a:custGeom>
              <a:avLst/>
              <a:gdLst/>
              <a:ahLst/>
              <a:cxnLst/>
              <a:rect l="l" t="t" r="r" b="b"/>
              <a:pathLst>
                <a:path w="36" h="55" extrusionOk="0">
                  <a:moveTo>
                    <a:pt x="31" y="22"/>
                  </a:moveTo>
                  <a:cubicBezTo>
                    <a:pt x="30" y="20"/>
                    <a:pt x="30" y="13"/>
                    <a:pt x="30" y="11"/>
                  </a:cubicBezTo>
                  <a:cubicBezTo>
                    <a:pt x="31" y="8"/>
                    <a:pt x="30" y="6"/>
                    <a:pt x="28" y="6"/>
                  </a:cubicBezTo>
                  <a:cubicBezTo>
                    <a:pt x="28" y="5"/>
                    <a:pt x="27" y="3"/>
                    <a:pt x="27" y="0"/>
                  </a:cubicBezTo>
                  <a:cubicBezTo>
                    <a:pt x="25" y="1"/>
                    <a:pt x="25" y="3"/>
                    <a:pt x="25" y="2"/>
                  </a:cubicBezTo>
                  <a:cubicBezTo>
                    <a:pt x="24" y="1"/>
                    <a:pt x="4" y="0"/>
                    <a:pt x="3" y="2"/>
                  </a:cubicBezTo>
                  <a:cubicBezTo>
                    <a:pt x="2" y="3"/>
                    <a:pt x="5" y="9"/>
                    <a:pt x="5" y="10"/>
                  </a:cubicBezTo>
                  <a:cubicBezTo>
                    <a:pt x="5" y="11"/>
                    <a:pt x="4" y="12"/>
                    <a:pt x="4" y="12"/>
                  </a:cubicBezTo>
                  <a:cubicBezTo>
                    <a:pt x="6" y="16"/>
                    <a:pt x="7" y="23"/>
                    <a:pt x="7" y="25"/>
                  </a:cubicBezTo>
                  <a:cubicBezTo>
                    <a:pt x="7" y="27"/>
                    <a:pt x="3" y="28"/>
                    <a:pt x="3" y="30"/>
                  </a:cubicBezTo>
                  <a:cubicBezTo>
                    <a:pt x="4" y="33"/>
                    <a:pt x="0" y="37"/>
                    <a:pt x="0" y="39"/>
                  </a:cubicBezTo>
                  <a:cubicBezTo>
                    <a:pt x="0" y="40"/>
                    <a:pt x="3" y="47"/>
                    <a:pt x="4" y="48"/>
                  </a:cubicBezTo>
                  <a:cubicBezTo>
                    <a:pt x="4" y="49"/>
                    <a:pt x="4" y="51"/>
                    <a:pt x="4" y="52"/>
                  </a:cubicBezTo>
                  <a:cubicBezTo>
                    <a:pt x="7" y="53"/>
                    <a:pt x="9" y="54"/>
                    <a:pt x="10" y="54"/>
                  </a:cubicBezTo>
                  <a:cubicBezTo>
                    <a:pt x="11" y="55"/>
                    <a:pt x="22" y="50"/>
                    <a:pt x="26" y="48"/>
                  </a:cubicBezTo>
                  <a:cubicBezTo>
                    <a:pt x="30" y="46"/>
                    <a:pt x="33" y="45"/>
                    <a:pt x="36" y="44"/>
                  </a:cubicBezTo>
                  <a:cubicBezTo>
                    <a:pt x="34" y="41"/>
                    <a:pt x="33" y="37"/>
                    <a:pt x="33" y="34"/>
                  </a:cubicBezTo>
                  <a:cubicBezTo>
                    <a:pt x="33" y="30"/>
                    <a:pt x="32" y="25"/>
                    <a:pt x="31" y="2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6" name="Google Shape;15506;p133"/>
            <p:cNvSpPr/>
            <p:nvPr/>
          </p:nvSpPr>
          <p:spPr>
            <a:xfrm>
              <a:off x="5411819" y="4621378"/>
              <a:ext cx="193582" cy="148329"/>
            </a:xfrm>
            <a:custGeom>
              <a:avLst/>
              <a:gdLst/>
              <a:ahLst/>
              <a:cxnLst/>
              <a:rect l="l" t="t" r="r" b="b"/>
              <a:pathLst>
                <a:path w="63" h="48" extrusionOk="0">
                  <a:moveTo>
                    <a:pt x="21" y="25"/>
                  </a:moveTo>
                  <a:cubicBezTo>
                    <a:pt x="21" y="23"/>
                    <a:pt x="23" y="24"/>
                    <a:pt x="25" y="24"/>
                  </a:cubicBezTo>
                  <a:cubicBezTo>
                    <a:pt x="27" y="25"/>
                    <a:pt x="29" y="23"/>
                    <a:pt x="31" y="23"/>
                  </a:cubicBezTo>
                  <a:cubicBezTo>
                    <a:pt x="33" y="23"/>
                    <a:pt x="38" y="29"/>
                    <a:pt x="38" y="31"/>
                  </a:cubicBezTo>
                  <a:cubicBezTo>
                    <a:pt x="38" y="33"/>
                    <a:pt x="38" y="35"/>
                    <a:pt x="39" y="36"/>
                  </a:cubicBezTo>
                  <a:cubicBezTo>
                    <a:pt x="39" y="37"/>
                    <a:pt x="39" y="37"/>
                    <a:pt x="39" y="37"/>
                  </a:cubicBezTo>
                  <a:cubicBezTo>
                    <a:pt x="42" y="36"/>
                    <a:pt x="45" y="36"/>
                    <a:pt x="45" y="36"/>
                  </a:cubicBezTo>
                  <a:cubicBezTo>
                    <a:pt x="46" y="36"/>
                    <a:pt x="48" y="40"/>
                    <a:pt x="48" y="43"/>
                  </a:cubicBezTo>
                  <a:cubicBezTo>
                    <a:pt x="47" y="46"/>
                    <a:pt x="50" y="48"/>
                    <a:pt x="52" y="46"/>
                  </a:cubicBezTo>
                  <a:cubicBezTo>
                    <a:pt x="53" y="44"/>
                    <a:pt x="55" y="42"/>
                    <a:pt x="55" y="43"/>
                  </a:cubicBezTo>
                  <a:cubicBezTo>
                    <a:pt x="55" y="44"/>
                    <a:pt x="56" y="44"/>
                    <a:pt x="57" y="45"/>
                  </a:cubicBezTo>
                  <a:cubicBezTo>
                    <a:pt x="57" y="44"/>
                    <a:pt x="58" y="43"/>
                    <a:pt x="59" y="42"/>
                  </a:cubicBezTo>
                  <a:cubicBezTo>
                    <a:pt x="60" y="41"/>
                    <a:pt x="57" y="39"/>
                    <a:pt x="58" y="37"/>
                  </a:cubicBezTo>
                  <a:cubicBezTo>
                    <a:pt x="59" y="35"/>
                    <a:pt x="61" y="38"/>
                    <a:pt x="62" y="37"/>
                  </a:cubicBezTo>
                  <a:cubicBezTo>
                    <a:pt x="63" y="35"/>
                    <a:pt x="60" y="32"/>
                    <a:pt x="61" y="31"/>
                  </a:cubicBezTo>
                  <a:cubicBezTo>
                    <a:pt x="61" y="30"/>
                    <a:pt x="61" y="28"/>
                    <a:pt x="59" y="27"/>
                  </a:cubicBezTo>
                  <a:cubicBezTo>
                    <a:pt x="58" y="27"/>
                    <a:pt x="59" y="23"/>
                    <a:pt x="59" y="21"/>
                  </a:cubicBezTo>
                  <a:cubicBezTo>
                    <a:pt x="59" y="20"/>
                    <a:pt x="58" y="20"/>
                    <a:pt x="58" y="20"/>
                  </a:cubicBezTo>
                  <a:cubicBezTo>
                    <a:pt x="57" y="18"/>
                    <a:pt x="58" y="15"/>
                    <a:pt x="56" y="15"/>
                  </a:cubicBezTo>
                  <a:cubicBezTo>
                    <a:pt x="54" y="15"/>
                    <a:pt x="55" y="12"/>
                    <a:pt x="56" y="12"/>
                  </a:cubicBezTo>
                  <a:cubicBezTo>
                    <a:pt x="58" y="11"/>
                    <a:pt x="53" y="10"/>
                    <a:pt x="53" y="8"/>
                  </a:cubicBezTo>
                  <a:cubicBezTo>
                    <a:pt x="53" y="6"/>
                    <a:pt x="51" y="2"/>
                    <a:pt x="50" y="2"/>
                  </a:cubicBezTo>
                  <a:cubicBezTo>
                    <a:pt x="49" y="1"/>
                    <a:pt x="45" y="6"/>
                    <a:pt x="44" y="6"/>
                  </a:cubicBezTo>
                  <a:cubicBezTo>
                    <a:pt x="42" y="6"/>
                    <a:pt x="39" y="3"/>
                    <a:pt x="38" y="5"/>
                  </a:cubicBezTo>
                  <a:cubicBezTo>
                    <a:pt x="37" y="8"/>
                    <a:pt x="35" y="4"/>
                    <a:pt x="33" y="6"/>
                  </a:cubicBezTo>
                  <a:cubicBezTo>
                    <a:pt x="32" y="8"/>
                    <a:pt x="31" y="4"/>
                    <a:pt x="31" y="4"/>
                  </a:cubicBezTo>
                  <a:cubicBezTo>
                    <a:pt x="31" y="4"/>
                    <a:pt x="31" y="3"/>
                    <a:pt x="31" y="2"/>
                  </a:cubicBezTo>
                  <a:cubicBezTo>
                    <a:pt x="31" y="3"/>
                    <a:pt x="30" y="3"/>
                    <a:pt x="30" y="3"/>
                  </a:cubicBezTo>
                  <a:cubicBezTo>
                    <a:pt x="26" y="4"/>
                    <a:pt x="18" y="3"/>
                    <a:pt x="18" y="2"/>
                  </a:cubicBezTo>
                  <a:cubicBezTo>
                    <a:pt x="17" y="1"/>
                    <a:pt x="12" y="0"/>
                    <a:pt x="12" y="0"/>
                  </a:cubicBezTo>
                  <a:cubicBezTo>
                    <a:pt x="12" y="0"/>
                    <a:pt x="12" y="3"/>
                    <a:pt x="10" y="4"/>
                  </a:cubicBezTo>
                  <a:cubicBezTo>
                    <a:pt x="8" y="4"/>
                    <a:pt x="10" y="7"/>
                    <a:pt x="10" y="7"/>
                  </a:cubicBezTo>
                  <a:cubicBezTo>
                    <a:pt x="10" y="8"/>
                    <a:pt x="9" y="9"/>
                    <a:pt x="7" y="9"/>
                  </a:cubicBezTo>
                  <a:cubicBezTo>
                    <a:pt x="6" y="8"/>
                    <a:pt x="2" y="12"/>
                    <a:pt x="1" y="13"/>
                  </a:cubicBezTo>
                  <a:cubicBezTo>
                    <a:pt x="0" y="13"/>
                    <a:pt x="0" y="13"/>
                    <a:pt x="0" y="14"/>
                  </a:cubicBezTo>
                  <a:cubicBezTo>
                    <a:pt x="3" y="16"/>
                    <a:pt x="2" y="19"/>
                    <a:pt x="6" y="21"/>
                  </a:cubicBezTo>
                  <a:cubicBezTo>
                    <a:pt x="9" y="23"/>
                    <a:pt x="13" y="27"/>
                    <a:pt x="15" y="31"/>
                  </a:cubicBezTo>
                  <a:cubicBezTo>
                    <a:pt x="18" y="29"/>
                    <a:pt x="21" y="27"/>
                    <a:pt x="21" y="2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7" name="Google Shape;15507;p133"/>
            <p:cNvSpPr/>
            <p:nvPr/>
          </p:nvSpPr>
          <p:spPr>
            <a:xfrm>
              <a:off x="5503581" y="4733253"/>
              <a:ext cx="108104" cy="104333"/>
            </a:xfrm>
            <a:custGeom>
              <a:avLst/>
              <a:gdLst/>
              <a:ahLst/>
              <a:cxnLst/>
              <a:rect l="l" t="t" r="r" b="b"/>
              <a:pathLst>
                <a:path w="35" h="34" extrusionOk="0">
                  <a:moveTo>
                    <a:pt x="28" y="19"/>
                  </a:moveTo>
                  <a:cubicBezTo>
                    <a:pt x="26" y="18"/>
                    <a:pt x="24" y="18"/>
                    <a:pt x="26" y="17"/>
                  </a:cubicBezTo>
                  <a:cubicBezTo>
                    <a:pt x="27" y="16"/>
                    <a:pt x="27" y="14"/>
                    <a:pt x="27" y="11"/>
                  </a:cubicBezTo>
                  <a:cubicBezTo>
                    <a:pt x="26" y="10"/>
                    <a:pt x="27" y="9"/>
                    <a:pt x="27" y="9"/>
                  </a:cubicBezTo>
                  <a:cubicBezTo>
                    <a:pt x="26" y="8"/>
                    <a:pt x="25" y="8"/>
                    <a:pt x="25" y="7"/>
                  </a:cubicBezTo>
                  <a:cubicBezTo>
                    <a:pt x="25" y="6"/>
                    <a:pt x="23" y="8"/>
                    <a:pt x="22" y="10"/>
                  </a:cubicBezTo>
                  <a:cubicBezTo>
                    <a:pt x="20" y="12"/>
                    <a:pt x="17" y="10"/>
                    <a:pt x="18" y="7"/>
                  </a:cubicBezTo>
                  <a:cubicBezTo>
                    <a:pt x="18" y="4"/>
                    <a:pt x="16" y="0"/>
                    <a:pt x="15" y="0"/>
                  </a:cubicBezTo>
                  <a:cubicBezTo>
                    <a:pt x="15" y="0"/>
                    <a:pt x="12" y="0"/>
                    <a:pt x="9" y="1"/>
                  </a:cubicBezTo>
                  <a:cubicBezTo>
                    <a:pt x="10" y="2"/>
                    <a:pt x="9" y="4"/>
                    <a:pt x="8" y="5"/>
                  </a:cubicBezTo>
                  <a:cubicBezTo>
                    <a:pt x="8" y="7"/>
                    <a:pt x="4" y="9"/>
                    <a:pt x="2" y="11"/>
                  </a:cubicBezTo>
                  <a:cubicBezTo>
                    <a:pt x="1" y="11"/>
                    <a:pt x="1" y="12"/>
                    <a:pt x="0" y="14"/>
                  </a:cubicBezTo>
                  <a:cubicBezTo>
                    <a:pt x="3" y="16"/>
                    <a:pt x="7" y="18"/>
                    <a:pt x="11" y="21"/>
                  </a:cubicBezTo>
                  <a:cubicBezTo>
                    <a:pt x="17" y="26"/>
                    <a:pt x="26" y="32"/>
                    <a:pt x="30" y="33"/>
                  </a:cubicBezTo>
                  <a:cubicBezTo>
                    <a:pt x="31" y="34"/>
                    <a:pt x="32" y="34"/>
                    <a:pt x="32" y="34"/>
                  </a:cubicBezTo>
                  <a:cubicBezTo>
                    <a:pt x="33" y="29"/>
                    <a:pt x="35" y="28"/>
                    <a:pt x="35" y="26"/>
                  </a:cubicBezTo>
                  <a:cubicBezTo>
                    <a:pt x="35" y="23"/>
                    <a:pt x="31" y="21"/>
                    <a:pt x="28" y="19"/>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8" name="Google Shape;15508;p133"/>
            <p:cNvSpPr/>
            <p:nvPr/>
          </p:nvSpPr>
          <p:spPr>
            <a:xfrm>
              <a:off x="5458329" y="4693029"/>
              <a:ext cx="76679" cy="82964"/>
            </a:xfrm>
            <a:custGeom>
              <a:avLst/>
              <a:gdLst/>
              <a:ahLst/>
              <a:cxnLst/>
              <a:rect l="l" t="t" r="r" b="b"/>
              <a:pathLst>
                <a:path w="25" h="27" extrusionOk="0">
                  <a:moveTo>
                    <a:pt x="23" y="18"/>
                  </a:moveTo>
                  <a:cubicBezTo>
                    <a:pt x="24" y="17"/>
                    <a:pt x="25" y="15"/>
                    <a:pt x="24" y="13"/>
                  </a:cubicBezTo>
                  <a:cubicBezTo>
                    <a:pt x="23" y="12"/>
                    <a:pt x="23" y="10"/>
                    <a:pt x="23" y="8"/>
                  </a:cubicBezTo>
                  <a:cubicBezTo>
                    <a:pt x="23" y="6"/>
                    <a:pt x="18" y="0"/>
                    <a:pt x="16" y="0"/>
                  </a:cubicBezTo>
                  <a:cubicBezTo>
                    <a:pt x="14" y="0"/>
                    <a:pt x="12" y="2"/>
                    <a:pt x="10" y="1"/>
                  </a:cubicBezTo>
                  <a:cubicBezTo>
                    <a:pt x="8" y="1"/>
                    <a:pt x="6" y="0"/>
                    <a:pt x="6" y="2"/>
                  </a:cubicBezTo>
                  <a:cubicBezTo>
                    <a:pt x="6" y="4"/>
                    <a:pt x="3" y="6"/>
                    <a:pt x="0" y="8"/>
                  </a:cubicBezTo>
                  <a:cubicBezTo>
                    <a:pt x="1" y="9"/>
                    <a:pt x="1" y="10"/>
                    <a:pt x="1" y="12"/>
                  </a:cubicBezTo>
                  <a:cubicBezTo>
                    <a:pt x="3" y="18"/>
                    <a:pt x="5" y="20"/>
                    <a:pt x="8" y="22"/>
                  </a:cubicBezTo>
                  <a:cubicBezTo>
                    <a:pt x="9" y="23"/>
                    <a:pt x="12" y="25"/>
                    <a:pt x="15" y="27"/>
                  </a:cubicBezTo>
                  <a:cubicBezTo>
                    <a:pt x="16" y="25"/>
                    <a:pt x="16" y="24"/>
                    <a:pt x="17" y="24"/>
                  </a:cubicBezTo>
                  <a:cubicBezTo>
                    <a:pt x="19" y="22"/>
                    <a:pt x="23" y="20"/>
                    <a:pt x="23" y="1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09" name="Google Shape;15509;p133"/>
            <p:cNvSpPr/>
            <p:nvPr/>
          </p:nvSpPr>
          <p:spPr>
            <a:xfrm>
              <a:off x="5359024" y="4211588"/>
              <a:ext cx="218722" cy="175984"/>
            </a:xfrm>
            <a:custGeom>
              <a:avLst/>
              <a:gdLst/>
              <a:ahLst/>
              <a:cxnLst/>
              <a:rect l="l" t="t" r="r" b="b"/>
              <a:pathLst>
                <a:path w="71" h="57" extrusionOk="0">
                  <a:moveTo>
                    <a:pt x="34" y="44"/>
                  </a:moveTo>
                  <a:cubicBezTo>
                    <a:pt x="34" y="42"/>
                    <a:pt x="42" y="40"/>
                    <a:pt x="42" y="38"/>
                  </a:cubicBezTo>
                  <a:cubicBezTo>
                    <a:pt x="42" y="36"/>
                    <a:pt x="42" y="15"/>
                    <a:pt x="42" y="15"/>
                  </a:cubicBezTo>
                  <a:cubicBezTo>
                    <a:pt x="42" y="15"/>
                    <a:pt x="70" y="16"/>
                    <a:pt x="71" y="15"/>
                  </a:cubicBezTo>
                  <a:cubicBezTo>
                    <a:pt x="71" y="15"/>
                    <a:pt x="71" y="9"/>
                    <a:pt x="71" y="3"/>
                  </a:cubicBezTo>
                  <a:cubicBezTo>
                    <a:pt x="70" y="1"/>
                    <a:pt x="71" y="0"/>
                    <a:pt x="65" y="0"/>
                  </a:cubicBezTo>
                  <a:cubicBezTo>
                    <a:pt x="60" y="0"/>
                    <a:pt x="44" y="0"/>
                    <a:pt x="34" y="0"/>
                  </a:cubicBezTo>
                  <a:cubicBezTo>
                    <a:pt x="31" y="2"/>
                    <a:pt x="30" y="5"/>
                    <a:pt x="29" y="8"/>
                  </a:cubicBezTo>
                  <a:cubicBezTo>
                    <a:pt x="27" y="12"/>
                    <a:pt x="18" y="17"/>
                    <a:pt x="18" y="23"/>
                  </a:cubicBezTo>
                  <a:cubicBezTo>
                    <a:pt x="17" y="29"/>
                    <a:pt x="9" y="37"/>
                    <a:pt x="3" y="49"/>
                  </a:cubicBezTo>
                  <a:cubicBezTo>
                    <a:pt x="1" y="53"/>
                    <a:pt x="1" y="55"/>
                    <a:pt x="0" y="57"/>
                  </a:cubicBezTo>
                  <a:cubicBezTo>
                    <a:pt x="34" y="57"/>
                    <a:pt x="34" y="57"/>
                    <a:pt x="34" y="57"/>
                  </a:cubicBezTo>
                  <a:cubicBezTo>
                    <a:pt x="34" y="57"/>
                    <a:pt x="34" y="46"/>
                    <a:pt x="34" y="4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0" name="Google Shape;15510;p133"/>
            <p:cNvSpPr/>
            <p:nvPr/>
          </p:nvSpPr>
          <p:spPr>
            <a:xfrm>
              <a:off x="5482212" y="4285752"/>
              <a:ext cx="434931" cy="407276"/>
            </a:xfrm>
            <a:custGeom>
              <a:avLst/>
              <a:gdLst/>
              <a:ahLst/>
              <a:cxnLst/>
              <a:rect l="l" t="t" r="r" b="b"/>
              <a:pathLst>
                <a:path w="141" h="132" extrusionOk="0">
                  <a:moveTo>
                    <a:pt x="133" y="55"/>
                  </a:moveTo>
                  <a:cubicBezTo>
                    <a:pt x="133" y="55"/>
                    <a:pt x="133" y="48"/>
                    <a:pt x="129" y="46"/>
                  </a:cubicBezTo>
                  <a:cubicBezTo>
                    <a:pt x="125" y="43"/>
                    <a:pt x="120" y="43"/>
                    <a:pt x="120" y="43"/>
                  </a:cubicBezTo>
                  <a:cubicBezTo>
                    <a:pt x="120" y="43"/>
                    <a:pt x="117" y="37"/>
                    <a:pt x="114" y="35"/>
                  </a:cubicBezTo>
                  <a:cubicBezTo>
                    <a:pt x="113" y="34"/>
                    <a:pt x="85" y="15"/>
                    <a:pt x="62" y="0"/>
                  </a:cubicBezTo>
                  <a:cubicBezTo>
                    <a:pt x="48" y="0"/>
                    <a:pt x="48" y="0"/>
                    <a:pt x="48" y="0"/>
                  </a:cubicBezTo>
                  <a:cubicBezTo>
                    <a:pt x="56" y="74"/>
                    <a:pt x="56" y="74"/>
                    <a:pt x="56" y="74"/>
                  </a:cubicBezTo>
                  <a:cubicBezTo>
                    <a:pt x="59" y="77"/>
                    <a:pt x="59" y="77"/>
                    <a:pt x="59" y="77"/>
                  </a:cubicBezTo>
                  <a:cubicBezTo>
                    <a:pt x="59" y="77"/>
                    <a:pt x="59" y="84"/>
                    <a:pt x="58" y="84"/>
                  </a:cubicBezTo>
                  <a:cubicBezTo>
                    <a:pt x="56" y="85"/>
                    <a:pt x="25" y="85"/>
                    <a:pt x="25" y="85"/>
                  </a:cubicBezTo>
                  <a:cubicBezTo>
                    <a:pt x="25" y="85"/>
                    <a:pt x="22" y="86"/>
                    <a:pt x="19" y="86"/>
                  </a:cubicBezTo>
                  <a:cubicBezTo>
                    <a:pt x="17" y="86"/>
                    <a:pt x="15" y="85"/>
                    <a:pt x="14" y="86"/>
                  </a:cubicBezTo>
                  <a:cubicBezTo>
                    <a:pt x="13" y="87"/>
                    <a:pt x="13" y="90"/>
                    <a:pt x="9" y="87"/>
                  </a:cubicBezTo>
                  <a:cubicBezTo>
                    <a:pt x="6" y="83"/>
                    <a:pt x="4" y="86"/>
                    <a:pt x="4" y="88"/>
                  </a:cubicBezTo>
                  <a:cubicBezTo>
                    <a:pt x="4" y="90"/>
                    <a:pt x="2" y="91"/>
                    <a:pt x="0" y="91"/>
                  </a:cubicBezTo>
                  <a:cubicBezTo>
                    <a:pt x="0" y="92"/>
                    <a:pt x="1" y="93"/>
                    <a:pt x="1" y="93"/>
                  </a:cubicBezTo>
                  <a:cubicBezTo>
                    <a:pt x="2" y="95"/>
                    <a:pt x="2" y="95"/>
                    <a:pt x="2" y="95"/>
                  </a:cubicBezTo>
                  <a:cubicBezTo>
                    <a:pt x="2" y="95"/>
                    <a:pt x="2" y="99"/>
                    <a:pt x="3" y="101"/>
                  </a:cubicBezTo>
                  <a:cubicBezTo>
                    <a:pt x="5" y="102"/>
                    <a:pt x="8" y="105"/>
                    <a:pt x="8" y="106"/>
                  </a:cubicBezTo>
                  <a:cubicBezTo>
                    <a:pt x="8" y="107"/>
                    <a:pt x="8" y="113"/>
                    <a:pt x="8" y="113"/>
                  </a:cubicBezTo>
                  <a:cubicBezTo>
                    <a:pt x="8" y="113"/>
                    <a:pt x="9" y="117"/>
                    <a:pt x="10" y="115"/>
                  </a:cubicBezTo>
                  <a:cubicBezTo>
                    <a:pt x="12" y="113"/>
                    <a:pt x="14" y="117"/>
                    <a:pt x="15" y="114"/>
                  </a:cubicBezTo>
                  <a:cubicBezTo>
                    <a:pt x="16" y="112"/>
                    <a:pt x="19" y="115"/>
                    <a:pt x="21" y="115"/>
                  </a:cubicBezTo>
                  <a:cubicBezTo>
                    <a:pt x="22" y="115"/>
                    <a:pt x="26" y="110"/>
                    <a:pt x="27" y="111"/>
                  </a:cubicBezTo>
                  <a:cubicBezTo>
                    <a:pt x="28" y="111"/>
                    <a:pt x="30" y="115"/>
                    <a:pt x="30" y="117"/>
                  </a:cubicBezTo>
                  <a:cubicBezTo>
                    <a:pt x="30" y="119"/>
                    <a:pt x="35" y="120"/>
                    <a:pt x="33" y="121"/>
                  </a:cubicBezTo>
                  <a:cubicBezTo>
                    <a:pt x="32" y="121"/>
                    <a:pt x="31" y="124"/>
                    <a:pt x="33" y="124"/>
                  </a:cubicBezTo>
                  <a:cubicBezTo>
                    <a:pt x="35" y="124"/>
                    <a:pt x="34" y="127"/>
                    <a:pt x="35" y="129"/>
                  </a:cubicBezTo>
                  <a:cubicBezTo>
                    <a:pt x="36" y="130"/>
                    <a:pt x="38" y="131"/>
                    <a:pt x="39" y="129"/>
                  </a:cubicBezTo>
                  <a:cubicBezTo>
                    <a:pt x="40" y="127"/>
                    <a:pt x="42" y="129"/>
                    <a:pt x="43" y="130"/>
                  </a:cubicBezTo>
                  <a:cubicBezTo>
                    <a:pt x="44" y="132"/>
                    <a:pt x="47" y="130"/>
                    <a:pt x="48" y="128"/>
                  </a:cubicBezTo>
                  <a:cubicBezTo>
                    <a:pt x="48" y="126"/>
                    <a:pt x="52" y="125"/>
                    <a:pt x="52" y="128"/>
                  </a:cubicBezTo>
                  <a:cubicBezTo>
                    <a:pt x="52" y="130"/>
                    <a:pt x="53" y="130"/>
                    <a:pt x="55" y="129"/>
                  </a:cubicBezTo>
                  <a:cubicBezTo>
                    <a:pt x="56" y="128"/>
                    <a:pt x="57" y="128"/>
                    <a:pt x="58" y="128"/>
                  </a:cubicBezTo>
                  <a:cubicBezTo>
                    <a:pt x="58" y="125"/>
                    <a:pt x="59" y="122"/>
                    <a:pt x="60" y="122"/>
                  </a:cubicBezTo>
                  <a:cubicBezTo>
                    <a:pt x="61" y="120"/>
                    <a:pt x="58" y="117"/>
                    <a:pt x="59" y="116"/>
                  </a:cubicBezTo>
                  <a:cubicBezTo>
                    <a:pt x="61" y="116"/>
                    <a:pt x="65" y="117"/>
                    <a:pt x="66" y="113"/>
                  </a:cubicBezTo>
                  <a:cubicBezTo>
                    <a:pt x="67" y="110"/>
                    <a:pt x="69" y="108"/>
                    <a:pt x="69" y="108"/>
                  </a:cubicBezTo>
                  <a:cubicBezTo>
                    <a:pt x="69" y="108"/>
                    <a:pt x="69" y="100"/>
                    <a:pt x="72" y="102"/>
                  </a:cubicBezTo>
                  <a:cubicBezTo>
                    <a:pt x="74" y="103"/>
                    <a:pt x="77" y="105"/>
                    <a:pt x="77" y="102"/>
                  </a:cubicBezTo>
                  <a:cubicBezTo>
                    <a:pt x="77" y="99"/>
                    <a:pt x="80" y="101"/>
                    <a:pt x="81" y="98"/>
                  </a:cubicBezTo>
                  <a:cubicBezTo>
                    <a:pt x="81" y="95"/>
                    <a:pt x="83" y="95"/>
                    <a:pt x="85" y="96"/>
                  </a:cubicBezTo>
                  <a:cubicBezTo>
                    <a:pt x="86" y="96"/>
                    <a:pt x="88" y="96"/>
                    <a:pt x="88" y="94"/>
                  </a:cubicBezTo>
                  <a:cubicBezTo>
                    <a:pt x="88" y="93"/>
                    <a:pt x="92" y="93"/>
                    <a:pt x="95" y="91"/>
                  </a:cubicBezTo>
                  <a:cubicBezTo>
                    <a:pt x="98" y="89"/>
                    <a:pt x="100" y="87"/>
                    <a:pt x="101" y="88"/>
                  </a:cubicBezTo>
                  <a:cubicBezTo>
                    <a:pt x="103" y="90"/>
                    <a:pt x="111" y="89"/>
                    <a:pt x="112" y="89"/>
                  </a:cubicBezTo>
                  <a:cubicBezTo>
                    <a:pt x="113" y="88"/>
                    <a:pt x="116" y="86"/>
                    <a:pt x="119" y="87"/>
                  </a:cubicBezTo>
                  <a:cubicBezTo>
                    <a:pt x="122" y="87"/>
                    <a:pt x="129" y="85"/>
                    <a:pt x="132" y="85"/>
                  </a:cubicBezTo>
                  <a:cubicBezTo>
                    <a:pt x="135" y="85"/>
                    <a:pt x="136" y="83"/>
                    <a:pt x="137" y="82"/>
                  </a:cubicBezTo>
                  <a:cubicBezTo>
                    <a:pt x="138" y="81"/>
                    <a:pt x="139" y="76"/>
                    <a:pt x="140" y="75"/>
                  </a:cubicBezTo>
                  <a:cubicBezTo>
                    <a:pt x="141" y="75"/>
                    <a:pt x="140" y="59"/>
                    <a:pt x="140" y="53"/>
                  </a:cubicBezTo>
                  <a:cubicBezTo>
                    <a:pt x="137" y="54"/>
                    <a:pt x="133" y="55"/>
                    <a:pt x="133" y="5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1" name="Google Shape;15511;p133"/>
            <p:cNvSpPr/>
            <p:nvPr/>
          </p:nvSpPr>
          <p:spPr>
            <a:xfrm>
              <a:off x="5661967" y="4553498"/>
              <a:ext cx="212438" cy="154614"/>
            </a:xfrm>
            <a:custGeom>
              <a:avLst/>
              <a:gdLst/>
              <a:ahLst/>
              <a:cxnLst/>
              <a:rect l="l" t="t" r="r" b="b"/>
              <a:pathLst>
                <a:path w="69" h="50" extrusionOk="0">
                  <a:moveTo>
                    <a:pt x="68" y="28"/>
                  </a:moveTo>
                  <a:cubicBezTo>
                    <a:pt x="67" y="27"/>
                    <a:pt x="65" y="26"/>
                    <a:pt x="65" y="26"/>
                  </a:cubicBezTo>
                  <a:cubicBezTo>
                    <a:pt x="64" y="26"/>
                    <a:pt x="65" y="22"/>
                    <a:pt x="64" y="22"/>
                  </a:cubicBezTo>
                  <a:cubicBezTo>
                    <a:pt x="64" y="21"/>
                    <a:pt x="62" y="23"/>
                    <a:pt x="60" y="22"/>
                  </a:cubicBezTo>
                  <a:cubicBezTo>
                    <a:pt x="59" y="22"/>
                    <a:pt x="58" y="19"/>
                    <a:pt x="57" y="19"/>
                  </a:cubicBezTo>
                  <a:cubicBezTo>
                    <a:pt x="55" y="19"/>
                    <a:pt x="55" y="18"/>
                    <a:pt x="55" y="16"/>
                  </a:cubicBezTo>
                  <a:cubicBezTo>
                    <a:pt x="55" y="14"/>
                    <a:pt x="53" y="13"/>
                    <a:pt x="51" y="12"/>
                  </a:cubicBezTo>
                  <a:cubicBezTo>
                    <a:pt x="50" y="11"/>
                    <a:pt x="49" y="7"/>
                    <a:pt x="49" y="7"/>
                  </a:cubicBezTo>
                  <a:cubicBezTo>
                    <a:pt x="48" y="7"/>
                    <a:pt x="48" y="4"/>
                    <a:pt x="48" y="2"/>
                  </a:cubicBezTo>
                  <a:cubicBezTo>
                    <a:pt x="46" y="2"/>
                    <a:pt x="44" y="2"/>
                    <a:pt x="43" y="1"/>
                  </a:cubicBezTo>
                  <a:cubicBezTo>
                    <a:pt x="42" y="0"/>
                    <a:pt x="40" y="2"/>
                    <a:pt x="37" y="4"/>
                  </a:cubicBezTo>
                  <a:cubicBezTo>
                    <a:pt x="34" y="6"/>
                    <a:pt x="30" y="6"/>
                    <a:pt x="30" y="7"/>
                  </a:cubicBezTo>
                  <a:cubicBezTo>
                    <a:pt x="30" y="9"/>
                    <a:pt x="28" y="9"/>
                    <a:pt x="27" y="9"/>
                  </a:cubicBezTo>
                  <a:cubicBezTo>
                    <a:pt x="25" y="8"/>
                    <a:pt x="23" y="8"/>
                    <a:pt x="23" y="11"/>
                  </a:cubicBezTo>
                  <a:cubicBezTo>
                    <a:pt x="22" y="14"/>
                    <a:pt x="19" y="12"/>
                    <a:pt x="19" y="15"/>
                  </a:cubicBezTo>
                  <a:cubicBezTo>
                    <a:pt x="19" y="18"/>
                    <a:pt x="16" y="16"/>
                    <a:pt x="14" y="15"/>
                  </a:cubicBezTo>
                  <a:cubicBezTo>
                    <a:pt x="11" y="13"/>
                    <a:pt x="11" y="21"/>
                    <a:pt x="11" y="21"/>
                  </a:cubicBezTo>
                  <a:cubicBezTo>
                    <a:pt x="11" y="21"/>
                    <a:pt x="9" y="23"/>
                    <a:pt x="8" y="26"/>
                  </a:cubicBezTo>
                  <a:cubicBezTo>
                    <a:pt x="7" y="30"/>
                    <a:pt x="3" y="29"/>
                    <a:pt x="1" y="29"/>
                  </a:cubicBezTo>
                  <a:cubicBezTo>
                    <a:pt x="0" y="30"/>
                    <a:pt x="3" y="33"/>
                    <a:pt x="2" y="35"/>
                  </a:cubicBezTo>
                  <a:cubicBezTo>
                    <a:pt x="1" y="35"/>
                    <a:pt x="0" y="38"/>
                    <a:pt x="0" y="41"/>
                  </a:cubicBezTo>
                  <a:cubicBezTo>
                    <a:pt x="1" y="41"/>
                    <a:pt x="3" y="43"/>
                    <a:pt x="4" y="44"/>
                  </a:cubicBezTo>
                  <a:cubicBezTo>
                    <a:pt x="4" y="45"/>
                    <a:pt x="9" y="50"/>
                    <a:pt x="11" y="47"/>
                  </a:cubicBezTo>
                  <a:cubicBezTo>
                    <a:pt x="13" y="45"/>
                    <a:pt x="20" y="45"/>
                    <a:pt x="21" y="46"/>
                  </a:cubicBezTo>
                  <a:cubicBezTo>
                    <a:pt x="23" y="47"/>
                    <a:pt x="24" y="47"/>
                    <a:pt x="24" y="45"/>
                  </a:cubicBezTo>
                  <a:cubicBezTo>
                    <a:pt x="24" y="44"/>
                    <a:pt x="21" y="38"/>
                    <a:pt x="22" y="37"/>
                  </a:cubicBezTo>
                  <a:cubicBezTo>
                    <a:pt x="23" y="35"/>
                    <a:pt x="43" y="36"/>
                    <a:pt x="44" y="37"/>
                  </a:cubicBezTo>
                  <a:cubicBezTo>
                    <a:pt x="44" y="39"/>
                    <a:pt x="44" y="35"/>
                    <a:pt x="47" y="35"/>
                  </a:cubicBezTo>
                  <a:cubicBezTo>
                    <a:pt x="49" y="35"/>
                    <a:pt x="53" y="37"/>
                    <a:pt x="54" y="36"/>
                  </a:cubicBezTo>
                  <a:cubicBezTo>
                    <a:pt x="56" y="36"/>
                    <a:pt x="58" y="33"/>
                    <a:pt x="59" y="33"/>
                  </a:cubicBezTo>
                  <a:cubicBezTo>
                    <a:pt x="61" y="33"/>
                    <a:pt x="65" y="33"/>
                    <a:pt x="66" y="31"/>
                  </a:cubicBezTo>
                  <a:cubicBezTo>
                    <a:pt x="67" y="30"/>
                    <a:pt x="69" y="30"/>
                    <a:pt x="68" y="28"/>
                  </a:cubicBezTo>
                  <a:cubicBezTo>
                    <a:pt x="68" y="28"/>
                    <a:pt x="68" y="28"/>
                    <a:pt x="68" y="2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2" name="Google Shape;15512;p133"/>
            <p:cNvSpPr/>
            <p:nvPr/>
          </p:nvSpPr>
          <p:spPr>
            <a:xfrm>
              <a:off x="6031532" y="4894153"/>
              <a:ext cx="148329" cy="163413"/>
            </a:xfrm>
            <a:custGeom>
              <a:avLst/>
              <a:gdLst/>
              <a:ahLst/>
              <a:cxnLst/>
              <a:rect l="l" t="t" r="r" b="b"/>
              <a:pathLst>
                <a:path w="48" h="53" extrusionOk="0">
                  <a:moveTo>
                    <a:pt x="24" y="50"/>
                  </a:moveTo>
                  <a:cubicBezTo>
                    <a:pt x="28" y="50"/>
                    <a:pt x="27" y="48"/>
                    <a:pt x="25" y="44"/>
                  </a:cubicBezTo>
                  <a:cubicBezTo>
                    <a:pt x="24" y="39"/>
                    <a:pt x="28" y="40"/>
                    <a:pt x="30" y="40"/>
                  </a:cubicBezTo>
                  <a:cubicBezTo>
                    <a:pt x="33" y="40"/>
                    <a:pt x="32" y="35"/>
                    <a:pt x="34" y="35"/>
                  </a:cubicBezTo>
                  <a:cubicBezTo>
                    <a:pt x="36" y="35"/>
                    <a:pt x="37" y="41"/>
                    <a:pt x="39" y="41"/>
                  </a:cubicBezTo>
                  <a:cubicBezTo>
                    <a:pt x="41" y="40"/>
                    <a:pt x="42" y="42"/>
                    <a:pt x="45" y="42"/>
                  </a:cubicBezTo>
                  <a:cubicBezTo>
                    <a:pt x="48" y="41"/>
                    <a:pt x="48" y="36"/>
                    <a:pt x="48" y="32"/>
                  </a:cubicBezTo>
                  <a:cubicBezTo>
                    <a:pt x="48" y="27"/>
                    <a:pt x="48" y="24"/>
                    <a:pt x="46" y="23"/>
                  </a:cubicBezTo>
                  <a:cubicBezTo>
                    <a:pt x="43" y="21"/>
                    <a:pt x="41" y="18"/>
                    <a:pt x="44" y="16"/>
                  </a:cubicBezTo>
                  <a:cubicBezTo>
                    <a:pt x="47" y="14"/>
                    <a:pt x="48" y="11"/>
                    <a:pt x="45" y="9"/>
                  </a:cubicBezTo>
                  <a:cubicBezTo>
                    <a:pt x="42" y="7"/>
                    <a:pt x="37" y="11"/>
                    <a:pt x="37" y="9"/>
                  </a:cubicBezTo>
                  <a:cubicBezTo>
                    <a:pt x="37" y="8"/>
                    <a:pt x="37" y="4"/>
                    <a:pt x="38" y="1"/>
                  </a:cubicBezTo>
                  <a:cubicBezTo>
                    <a:pt x="32" y="0"/>
                    <a:pt x="25" y="0"/>
                    <a:pt x="25" y="0"/>
                  </a:cubicBezTo>
                  <a:cubicBezTo>
                    <a:pt x="24" y="1"/>
                    <a:pt x="24" y="1"/>
                    <a:pt x="24" y="1"/>
                  </a:cubicBezTo>
                  <a:cubicBezTo>
                    <a:pt x="24" y="7"/>
                    <a:pt x="23" y="11"/>
                    <a:pt x="23" y="11"/>
                  </a:cubicBezTo>
                  <a:cubicBezTo>
                    <a:pt x="23" y="11"/>
                    <a:pt x="14" y="12"/>
                    <a:pt x="12" y="12"/>
                  </a:cubicBezTo>
                  <a:cubicBezTo>
                    <a:pt x="11" y="12"/>
                    <a:pt x="10" y="12"/>
                    <a:pt x="8" y="12"/>
                  </a:cubicBezTo>
                  <a:cubicBezTo>
                    <a:pt x="7" y="13"/>
                    <a:pt x="7" y="14"/>
                    <a:pt x="6" y="14"/>
                  </a:cubicBezTo>
                  <a:cubicBezTo>
                    <a:pt x="5" y="15"/>
                    <a:pt x="9" y="17"/>
                    <a:pt x="10" y="18"/>
                  </a:cubicBezTo>
                  <a:cubicBezTo>
                    <a:pt x="10" y="20"/>
                    <a:pt x="5" y="20"/>
                    <a:pt x="5" y="22"/>
                  </a:cubicBezTo>
                  <a:cubicBezTo>
                    <a:pt x="5" y="24"/>
                    <a:pt x="3" y="26"/>
                    <a:pt x="2" y="27"/>
                  </a:cubicBezTo>
                  <a:cubicBezTo>
                    <a:pt x="0" y="28"/>
                    <a:pt x="6" y="33"/>
                    <a:pt x="6" y="35"/>
                  </a:cubicBezTo>
                  <a:cubicBezTo>
                    <a:pt x="6" y="36"/>
                    <a:pt x="7" y="38"/>
                    <a:pt x="12" y="42"/>
                  </a:cubicBezTo>
                  <a:cubicBezTo>
                    <a:pt x="16" y="47"/>
                    <a:pt x="14" y="48"/>
                    <a:pt x="20" y="53"/>
                  </a:cubicBezTo>
                  <a:cubicBezTo>
                    <a:pt x="21" y="52"/>
                    <a:pt x="22" y="50"/>
                    <a:pt x="24" y="5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3" name="Google Shape;15513;p133"/>
            <p:cNvSpPr/>
            <p:nvPr/>
          </p:nvSpPr>
          <p:spPr>
            <a:xfrm>
              <a:off x="6046616" y="4896667"/>
              <a:ext cx="59081" cy="33940"/>
            </a:xfrm>
            <a:custGeom>
              <a:avLst/>
              <a:gdLst/>
              <a:ahLst/>
              <a:cxnLst/>
              <a:rect l="l" t="t" r="r" b="b"/>
              <a:pathLst>
                <a:path w="19" h="11" extrusionOk="0">
                  <a:moveTo>
                    <a:pt x="18" y="10"/>
                  </a:moveTo>
                  <a:cubicBezTo>
                    <a:pt x="18" y="10"/>
                    <a:pt x="19" y="6"/>
                    <a:pt x="19" y="0"/>
                  </a:cubicBezTo>
                  <a:cubicBezTo>
                    <a:pt x="16" y="0"/>
                    <a:pt x="16" y="0"/>
                    <a:pt x="16" y="0"/>
                  </a:cubicBezTo>
                  <a:cubicBezTo>
                    <a:pt x="5" y="0"/>
                    <a:pt x="5" y="0"/>
                    <a:pt x="5" y="0"/>
                  </a:cubicBezTo>
                  <a:cubicBezTo>
                    <a:pt x="5" y="0"/>
                    <a:pt x="5" y="0"/>
                    <a:pt x="5" y="0"/>
                  </a:cubicBezTo>
                  <a:cubicBezTo>
                    <a:pt x="6" y="2"/>
                    <a:pt x="6" y="5"/>
                    <a:pt x="3" y="6"/>
                  </a:cubicBezTo>
                  <a:cubicBezTo>
                    <a:pt x="0" y="7"/>
                    <a:pt x="0" y="9"/>
                    <a:pt x="3" y="9"/>
                  </a:cubicBezTo>
                  <a:cubicBezTo>
                    <a:pt x="4" y="9"/>
                    <a:pt x="4" y="10"/>
                    <a:pt x="3" y="11"/>
                  </a:cubicBezTo>
                  <a:cubicBezTo>
                    <a:pt x="5" y="11"/>
                    <a:pt x="6" y="11"/>
                    <a:pt x="7" y="11"/>
                  </a:cubicBezTo>
                  <a:cubicBezTo>
                    <a:pt x="9" y="11"/>
                    <a:pt x="18" y="10"/>
                    <a:pt x="18" y="1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4" name="Google Shape;15514;p133"/>
            <p:cNvSpPr/>
            <p:nvPr/>
          </p:nvSpPr>
          <p:spPr>
            <a:xfrm>
              <a:off x="6093127" y="4856442"/>
              <a:ext cx="184783" cy="228779"/>
            </a:xfrm>
            <a:custGeom>
              <a:avLst/>
              <a:gdLst/>
              <a:ahLst/>
              <a:cxnLst/>
              <a:rect l="l" t="t" r="r" b="b"/>
              <a:pathLst>
                <a:path w="60" h="74" extrusionOk="0">
                  <a:moveTo>
                    <a:pt x="16" y="70"/>
                  </a:moveTo>
                  <a:cubicBezTo>
                    <a:pt x="18" y="71"/>
                    <a:pt x="19" y="73"/>
                    <a:pt x="22" y="71"/>
                  </a:cubicBezTo>
                  <a:cubicBezTo>
                    <a:pt x="25" y="68"/>
                    <a:pt x="29" y="69"/>
                    <a:pt x="29" y="71"/>
                  </a:cubicBezTo>
                  <a:cubicBezTo>
                    <a:pt x="29" y="74"/>
                    <a:pt x="30" y="73"/>
                    <a:pt x="32" y="71"/>
                  </a:cubicBezTo>
                  <a:cubicBezTo>
                    <a:pt x="35" y="68"/>
                    <a:pt x="38" y="71"/>
                    <a:pt x="38" y="66"/>
                  </a:cubicBezTo>
                  <a:cubicBezTo>
                    <a:pt x="38" y="61"/>
                    <a:pt x="41" y="66"/>
                    <a:pt x="41" y="60"/>
                  </a:cubicBezTo>
                  <a:cubicBezTo>
                    <a:pt x="41" y="54"/>
                    <a:pt x="41" y="48"/>
                    <a:pt x="41" y="46"/>
                  </a:cubicBezTo>
                  <a:cubicBezTo>
                    <a:pt x="41" y="43"/>
                    <a:pt x="48" y="41"/>
                    <a:pt x="48" y="36"/>
                  </a:cubicBezTo>
                  <a:cubicBezTo>
                    <a:pt x="48" y="32"/>
                    <a:pt x="55" y="24"/>
                    <a:pt x="55" y="19"/>
                  </a:cubicBezTo>
                  <a:cubicBezTo>
                    <a:pt x="55" y="13"/>
                    <a:pt x="56" y="12"/>
                    <a:pt x="58" y="10"/>
                  </a:cubicBezTo>
                  <a:cubicBezTo>
                    <a:pt x="59" y="8"/>
                    <a:pt x="60" y="4"/>
                    <a:pt x="59" y="1"/>
                  </a:cubicBezTo>
                  <a:cubicBezTo>
                    <a:pt x="59" y="1"/>
                    <a:pt x="59" y="1"/>
                    <a:pt x="59" y="1"/>
                  </a:cubicBezTo>
                  <a:cubicBezTo>
                    <a:pt x="52" y="0"/>
                    <a:pt x="52" y="0"/>
                    <a:pt x="52" y="0"/>
                  </a:cubicBezTo>
                  <a:cubicBezTo>
                    <a:pt x="48" y="1"/>
                    <a:pt x="48" y="1"/>
                    <a:pt x="48" y="1"/>
                  </a:cubicBezTo>
                  <a:cubicBezTo>
                    <a:pt x="44" y="2"/>
                    <a:pt x="44" y="2"/>
                    <a:pt x="44" y="2"/>
                  </a:cubicBezTo>
                  <a:cubicBezTo>
                    <a:pt x="44" y="2"/>
                    <a:pt x="44" y="6"/>
                    <a:pt x="42" y="8"/>
                  </a:cubicBezTo>
                  <a:cubicBezTo>
                    <a:pt x="40" y="11"/>
                    <a:pt x="39" y="17"/>
                    <a:pt x="39" y="17"/>
                  </a:cubicBezTo>
                  <a:cubicBezTo>
                    <a:pt x="39" y="17"/>
                    <a:pt x="30" y="12"/>
                    <a:pt x="27" y="13"/>
                  </a:cubicBezTo>
                  <a:cubicBezTo>
                    <a:pt x="26" y="13"/>
                    <a:pt x="22" y="13"/>
                    <a:pt x="18" y="13"/>
                  </a:cubicBezTo>
                  <a:cubicBezTo>
                    <a:pt x="17" y="16"/>
                    <a:pt x="17" y="20"/>
                    <a:pt x="17" y="21"/>
                  </a:cubicBezTo>
                  <a:cubicBezTo>
                    <a:pt x="17" y="23"/>
                    <a:pt x="22" y="19"/>
                    <a:pt x="25" y="21"/>
                  </a:cubicBezTo>
                  <a:cubicBezTo>
                    <a:pt x="28" y="23"/>
                    <a:pt x="27" y="26"/>
                    <a:pt x="24" y="28"/>
                  </a:cubicBezTo>
                  <a:cubicBezTo>
                    <a:pt x="21" y="30"/>
                    <a:pt x="23" y="33"/>
                    <a:pt x="26" y="35"/>
                  </a:cubicBezTo>
                  <a:cubicBezTo>
                    <a:pt x="28" y="36"/>
                    <a:pt x="28" y="39"/>
                    <a:pt x="28" y="44"/>
                  </a:cubicBezTo>
                  <a:cubicBezTo>
                    <a:pt x="28" y="48"/>
                    <a:pt x="28" y="53"/>
                    <a:pt x="25" y="54"/>
                  </a:cubicBezTo>
                  <a:cubicBezTo>
                    <a:pt x="22" y="54"/>
                    <a:pt x="21" y="52"/>
                    <a:pt x="19" y="53"/>
                  </a:cubicBezTo>
                  <a:cubicBezTo>
                    <a:pt x="17" y="53"/>
                    <a:pt x="16" y="47"/>
                    <a:pt x="14" y="47"/>
                  </a:cubicBezTo>
                  <a:cubicBezTo>
                    <a:pt x="12" y="47"/>
                    <a:pt x="13" y="52"/>
                    <a:pt x="10" y="52"/>
                  </a:cubicBezTo>
                  <a:cubicBezTo>
                    <a:pt x="8" y="52"/>
                    <a:pt x="4" y="51"/>
                    <a:pt x="5" y="56"/>
                  </a:cubicBezTo>
                  <a:cubicBezTo>
                    <a:pt x="7" y="60"/>
                    <a:pt x="8" y="62"/>
                    <a:pt x="4" y="62"/>
                  </a:cubicBezTo>
                  <a:cubicBezTo>
                    <a:pt x="2" y="62"/>
                    <a:pt x="1" y="64"/>
                    <a:pt x="0" y="65"/>
                  </a:cubicBezTo>
                  <a:cubicBezTo>
                    <a:pt x="0" y="65"/>
                    <a:pt x="1" y="65"/>
                    <a:pt x="1" y="66"/>
                  </a:cubicBezTo>
                  <a:cubicBezTo>
                    <a:pt x="5" y="68"/>
                    <a:pt x="7" y="71"/>
                    <a:pt x="8" y="74"/>
                  </a:cubicBezTo>
                  <a:cubicBezTo>
                    <a:pt x="12" y="72"/>
                    <a:pt x="15" y="70"/>
                    <a:pt x="16" y="7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5" name="Google Shape;15515;p133"/>
            <p:cNvSpPr/>
            <p:nvPr/>
          </p:nvSpPr>
          <p:spPr>
            <a:xfrm>
              <a:off x="6358359" y="4331005"/>
              <a:ext cx="428646" cy="531722"/>
            </a:xfrm>
            <a:custGeom>
              <a:avLst/>
              <a:gdLst/>
              <a:ahLst/>
              <a:cxnLst/>
              <a:rect l="l" t="t" r="r" b="b"/>
              <a:pathLst>
                <a:path w="139" h="172" extrusionOk="0">
                  <a:moveTo>
                    <a:pt x="110" y="3"/>
                  </a:moveTo>
                  <a:cubicBezTo>
                    <a:pt x="108" y="3"/>
                    <a:pt x="109" y="9"/>
                    <a:pt x="105" y="9"/>
                  </a:cubicBezTo>
                  <a:cubicBezTo>
                    <a:pt x="101" y="9"/>
                    <a:pt x="102" y="13"/>
                    <a:pt x="100" y="13"/>
                  </a:cubicBezTo>
                  <a:cubicBezTo>
                    <a:pt x="97" y="13"/>
                    <a:pt x="95" y="11"/>
                    <a:pt x="95" y="11"/>
                  </a:cubicBezTo>
                  <a:cubicBezTo>
                    <a:pt x="84" y="11"/>
                    <a:pt x="84" y="11"/>
                    <a:pt x="84" y="11"/>
                  </a:cubicBezTo>
                  <a:cubicBezTo>
                    <a:pt x="84" y="11"/>
                    <a:pt x="82" y="8"/>
                    <a:pt x="80" y="9"/>
                  </a:cubicBezTo>
                  <a:cubicBezTo>
                    <a:pt x="79" y="10"/>
                    <a:pt x="77" y="11"/>
                    <a:pt x="77" y="11"/>
                  </a:cubicBezTo>
                  <a:cubicBezTo>
                    <a:pt x="26" y="11"/>
                    <a:pt x="26" y="11"/>
                    <a:pt x="26" y="11"/>
                  </a:cubicBezTo>
                  <a:cubicBezTo>
                    <a:pt x="26" y="22"/>
                    <a:pt x="26" y="29"/>
                    <a:pt x="26" y="29"/>
                  </a:cubicBezTo>
                  <a:cubicBezTo>
                    <a:pt x="18" y="29"/>
                    <a:pt x="18" y="29"/>
                    <a:pt x="18" y="29"/>
                  </a:cubicBezTo>
                  <a:cubicBezTo>
                    <a:pt x="18" y="56"/>
                    <a:pt x="18" y="56"/>
                    <a:pt x="18" y="56"/>
                  </a:cubicBezTo>
                  <a:cubicBezTo>
                    <a:pt x="18" y="56"/>
                    <a:pt x="19" y="65"/>
                    <a:pt x="17" y="65"/>
                  </a:cubicBezTo>
                  <a:cubicBezTo>
                    <a:pt x="16" y="66"/>
                    <a:pt x="10" y="67"/>
                    <a:pt x="10" y="70"/>
                  </a:cubicBezTo>
                  <a:cubicBezTo>
                    <a:pt x="10" y="73"/>
                    <a:pt x="9" y="75"/>
                    <a:pt x="7" y="75"/>
                  </a:cubicBezTo>
                  <a:cubicBezTo>
                    <a:pt x="4" y="76"/>
                    <a:pt x="7" y="81"/>
                    <a:pt x="3" y="81"/>
                  </a:cubicBezTo>
                  <a:cubicBezTo>
                    <a:pt x="0" y="81"/>
                    <a:pt x="5" y="85"/>
                    <a:pt x="3" y="88"/>
                  </a:cubicBezTo>
                  <a:cubicBezTo>
                    <a:pt x="1" y="90"/>
                    <a:pt x="1" y="92"/>
                    <a:pt x="4" y="92"/>
                  </a:cubicBezTo>
                  <a:cubicBezTo>
                    <a:pt x="6" y="92"/>
                    <a:pt x="5" y="95"/>
                    <a:pt x="5" y="98"/>
                  </a:cubicBezTo>
                  <a:cubicBezTo>
                    <a:pt x="5" y="102"/>
                    <a:pt x="9" y="104"/>
                    <a:pt x="9" y="104"/>
                  </a:cubicBezTo>
                  <a:cubicBezTo>
                    <a:pt x="8" y="107"/>
                    <a:pt x="8" y="107"/>
                    <a:pt x="8" y="107"/>
                  </a:cubicBezTo>
                  <a:cubicBezTo>
                    <a:pt x="8" y="107"/>
                    <a:pt x="14" y="114"/>
                    <a:pt x="15" y="116"/>
                  </a:cubicBezTo>
                  <a:cubicBezTo>
                    <a:pt x="15" y="117"/>
                    <a:pt x="18" y="121"/>
                    <a:pt x="15" y="123"/>
                  </a:cubicBezTo>
                  <a:cubicBezTo>
                    <a:pt x="12" y="124"/>
                    <a:pt x="14" y="126"/>
                    <a:pt x="14" y="126"/>
                  </a:cubicBezTo>
                  <a:cubicBezTo>
                    <a:pt x="18" y="127"/>
                    <a:pt x="18" y="127"/>
                    <a:pt x="18" y="127"/>
                  </a:cubicBezTo>
                  <a:cubicBezTo>
                    <a:pt x="19" y="129"/>
                    <a:pt x="19" y="129"/>
                    <a:pt x="19" y="129"/>
                  </a:cubicBezTo>
                  <a:cubicBezTo>
                    <a:pt x="19" y="129"/>
                    <a:pt x="23" y="129"/>
                    <a:pt x="26" y="132"/>
                  </a:cubicBezTo>
                  <a:cubicBezTo>
                    <a:pt x="28" y="135"/>
                    <a:pt x="29" y="136"/>
                    <a:pt x="29" y="137"/>
                  </a:cubicBezTo>
                  <a:cubicBezTo>
                    <a:pt x="29" y="139"/>
                    <a:pt x="31" y="139"/>
                    <a:pt x="34" y="142"/>
                  </a:cubicBezTo>
                  <a:cubicBezTo>
                    <a:pt x="37" y="145"/>
                    <a:pt x="37" y="146"/>
                    <a:pt x="37" y="148"/>
                  </a:cubicBezTo>
                  <a:cubicBezTo>
                    <a:pt x="37" y="149"/>
                    <a:pt x="43" y="152"/>
                    <a:pt x="43" y="152"/>
                  </a:cubicBezTo>
                  <a:cubicBezTo>
                    <a:pt x="45" y="157"/>
                    <a:pt x="45" y="157"/>
                    <a:pt x="45" y="157"/>
                  </a:cubicBezTo>
                  <a:cubicBezTo>
                    <a:pt x="46" y="157"/>
                    <a:pt x="47" y="158"/>
                    <a:pt x="47" y="159"/>
                  </a:cubicBezTo>
                  <a:cubicBezTo>
                    <a:pt x="48" y="162"/>
                    <a:pt x="51" y="163"/>
                    <a:pt x="51" y="163"/>
                  </a:cubicBezTo>
                  <a:cubicBezTo>
                    <a:pt x="51" y="163"/>
                    <a:pt x="54" y="165"/>
                    <a:pt x="56" y="163"/>
                  </a:cubicBezTo>
                  <a:cubicBezTo>
                    <a:pt x="58" y="161"/>
                    <a:pt x="61" y="164"/>
                    <a:pt x="61" y="164"/>
                  </a:cubicBezTo>
                  <a:cubicBezTo>
                    <a:pt x="61" y="164"/>
                    <a:pt x="63" y="162"/>
                    <a:pt x="65" y="163"/>
                  </a:cubicBezTo>
                  <a:cubicBezTo>
                    <a:pt x="66" y="163"/>
                    <a:pt x="71" y="167"/>
                    <a:pt x="75" y="171"/>
                  </a:cubicBezTo>
                  <a:cubicBezTo>
                    <a:pt x="75" y="171"/>
                    <a:pt x="79" y="169"/>
                    <a:pt x="81" y="169"/>
                  </a:cubicBezTo>
                  <a:cubicBezTo>
                    <a:pt x="83" y="169"/>
                    <a:pt x="85" y="172"/>
                    <a:pt x="86" y="171"/>
                  </a:cubicBezTo>
                  <a:cubicBezTo>
                    <a:pt x="87" y="170"/>
                    <a:pt x="91" y="168"/>
                    <a:pt x="92" y="169"/>
                  </a:cubicBezTo>
                  <a:cubicBezTo>
                    <a:pt x="94" y="170"/>
                    <a:pt x="97" y="170"/>
                    <a:pt x="98" y="168"/>
                  </a:cubicBezTo>
                  <a:cubicBezTo>
                    <a:pt x="98" y="168"/>
                    <a:pt x="99" y="167"/>
                    <a:pt x="100" y="166"/>
                  </a:cubicBezTo>
                  <a:cubicBezTo>
                    <a:pt x="101" y="165"/>
                    <a:pt x="101" y="165"/>
                    <a:pt x="102" y="164"/>
                  </a:cubicBezTo>
                  <a:cubicBezTo>
                    <a:pt x="102" y="163"/>
                    <a:pt x="106" y="160"/>
                    <a:pt x="108" y="160"/>
                  </a:cubicBezTo>
                  <a:cubicBezTo>
                    <a:pt x="110" y="160"/>
                    <a:pt x="112" y="159"/>
                    <a:pt x="113" y="160"/>
                  </a:cubicBezTo>
                  <a:cubicBezTo>
                    <a:pt x="114" y="161"/>
                    <a:pt x="115" y="161"/>
                    <a:pt x="115" y="162"/>
                  </a:cubicBezTo>
                  <a:cubicBezTo>
                    <a:pt x="116" y="157"/>
                    <a:pt x="117" y="154"/>
                    <a:pt x="116" y="154"/>
                  </a:cubicBezTo>
                  <a:cubicBezTo>
                    <a:pt x="113" y="154"/>
                    <a:pt x="109" y="152"/>
                    <a:pt x="108" y="148"/>
                  </a:cubicBezTo>
                  <a:cubicBezTo>
                    <a:pt x="106" y="144"/>
                    <a:pt x="101" y="141"/>
                    <a:pt x="100" y="139"/>
                  </a:cubicBezTo>
                  <a:cubicBezTo>
                    <a:pt x="99" y="136"/>
                    <a:pt x="94" y="137"/>
                    <a:pt x="93" y="135"/>
                  </a:cubicBezTo>
                  <a:cubicBezTo>
                    <a:pt x="92" y="132"/>
                    <a:pt x="94" y="132"/>
                    <a:pt x="94" y="130"/>
                  </a:cubicBezTo>
                  <a:cubicBezTo>
                    <a:pt x="94" y="127"/>
                    <a:pt x="100" y="129"/>
                    <a:pt x="101" y="128"/>
                  </a:cubicBezTo>
                  <a:cubicBezTo>
                    <a:pt x="101" y="128"/>
                    <a:pt x="102" y="122"/>
                    <a:pt x="102" y="119"/>
                  </a:cubicBezTo>
                  <a:cubicBezTo>
                    <a:pt x="102" y="116"/>
                    <a:pt x="106" y="113"/>
                    <a:pt x="105" y="111"/>
                  </a:cubicBezTo>
                  <a:cubicBezTo>
                    <a:pt x="103" y="110"/>
                    <a:pt x="106" y="109"/>
                    <a:pt x="108" y="107"/>
                  </a:cubicBezTo>
                  <a:cubicBezTo>
                    <a:pt x="110" y="106"/>
                    <a:pt x="109" y="101"/>
                    <a:pt x="111" y="99"/>
                  </a:cubicBezTo>
                  <a:cubicBezTo>
                    <a:pt x="113" y="97"/>
                    <a:pt x="114" y="93"/>
                    <a:pt x="116" y="93"/>
                  </a:cubicBezTo>
                  <a:cubicBezTo>
                    <a:pt x="118" y="93"/>
                    <a:pt x="120" y="91"/>
                    <a:pt x="120" y="89"/>
                  </a:cubicBezTo>
                  <a:cubicBezTo>
                    <a:pt x="120" y="87"/>
                    <a:pt x="123" y="82"/>
                    <a:pt x="123" y="79"/>
                  </a:cubicBezTo>
                  <a:cubicBezTo>
                    <a:pt x="122" y="75"/>
                    <a:pt x="121" y="71"/>
                    <a:pt x="123" y="67"/>
                  </a:cubicBezTo>
                  <a:cubicBezTo>
                    <a:pt x="126" y="64"/>
                    <a:pt x="127" y="62"/>
                    <a:pt x="126" y="59"/>
                  </a:cubicBezTo>
                  <a:cubicBezTo>
                    <a:pt x="126" y="56"/>
                    <a:pt x="130" y="56"/>
                    <a:pt x="131" y="54"/>
                  </a:cubicBezTo>
                  <a:cubicBezTo>
                    <a:pt x="132" y="53"/>
                    <a:pt x="136" y="52"/>
                    <a:pt x="139" y="47"/>
                  </a:cubicBezTo>
                  <a:cubicBezTo>
                    <a:pt x="137" y="45"/>
                    <a:pt x="135" y="43"/>
                    <a:pt x="134" y="42"/>
                  </a:cubicBezTo>
                  <a:cubicBezTo>
                    <a:pt x="131" y="41"/>
                    <a:pt x="129" y="35"/>
                    <a:pt x="129" y="29"/>
                  </a:cubicBezTo>
                  <a:cubicBezTo>
                    <a:pt x="129" y="22"/>
                    <a:pt x="127" y="17"/>
                    <a:pt x="127" y="15"/>
                  </a:cubicBezTo>
                  <a:cubicBezTo>
                    <a:pt x="127" y="13"/>
                    <a:pt x="124" y="8"/>
                    <a:pt x="120" y="6"/>
                  </a:cubicBezTo>
                  <a:cubicBezTo>
                    <a:pt x="117" y="5"/>
                    <a:pt x="115" y="2"/>
                    <a:pt x="115" y="0"/>
                  </a:cubicBezTo>
                  <a:cubicBezTo>
                    <a:pt x="115" y="0"/>
                    <a:pt x="115" y="0"/>
                    <a:pt x="115" y="0"/>
                  </a:cubicBezTo>
                  <a:cubicBezTo>
                    <a:pt x="112" y="4"/>
                    <a:pt x="113" y="3"/>
                    <a:pt x="110" y="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6" name="Google Shape;15516;p133"/>
            <p:cNvSpPr/>
            <p:nvPr/>
          </p:nvSpPr>
          <p:spPr>
            <a:xfrm>
              <a:off x="6871225" y="4618864"/>
              <a:ext cx="49024" cy="49024"/>
            </a:xfrm>
            <a:custGeom>
              <a:avLst/>
              <a:gdLst/>
              <a:ahLst/>
              <a:cxnLst/>
              <a:rect l="l" t="t" r="r" b="b"/>
              <a:pathLst>
                <a:path w="16" h="16" extrusionOk="0">
                  <a:moveTo>
                    <a:pt x="5" y="2"/>
                  </a:moveTo>
                  <a:cubicBezTo>
                    <a:pt x="5" y="3"/>
                    <a:pt x="3" y="6"/>
                    <a:pt x="1" y="8"/>
                  </a:cubicBezTo>
                  <a:cubicBezTo>
                    <a:pt x="0" y="10"/>
                    <a:pt x="1" y="14"/>
                    <a:pt x="1" y="15"/>
                  </a:cubicBezTo>
                  <a:cubicBezTo>
                    <a:pt x="2" y="16"/>
                    <a:pt x="4" y="16"/>
                    <a:pt x="6" y="15"/>
                  </a:cubicBezTo>
                  <a:cubicBezTo>
                    <a:pt x="7" y="14"/>
                    <a:pt x="8" y="14"/>
                    <a:pt x="10" y="16"/>
                  </a:cubicBezTo>
                  <a:cubicBezTo>
                    <a:pt x="11" y="15"/>
                    <a:pt x="12" y="13"/>
                    <a:pt x="13" y="12"/>
                  </a:cubicBezTo>
                  <a:cubicBezTo>
                    <a:pt x="11" y="11"/>
                    <a:pt x="9" y="11"/>
                    <a:pt x="9" y="10"/>
                  </a:cubicBezTo>
                  <a:cubicBezTo>
                    <a:pt x="8" y="9"/>
                    <a:pt x="11" y="7"/>
                    <a:pt x="14" y="6"/>
                  </a:cubicBezTo>
                  <a:cubicBezTo>
                    <a:pt x="16" y="6"/>
                    <a:pt x="15" y="3"/>
                    <a:pt x="13" y="1"/>
                  </a:cubicBezTo>
                  <a:cubicBezTo>
                    <a:pt x="13" y="1"/>
                    <a:pt x="12" y="1"/>
                    <a:pt x="12" y="0"/>
                  </a:cubicBezTo>
                  <a:cubicBezTo>
                    <a:pt x="11" y="1"/>
                    <a:pt x="10" y="1"/>
                    <a:pt x="9" y="2"/>
                  </a:cubicBezTo>
                  <a:cubicBezTo>
                    <a:pt x="9" y="3"/>
                    <a:pt x="7" y="2"/>
                    <a:pt x="5" y="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7" name="Google Shape;15517;p133"/>
            <p:cNvSpPr/>
            <p:nvPr/>
          </p:nvSpPr>
          <p:spPr>
            <a:xfrm>
              <a:off x="6731695" y="4476820"/>
              <a:ext cx="175984" cy="150843"/>
            </a:xfrm>
            <a:custGeom>
              <a:avLst/>
              <a:gdLst/>
              <a:ahLst/>
              <a:cxnLst/>
              <a:rect l="l" t="t" r="r" b="b"/>
              <a:pathLst>
                <a:path w="57" h="49" extrusionOk="0">
                  <a:moveTo>
                    <a:pt x="10" y="7"/>
                  </a:moveTo>
                  <a:cubicBezTo>
                    <a:pt x="9" y="9"/>
                    <a:pt x="5" y="9"/>
                    <a:pt x="5" y="12"/>
                  </a:cubicBezTo>
                  <a:cubicBezTo>
                    <a:pt x="6" y="15"/>
                    <a:pt x="5" y="17"/>
                    <a:pt x="2" y="20"/>
                  </a:cubicBezTo>
                  <a:cubicBezTo>
                    <a:pt x="0" y="24"/>
                    <a:pt x="1" y="28"/>
                    <a:pt x="2" y="32"/>
                  </a:cubicBezTo>
                  <a:cubicBezTo>
                    <a:pt x="5" y="32"/>
                    <a:pt x="8" y="32"/>
                    <a:pt x="9" y="32"/>
                  </a:cubicBezTo>
                  <a:cubicBezTo>
                    <a:pt x="10" y="33"/>
                    <a:pt x="11" y="32"/>
                    <a:pt x="11" y="30"/>
                  </a:cubicBezTo>
                  <a:cubicBezTo>
                    <a:pt x="12" y="27"/>
                    <a:pt x="14" y="27"/>
                    <a:pt x="15" y="28"/>
                  </a:cubicBezTo>
                  <a:cubicBezTo>
                    <a:pt x="17" y="30"/>
                    <a:pt x="18" y="32"/>
                    <a:pt x="21" y="31"/>
                  </a:cubicBezTo>
                  <a:cubicBezTo>
                    <a:pt x="23" y="29"/>
                    <a:pt x="23" y="30"/>
                    <a:pt x="24" y="31"/>
                  </a:cubicBezTo>
                  <a:cubicBezTo>
                    <a:pt x="26" y="31"/>
                    <a:pt x="31" y="30"/>
                    <a:pt x="33" y="31"/>
                  </a:cubicBezTo>
                  <a:cubicBezTo>
                    <a:pt x="35" y="31"/>
                    <a:pt x="51" y="48"/>
                    <a:pt x="51" y="48"/>
                  </a:cubicBezTo>
                  <a:cubicBezTo>
                    <a:pt x="51" y="48"/>
                    <a:pt x="51" y="48"/>
                    <a:pt x="50" y="48"/>
                  </a:cubicBezTo>
                  <a:cubicBezTo>
                    <a:pt x="52" y="48"/>
                    <a:pt x="54" y="49"/>
                    <a:pt x="54" y="48"/>
                  </a:cubicBezTo>
                  <a:cubicBezTo>
                    <a:pt x="55" y="47"/>
                    <a:pt x="56" y="47"/>
                    <a:pt x="57" y="46"/>
                  </a:cubicBezTo>
                  <a:cubicBezTo>
                    <a:pt x="55" y="44"/>
                    <a:pt x="52" y="41"/>
                    <a:pt x="48" y="36"/>
                  </a:cubicBezTo>
                  <a:cubicBezTo>
                    <a:pt x="43" y="30"/>
                    <a:pt x="37" y="27"/>
                    <a:pt x="34" y="27"/>
                  </a:cubicBezTo>
                  <a:cubicBezTo>
                    <a:pt x="31" y="27"/>
                    <a:pt x="31" y="22"/>
                    <a:pt x="29" y="22"/>
                  </a:cubicBezTo>
                  <a:cubicBezTo>
                    <a:pt x="27" y="21"/>
                    <a:pt x="23" y="14"/>
                    <a:pt x="23" y="9"/>
                  </a:cubicBezTo>
                  <a:cubicBezTo>
                    <a:pt x="23" y="7"/>
                    <a:pt x="21" y="3"/>
                    <a:pt x="18" y="0"/>
                  </a:cubicBezTo>
                  <a:cubicBezTo>
                    <a:pt x="15" y="5"/>
                    <a:pt x="11" y="6"/>
                    <a:pt x="10" y="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8" name="Google Shape;15518;p133"/>
            <p:cNvSpPr/>
            <p:nvPr/>
          </p:nvSpPr>
          <p:spPr>
            <a:xfrm>
              <a:off x="6553198" y="4843872"/>
              <a:ext cx="142044" cy="145815"/>
            </a:xfrm>
            <a:custGeom>
              <a:avLst/>
              <a:gdLst/>
              <a:ahLst/>
              <a:cxnLst/>
              <a:rect l="l" t="t" r="r" b="b"/>
              <a:pathLst>
                <a:path w="46" h="47" extrusionOk="0">
                  <a:moveTo>
                    <a:pt x="42" y="9"/>
                  </a:moveTo>
                  <a:cubicBezTo>
                    <a:pt x="41" y="3"/>
                    <a:pt x="41" y="3"/>
                    <a:pt x="41" y="3"/>
                  </a:cubicBezTo>
                  <a:cubicBezTo>
                    <a:pt x="37" y="0"/>
                    <a:pt x="37" y="0"/>
                    <a:pt x="37" y="0"/>
                  </a:cubicBezTo>
                  <a:cubicBezTo>
                    <a:pt x="36" y="1"/>
                    <a:pt x="35" y="2"/>
                    <a:pt x="35" y="2"/>
                  </a:cubicBezTo>
                  <a:cubicBezTo>
                    <a:pt x="34" y="4"/>
                    <a:pt x="31" y="4"/>
                    <a:pt x="29" y="3"/>
                  </a:cubicBezTo>
                  <a:cubicBezTo>
                    <a:pt x="28" y="2"/>
                    <a:pt x="24" y="4"/>
                    <a:pt x="23" y="5"/>
                  </a:cubicBezTo>
                  <a:cubicBezTo>
                    <a:pt x="22" y="6"/>
                    <a:pt x="20" y="3"/>
                    <a:pt x="18" y="3"/>
                  </a:cubicBezTo>
                  <a:cubicBezTo>
                    <a:pt x="16" y="3"/>
                    <a:pt x="12" y="5"/>
                    <a:pt x="12" y="5"/>
                  </a:cubicBezTo>
                  <a:cubicBezTo>
                    <a:pt x="12" y="5"/>
                    <a:pt x="11" y="10"/>
                    <a:pt x="11" y="12"/>
                  </a:cubicBezTo>
                  <a:cubicBezTo>
                    <a:pt x="11" y="14"/>
                    <a:pt x="14" y="15"/>
                    <a:pt x="14" y="16"/>
                  </a:cubicBezTo>
                  <a:cubicBezTo>
                    <a:pt x="14" y="18"/>
                    <a:pt x="11" y="19"/>
                    <a:pt x="11" y="21"/>
                  </a:cubicBezTo>
                  <a:cubicBezTo>
                    <a:pt x="11" y="22"/>
                    <a:pt x="10" y="22"/>
                    <a:pt x="8" y="23"/>
                  </a:cubicBezTo>
                  <a:cubicBezTo>
                    <a:pt x="6" y="24"/>
                    <a:pt x="6" y="27"/>
                    <a:pt x="5" y="28"/>
                  </a:cubicBezTo>
                  <a:cubicBezTo>
                    <a:pt x="3" y="29"/>
                    <a:pt x="3" y="32"/>
                    <a:pt x="2" y="34"/>
                  </a:cubicBezTo>
                  <a:cubicBezTo>
                    <a:pt x="2" y="36"/>
                    <a:pt x="1" y="39"/>
                    <a:pt x="1" y="41"/>
                  </a:cubicBezTo>
                  <a:cubicBezTo>
                    <a:pt x="1" y="43"/>
                    <a:pt x="1" y="46"/>
                    <a:pt x="0" y="47"/>
                  </a:cubicBezTo>
                  <a:cubicBezTo>
                    <a:pt x="2" y="47"/>
                    <a:pt x="3" y="47"/>
                    <a:pt x="4" y="46"/>
                  </a:cubicBezTo>
                  <a:cubicBezTo>
                    <a:pt x="5" y="45"/>
                    <a:pt x="12" y="44"/>
                    <a:pt x="12" y="44"/>
                  </a:cubicBezTo>
                  <a:cubicBezTo>
                    <a:pt x="19" y="43"/>
                    <a:pt x="19" y="43"/>
                    <a:pt x="19" y="43"/>
                  </a:cubicBezTo>
                  <a:cubicBezTo>
                    <a:pt x="21" y="39"/>
                    <a:pt x="23" y="35"/>
                    <a:pt x="26" y="34"/>
                  </a:cubicBezTo>
                  <a:cubicBezTo>
                    <a:pt x="29" y="33"/>
                    <a:pt x="34" y="33"/>
                    <a:pt x="37" y="34"/>
                  </a:cubicBezTo>
                  <a:cubicBezTo>
                    <a:pt x="38" y="32"/>
                    <a:pt x="39" y="30"/>
                    <a:pt x="40" y="29"/>
                  </a:cubicBezTo>
                  <a:cubicBezTo>
                    <a:pt x="42" y="27"/>
                    <a:pt x="45" y="23"/>
                    <a:pt x="45" y="19"/>
                  </a:cubicBezTo>
                  <a:cubicBezTo>
                    <a:pt x="46" y="16"/>
                    <a:pt x="46" y="12"/>
                    <a:pt x="46" y="12"/>
                  </a:cubicBezTo>
                  <a:lnTo>
                    <a:pt x="42" y="9"/>
                  </a:ln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19" name="Google Shape;15519;p133"/>
            <p:cNvSpPr/>
            <p:nvPr/>
          </p:nvSpPr>
          <p:spPr>
            <a:xfrm>
              <a:off x="8892520" y="4282773"/>
              <a:ext cx="57824" cy="85942"/>
            </a:xfrm>
            <a:custGeom>
              <a:avLst/>
              <a:gdLst/>
              <a:ahLst/>
              <a:cxnLst/>
              <a:rect l="l" t="t" r="r" b="b"/>
              <a:pathLst>
                <a:path w="211" h="317" extrusionOk="0">
                  <a:moveTo>
                    <a:pt x="32" y="148"/>
                  </a:moveTo>
                  <a:cubicBezTo>
                    <a:pt x="0" y="254"/>
                    <a:pt x="74" y="317"/>
                    <a:pt x="85" y="307"/>
                  </a:cubicBezTo>
                  <a:cubicBezTo>
                    <a:pt x="106" y="285"/>
                    <a:pt x="211" y="64"/>
                    <a:pt x="190" y="32"/>
                  </a:cubicBezTo>
                  <a:cubicBezTo>
                    <a:pt x="169" y="0"/>
                    <a:pt x="64" y="53"/>
                    <a:pt x="32" y="148"/>
                  </a:cubicBezTo>
                  <a:close/>
                </a:path>
              </a:pathLst>
            </a:custGeom>
            <a:solidFill>
              <a:srgbClr val="ECEEEF"/>
            </a:solidFill>
            <a:ln w="9525" cap="flat" cmpd="sng">
              <a:solidFill>
                <a:srgbClr val="FCF2B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0" name="Google Shape;15520;p133"/>
            <p:cNvSpPr/>
            <p:nvPr/>
          </p:nvSpPr>
          <p:spPr>
            <a:xfrm>
              <a:off x="8426165" y="4334776"/>
              <a:ext cx="191068" cy="398477"/>
            </a:xfrm>
            <a:custGeom>
              <a:avLst/>
              <a:gdLst/>
              <a:ahLst/>
              <a:cxnLst/>
              <a:rect l="l" t="t" r="r" b="b"/>
              <a:pathLst>
                <a:path w="62" h="129" extrusionOk="0">
                  <a:moveTo>
                    <a:pt x="46" y="16"/>
                  </a:moveTo>
                  <a:cubicBezTo>
                    <a:pt x="43" y="15"/>
                    <a:pt x="37" y="11"/>
                    <a:pt x="37" y="9"/>
                  </a:cubicBezTo>
                  <a:cubicBezTo>
                    <a:pt x="37" y="8"/>
                    <a:pt x="40" y="5"/>
                    <a:pt x="35" y="4"/>
                  </a:cubicBezTo>
                  <a:cubicBezTo>
                    <a:pt x="30" y="4"/>
                    <a:pt x="29" y="2"/>
                    <a:pt x="28" y="1"/>
                  </a:cubicBezTo>
                  <a:cubicBezTo>
                    <a:pt x="27" y="0"/>
                    <a:pt x="23" y="3"/>
                    <a:pt x="21" y="5"/>
                  </a:cubicBezTo>
                  <a:cubicBezTo>
                    <a:pt x="20" y="7"/>
                    <a:pt x="19" y="4"/>
                    <a:pt x="16" y="6"/>
                  </a:cubicBezTo>
                  <a:cubicBezTo>
                    <a:pt x="13" y="8"/>
                    <a:pt x="10" y="4"/>
                    <a:pt x="8" y="6"/>
                  </a:cubicBezTo>
                  <a:cubicBezTo>
                    <a:pt x="7" y="8"/>
                    <a:pt x="4" y="5"/>
                    <a:pt x="2" y="7"/>
                  </a:cubicBezTo>
                  <a:cubicBezTo>
                    <a:pt x="1" y="8"/>
                    <a:pt x="1" y="8"/>
                    <a:pt x="0" y="9"/>
                  </a:cubicBezTo>
                  <a:cubicBezTo>
                    <a:pt x="1" y="10"/>
                    <a:pt x="3" y="12"/>
                    <a:pt x="3" y="13"/>
                  </a:cubicBezTo>
                  <a:cubicBezTo>
                    <a:pt x="3" y="15"/>
                    <a:pt x="7" y="17"/>
                    <a:pt x="7" y="19"/>
                  </a:cubicBezTo>
                  <a:cubicBezTo>
                    <a:pt x="7" y="22"/>
                    <a:pt x="12" y="24"/>
                    <a:pt x="14" y="23"/>
                  </a:cubicBezTo>
                  <a:cubicBezTo>
                    <a:pt x="16" y="22"/>
                    <a:pt x="19" y="21"/>
                    <a:pt x="20" y="25"/>
                  </a:cubicBezTo>
                  <a:cubicBezTo>
                    <a:pt x="20" y="29"/>
                    <a:pt x="23" y="29"/>
                    <a:pt x="23" y="31"/>
                  </a:cubicBezTo>
                  <a:cubicBezTo>
                    <a:pt x="23" y="34"/>
                    <a:pt x="17" y="32"/>
                    <a:pt x="16" y="35"/>
                  </a:cubicBezTo>
                  <a:cubicBezTo>
                    <a:pt x="15" y="38"/>
                    <a:pt x="25" y="41"/>
                    <a:pt x="25" y="43"/>
                  </a:cubicBezTo>
                  <a:cubicBezTo>
                    <a:pt x="25" y="45"/>
                    <a:pt x="28" y="48"/>
                    <a:pt x="29" y="50"/>
                  </a:cubicBezTo>
                  <a:cubicBezTo>
                    <a:pt x="31" y="53"/>
                    <a:pt x="35" y="56"/>
                    <a:pt x="36" y="59"/>
                  </a:cubicBezTo>
                  <a:cubicBezTo>
                    <a:pt x="37" y="63"/>
                    <a:pt x="42" y="64"/>
                    <a:pt x="43" y="66"/>
                  </a:cubicBezTo>
                  <a:cubicBezTo>
                    <a:pt x="45" y="67"/>
                    <a:pt x="45" y="71"/>
                    <a:pt x="45" y="74"/>
                  </a:cubicBezTo>
                  <a:cubicBezTo>
                    <a:pt x="44" y="78"/>
                    <a:pt x="44" y="83"/>
                    <a:pt x="48" y="88"/>
                  </a:cubicBezTo>
                  <a:cubicBezTo>
                    <a:pt x="51" y="93"/>
                    <a:pt x="44" y="95"/>
                    <a:pt x="42" y="98"/>
                  </a:cubicBezTo>
                  <a:cubicBezTo>
                    <a:pt x="40" y="101"/>
                    <a:pt x="41" y="104"/>
                    <a:pt x="34" y="103"/>
                  </a:cubicBezTo>
                  <a:cubicBezTo>
                    <a:pt x="28" y="101"/>
                    <a:pt x="35" y="108"/>
                    <a:pt x="34" y="110"/>
                  </a:cubicBezTo>
                  <a:cubicBezTo>
                    <a:pt x="33" y="112"/>
                    <a:pt x="25" y="108"/>
                    <a:pt x="25" y="110"/>
                  </a:cubicBezTo>
                  <a:cubicBezTo>
                    <a:pt x="25" y="111"/>
                    <a:pt x="22" y="113"/>
                    <a:pt x="19" y="114"/>
                  </a:cubicBezTo>
                  <a:cubicBezTo>
                    <a:pt x="20" y="115"/>
                    <a:pt x="22" y="116"/>
                    <a:pt x="23" y="117"/>
                  </a:cubicBezTo>
                  <a:cubicBezTo>
                    <a:pt x="25" y="118"/>
                    <a:pt x="21" y="120"/>
                    <a:pt x="21" y="124"/>
                  </a:cubicBezTo>
                  <a:cubicBezTo>
                    <a:pt x="21" y="128"/>
                    <a:pt x="24" y="129"/>
                    <a:pt x="25" y="128"/>
                  </a:cubicBezTo>
                  <a:cubicBezTo>
                    <a:pt x="26" y="126"/>
                    <a:pt x="31" y="122"/>
                    <a:pt x="33" y="122"/>
                  </a:cubicBezTo>
                  <a:cubicBezTo>
                    <a:pt x="35" y="121"/>
                    <a:pt x="33" y="118"/>
                    <a:pt x="35" y="119"/>
                  </a:cubicBezTo>
                  <a:cubicBezTo>
                    <a:pt x="37" y="119"/>
                    <a:pt x="36" y="116"/>
                    <a:pt x="37" y="114"/>
                  </a:cubicBezTo>
                  <a:cubicBezTo>
                    <a:pt x="38" y="113"/>
                    <a:pt x="39" y="113"/>
                    <a:pt x="42" y="113"/>
                  </a:cubicBezTo>
                  <a:cubicBezTo>
                    <a:pt x="45" y="113"/>
                    <a:pt x="49" y="111"/>
                    <a:pt x="54" y="108"/>
                  </a:cubicBezTo>
                  <a:cubicBezTo>
                    <a:pt x="58" y="105"/>
                    <a:pt x="59" y="104"/>
                    <a:pt x="60" y="97"/>
                  </a:cubicBezTo>
                  <a:cubicBezTo>
                    <a:pt x="62" y="89"/>
                    <a:pt x="58" y="79"/>
                    <a:pt x="58" y="77"/>
                  </a:cubicBezTo>
                  <a:cubicBezTo>
                    <a:pt x="58" y="75"/>
                    <a:pt x="52" y="64"/>
                    <a:pt x="50" y="64"/>
                  </a:cubicBezTo>
                  <a:cubicBezTo>
                    <a:pt x="48" y="64"/>
                    <a:pt x="38" y="54"/>
                    <a:pt x="37" y="52"/>
                  </a:cubicBezTo>
                  <a:cubicBezTo>
                    <a:pt x="35" y="51"/>
                    <a:pt x="35" y="48"/>
                    <a:pt x="33" y="46"/>
                  </a:cubicBezTo>
                  <a:cubicBezTo>
                    <a:pt x="30" y="44"/>
                    <a:pt x="30" y="38"/>
                    <a:pt x="31" y="34"/>
                  </a:cubicBezTo>
                  <a:cubicBezTo>
                    <a:pt x="31" y="31"/>
                    <a:pt x="37" y="30"/>
                    <a:pt x="37" y="27"/>
                  </a:cubicBezTo>
                  <a:cubicBezTo>
                    <a:pt x="37" y="25"/>
                    <a:pt x="37" y="22"/>
                    <a:pt x="40" y="22"/>
                  </a:cubicBezTo>
                  <a:cubicBezTo>
                    <a:pt x="43" y="22"/>
                    <a:pt x="45" y="20"/>
                    <a:pt x="47" y="18"/>
                  </a:cubicBezTo>
                  <a:cubicBezTo>
                    <a:pt x="47" y="17"/>
                    <a:pt x="47" y="17"/>
                    <a:pt x="47" y="17"/>
                  </a:cubicBezTo>
                  <a:cubicBezTo>
                    <a:pt x="47" y="16"/>
                    <a:pt x="46" y="16"/>
                    <a:pt x="46" y="16"/>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1" name="Google Shape;15521;p133"/>
            <p:cNvSpPr/>
            <p:nvPr/>
          </p:nvSpPr>
          <p:spPr>
            <a:xfrm>
              <a:off x="1406937" y="2666704"/>
              <a:ext cx="2643524" cy="1795031"/>
            </a:xfrm>
            <a:custGeom>
              <a:avLst/>
              <a:gdLst/>
              <a:ahLst/>
              <a:cxnLst/>
              <a:rect l="l" t="t" r="r" b="b"/>
              <a:pathLst>
                <a:path w="857" h="581" extrusionOk="0">
                  <a:moveTo>
                    <a:pt x="322" y="213"/>
                  </a:moveTo>
                  <a:cubicBezTo>
                    <a:pt x="323" y="210"/>
                    <a:pt x="323" y="208"/>
                    <a:pt x="314" y="204"/>
                  </a:cubicBezTo>
                  <a:cubicBezTo>
                    <a:pt x="304" y="200"/>
                    <a:pt x="305" y="198"/>
                    <a:pt x="299" y="186"/>
                  </a:cubicBezTo>
                  <a:cubicBezTo>
                    <a:pt x="292" y="175"/>
                    <a:pt x="281" y="170"/>
                    <a:pt x="281" y="166"/>
                  </a:cubicBezTo>
                  <a:cubicBezTo>
                    <a:pt x="281" y="161"/>
                    <a:pt x="269" y="162"/>
                    <a:pt x="269" y="165"/>
                  </a:cubicBezTo>
                  <a:cubicBezTo>
                    <a:pt x="269" y="168"/>
                    <a:pt x="264" y="169"/>
                    <a:pt x="262" y="171"/>
                  </a:cubicBezTo>
                  <a:cubicBezTo>
                    <a:pt x="259" y="173"/>
                    <a:pt x="258" y="170"/>
                    <a:pt x="255" y="167"/>
                  </a:cubicBezTo>
                  <a:cubicBezTo>
                    <a:pt x="253" y="164"/>
                    <a:pt x="247" y="160"/>
                    <a:pt x="247" y="158"/>
                  </a:cubicBezTo>
                  <a:cubicBezTo>
                    <a:pt x="247" y="156"/>
                    <a:pt x="245" y="152"/>
                    <a:pt x="241" y="154"/>
                  </a:cubicBezTo>
                  <a:cubicBezTo>
                    <a:pt x="237" y="156"/>
                    <a:pt x="234" y="154"/>
                    <a:pt x="233" y="156"/>
                  </a:cubicBezTo>
                  <a:cubicBezTo>
                    <a:pt x="232" y="157"/>
                    <a:pt x="229" y="155"/>
                    <a:pt x="229" y="155"/>
                  </a:cubicBezTo>
                  <a:cubicBezTo>
                    <a:pt x="229" y="26"/>
                    <a:pt x="229" y="26"/>
                    <a:pt x="229" y="26"/>
                  </a:cubicBezTo>
                  <a:cubicBezTo>
                    <a:pt x="227" y="25"/>
                    <a:pt x="226" y="25"/>
                    <a:pt x="225" y="25"/>
                  </a:cubicBezTo>
                  <a:cubicBezTo>
                    <a:pt x="219" y="23"/>
                    <a:pt x="211" y="19"/>
                    <a:pt x="207" y="20"/>
                  </a:cubicBezTo>
                  <a:cubicBezTo>
                    <a:pt x="203" y="21"/>
                    <a:pt x="194" y="22"/>
                    <a:pt x="191" y="21"/>
                  </a:cubicBezTo>
                  <a:cubicBezTo>
                    <a:pt x="188" y="19"/>
                    <a:pt x="184" y="18"/>
                    <a:pt x="178" y="19"/>
                  </a:cubicBezTo>
                  <a:cubicBezTo>
                    <a:pt x="172" y="20"/>
                    <a:pt x="168" y="15"/>
                    <a:pt x="160" y="13"/>
                  </a:cubicBezTo>
                  <a:cubicBezTo>
                    <a:pt x="152" y="12"/>
                    <a:pt x="141" y="14"/>
                    <a:pt x="139" y="15"/>
                  </a:cubicBezTo>
                  <a:cubicBezTo>
                    <a:pt x="136" y="16"/>
                    <a:pt x="137" y="12"/>
                    <a:pt x="133" y="13"/>
                  </a:cubicBezTo>
                  <a:cubicBezTo>
                    <a:pt x="130" y="13"/>
                    <a:pt x="132" y="11"/>
                    <a:pt x="131" y="8"/>
                  </a:cubicBezTo>
                  <a:cubicBezTo>
                    <a:pt x="129" y="5"/>
                    <a:pt x="119" y="8"/>
                    <a:pt x="116" y="8"/>
                  </a:cubicBezTo>
                  <a:cubicBezTo>
                    <a:pt x="113" y="9"/>
                    <a:pt x="112" y="7"/>
                    <a:pt x="112" y="5"/>
                  </a:cubicBezTo>
                  <a:cubicBezTo>
                    <a:pt x="112" y="3"/>
                    <a:pt x="109" y="4"/>
                    <a:pt x="108" y="6"/>
                  </a:cubicBezTo>
                  <a:cubicBezTo>
                    <a:pt x="106" y="8"/>
                    <a:pt x="103" y="9"/>
                    <a:pt x="101" y="7"/>
                  </a:cubicBezTo>
                  <a:cubicBezTo>
                    <a:pt x="100" y="6"/>
                    <a:pt x="104" y="5"/>
                    <a:pt x="104" y="4"/>
                  </a:cubicBezTo>
                  <a:cubicBezTo>
                    <a:pt x="105" y="2"/>
                    <a:pt x="100" y="1"/>
                    <a:pt x="98" y="0"/>
                  </a:cubicBezTo>
                  <a:cubicBezTo>
                    <a:pt x="96" y="0"/>
                    <a:pt x="93" y="2"/>
                    <a:pt x="89" y="6"/>
                  </a:cubicBezTo>
                  <a:cubicBezTo>
                    <a:pt x="85" y="9"/>
                    <a:pt x="79" y="9"/>
                    <a:pt x="76" y="9"/>
                  </a:cubicBezTo>
                  <a:cubicBezTo>
                    <a:pt x="72" y="8"/>
                    <a:pt x="68" y="9"/>
                    <a:pt x="68" y="11"/>
                  </a:cubicBezTo>
                  <a:cubicBezTo>
                    <a:pt x="68" y="13"/>
                    <a:pt x="72" y="13"/>
                    <a:pt x="70" y="15"/>
                  </a:cubicBezTo>
                  <a:cubicBezTo>
                    <a:pt x="67" y="18"/>
                    <a:pt x="66" y="12"/>
                    <a:pt x="64" y="15"/>
                  </a:cubicBezTo>
                  <a:cubicBezTo>
                    <a:pt x="61" y="18"/>
                    <a:pt x="53" y="17"/>
                    <a:pt x="51" y="17"/>
                  </a:cubicBezTo>
                  <a:cubicBezTo>
                    <a:pt x="49" y="17"/>
                    <a:pt x="43" y="23"/>
                    <a:pt x="41" y="25"/>
                  </a:cubicBezTo>
                  <a:cubicBezTo>
                    <a:pt x="39" y="27"/>
                    <a:pt x="43" y="29"/>
                    <a:pt x="38" y="34"/>
                  </a:cubicBezTo>
                  <a:cubicBezTo>
                    <a:pt x="33" y="40"/>
                    <a:pt x="19" y="38"/>
                    <a:pt x="17" y="38"/>
                  </a:cubicBezTo>
                  <a:cubicBezTo>
                    <a:pt x="14" y="38"/>
                    <a:pt x="16" y="42"/>
                    <a:pt x="14" y="44"/>
                  </a:cubicBezTo>
                  <a:cubicBezTo>
                    <a:pt x="13" y="46"/>
                    <a:pt x="16" y="48"/>
                    <a:pt x="24" y="50"/>
                  </a:cubicBezTo>
                  <a:cubicBezTo>
                    <a:pt x="31" y="52"/>
                    <a:pt x="37" y="62"/>
                    <a:pt x="37" y="64"/>
                  </a:cubicBezTo>
                  <a:cubicBezTo>
                    <a:pt x="38" y="67"/>
                    <a:pt x="48" y="64"/>
                    <a:pt x="52" y="65"/>
                  </a:cubicBezTo>
                  <a:cubicBezTo>
                    <a:pt x="55" y="65"/>
                    <a:pt x="51" y="70"/>
                    <a:pt x="54" y="72"/>
                  </a:cubicBezTo>
                  <a:cubicBezTo>
                    <a:pt x="58" y="73"/>
                    <a:pt x="62" y="71"/>
                    <a:pt x="63" y="74"/>
                  </a:cubicBezTo>
                  <a:cubicBezTo>
                    <a:pt x="64" y="76"/>
                    <a:pt x="57" y="74"/>
                    <a:pt x="53" y="77"/>
                  </a:cubicBezTo>
                  <a:cubicBezTo>
                    <a:pt x="50" y="79"/>
                    <a:pt x="48" y="81"/>
                    <a:pt x="46" y="79"/>
                  </a:cubicBezTo>
                  <a:cubicBezTo>
                    <a:pt x="45" y="77"/>
                    <a:pt x="39" y="78"/>
                    <a:pt x="35" y="78"/>
                  </a:cubicBezTo>
                  <a:cubicBezTo>
                    <a:pt x="32" y="79"/>
                    <a:pt x="35" y="74"/>
                    <a:pt x="35" y="72"/>
                  </a:cubicBezTo>
                  <a:cubicBezTo>
                    <a:pt x="36" y="71"/>
                    <a:pt x="31" y="69"/>
                    <a:pt x="25" y="73"/>
                  </a:cubicBezTo>
                  <a:cubicBezTo>
                    <a:pt x="19" y="76"/>
                    <a:pt x="21" y="75"/>
                    <a:pt x="20" y="78"/>
                  </a:cubicBezTo>
                  <a:cubicBezTo>
                    <a:pt x="20" y="81"/>
                    <a:pt x="17" y="76"/>
                    <a:pt x="13" y="79"/>
                  </a:cubicBezTo>
                  <a:cubicBezTo>
                    <a:pt x="9" y="81"/>
                    <a:pt x="3" y="83"/>
                    <a:pt x="2" y="85"/>
                  </a:cubicBezTo>
                  <a:cubicBezTo>
                    <a:pt x="0" y="88"/>
                    <a:pt x="10" y="89"/>
                    <a:pt x="14" y="90"/>
                  </a:cubicBezTo>
                  <a:cubicBezTo>
                    <a:pt x="17" y="91"/>
                    <a:pt x="9" y="93"/>
                    <a:pt x="12" y="94"/>
                  </a:cubicBezTo>
                  <a:cubicBezTo>
                    <a:pt x="15" y="95"/>
                    <a:pt x="14" y="98"/>
                    <a:pt x="19" y="100"/>
                  </a:cubicBezTo>
                  <a:cubicBezTo>
                    <a:pt x="23" y="103"/>
                    <a:pt x="34" y="100"/>
                    <a:pt x="37" y="100"/>
                  </a:cubicBezTo>
                  <a:cubicBezTo>
                    <a:pt x="39" y="100"/>
                    <a:pt x="42" y="104"/>
                    <a:pt x="44" y="101"/>
                  </a:cubicBezTo>
                  <a:cubicBezTo>
                    <a:pt x="46" y="99"/>
                    <a:pt x="55" y="92"/>
                    <a:pt x="59" y="96"/>
                  </a:cubicBezTo>
                  <a:cubicBezTo>
                    <a:pt x="63" y="100"/>
                    <a:pt x="54" y="99"/>
                    <a:pt x="57" y="102"/>
                  </a:cubicBezTo>
                  <a:cubicBezTo>
                    <a:pt x="59" y="104"/>
                    <a:pt x="62" y="110"/>
                    <a:pt x="58" y="113"/>
                  </a:cubicBezTo>
                  <a:cubicBezTo>
                    <a:pt x="53" y="116"/>
                    <a:pt x="50" y="114"/>
                    <a:pt x="47" y="114"/>
                  </a:cubicBezTo>
                  <a:cubicBezTo>
                    <a:pt x="45" y="114"/>
                    <a:pt x="46" y="118"/>
                    <a:pt x="43" y="121"/>
                  </a:cubicBezTo>
                  <a:cubicBezTo>
                    <a:pt x="39" y="123"/>
                    <a:pt x="37" y="118"/>
                    <a:pt x="32" y="118"/>
                  </a:cubicBezTo>
                  <a:cubicBezTo>
                    <a:pt x="28" y="118"/>
                    <a:pt x="29" y="123"/>
                    <a:pt x="29" y="126"/>
                  </a:cubicBezTo>
                  <a:cubicBezTo>
                    <a:pt x="29" y="129"/>
                    <a:pt x="22" y="126"/>
                    <a:pt x="20" y="132"/>
                  </a:cubicBezTo>
                  <a:cubicBezTo>
                    <a:pt x="19" y="139"/>
                    <a:pt x="12" y="133"/>
                    <a:pt x="16" y="140"/>
                  </a:cubicBezTo>
                  <a:cubicBezTo>
                    <a:pt x="21" y="146"/>
                    <a:pt x="20" y="142"/>
                    <a:pt x="24" y="145"/>
                  </a:cubicBezTo>
                  <a:cubicBezTo>
                    <a:pt x="28" y="148"/>
                    <a:pt x="20" y="152"/>
                    <a:pt x="24" y="153"/>
                  </a:cubicBezTo>
                  <a:cubicBezTo>
                    <a:pt x="27" y="154"/>
                    <a:pt x="31" y="160"/>
                    <a:pt x="34" y="163"/>
                  </a:cubicBezTo>
                  <a:cubicBezTo>
                    <a:pt x="37" y="165"/>
                    <a:pt x="40" y="162"/>
                    <a:pt x="44" y="161"/>
                  </a:cubicBezTo>
                  <a:cubicBezTo>
                    <a:pt x="48" y="161"/>
                    <a:pt x="46" y="156"/>
                    <a:pt x="48" y="158"/>
                  </a:cubicBezTo>
                  <a:cubicBezTo>
                    <a:pt x="51" y="160"/>
                    <a:pt x="54" y="166"/>
                    <a:pt x="52" y="167"/>
                  </a:cubicBezTo>
                  <a:cubicBezTo>
                    <a:pt x="50" y="169"/>
                    <a:pt x="51" y="173"/>
                    <a:pt x="51" y="176"/>
                  </a:cubicBezTo>
                  <a:cubicBezTo>
                    <a:pt x="51" y="178"/>
                    <a:pt x="59" y="177"/>
                    <a:pt x="60" y="175"/>
                  </a:cubicBezTo>
                  <a:cubicBezTo>
                    <a:pt x="61" y="172"/>
                    <a:pt x="68" y="171"/>
                    <a:pt x="72" y="176"/>
                  </a:cubicBezTo>
                  <a:cubicBezTo>
                    <a:pt x="76" y="180"/>
                    <a:pt x="77" y="181"/>
                    <a:pt x="77" y="177"/>
                  </a:cubicBezTo>
                  <a:cubicBezTo>
                    <a:pt x="77" y="174"/>
                    <a:pt x="80" y="170"/>
                    <a:pt x="80" y="173"/>
                  </a:cubicBezTo>
                  <a:cubicBezTo>
                    <a:pt x="81" y="176"/>
                    <a:pt x="84" y="176"/>
                    <a:pt x="90" y="174"/>
                  </a:cubicBezTo>
                  <a:cubicBezTo>
                    <a:pt x="95" y="171"/>
                    <a:pt x="93" y="174"/>
                    <a:pt x="90" y="178"/>
                  </a:cubicBezTo>
                  <a:cubicBezTo>
                    <a:pt x="86" y="183"/>
                    <a:pt x="90" y="190"/>
                    <a:pt x="87" y="191"/>
                  </a:cubicBezTo>
                  <a:cubicBezTo>
                    <a:pt x="84" y="192"/>
                    <a:pt x="81" y="200"/>
                    <a:pt x="76" y="200"/>
                  </a:cubicBezTo>
                  <a:cubicBezTo>
                    <a:pt x="72" y="201"/>
                    <a:pt x="63" y="210"/>
                    <a:pt x="62" y="211"/>
                  </a:cubicBezTo>
                  <a:cubicBezTo>
                    <a:pt x="61" y="213"/>
                    <a:pt x="51" y="208"/>
                    <a:pt x="49" y="213"/>
                  </a:cubicBezTo>
                  <a:cubicBezTo>
                    <a:pt x="48" y="217"/>
                    <a:pt x="41" y="220"/>
                    <a:pt x="43" y="222"/>
                  </a:cubicBezTo>
                  <a:cubicBezTo>
                    <a:pt x="44" y="223"/>
                    <a:pt x="53" y="219"/>
                    <a:pt x="53" y="216"/>
                  </a:cubicBezTo>
                  <a:cubicBezTo>
                    <a:pt x="53" y="214"/>
                    <a:pt x="55" y="215"/>
                    <a:pt x="56" y="216"/>
                  </a:cubicBezTo>
                  <a:cubicBezTo>
                    <a:pt x="58" y="218"/>
                    <a:pt x="61" y="215"/>
                    <a:pt x="63" y="214"/>
                  </a:cubicBezTo>
                  <a:cubicBezTo>
                    <a:pt x="65" y="212"/>
                    <a:pt x="67" y="213"/>
                    <a:pt x="69" y="213"/>
                  </a:cubicBezTo>
                  <a:cubicBezTo>
                    <a:pt x="71" y="213"/>
                    <a:pt x="72" y="211"/>
                    <a:pt x="77" y="210"/>
                  </a:cubicBezTo>
                  <a:cubicBezTo>
                    <a:pt x="82" y="209"/>
                    <a:pt x="81" y="208"/>
                    <a:pt x="82" y="205"/>
                  </a:cubicBezTo>
                  <a:cubicBezTo>
                    <a:pt x="83" y="203"/>
                    <a:pt x="95" y="197"/>
                    <a:pt x="97" y="196"/>
                  </a:cubicBezTo>
                  <a:cubicBezTo>
                    <a:pt x="99" y="196"/>
                    <a:pt x="98" y="192"/>
                    <a:pt x="100" y="192"/>
                  </a:cubicBezTo>
                  <a:cubicBezTo>
                    <a:pt x="103" y="192"/>
                    <a:pt x="107" y="189"/>
                    <a:pt x="110" y="186"/>
                  </a:cubicBezTo>
                  <a:cubicBezTo>
                    <a:pt x="113" y="184"/>
                    <a:pt x="114" y="185"/>
                    <a:pt x="116" y="184"/>
                  </a:cubicBezTo>
                  <a:cubicBezTo>
                    <a:pt x="118" y="183"/>
                    <a:pt x="117" y="178"/>
                    <a:pt x="119" y="178"/>
                  </a:cubicBezTo>
                  <a:cubicBezTo>
                    <a:pt x="121" y="177"/>
                    <a:pt x="123" y="175"/>
                    <a:pt x="123" y="173"/>
                  </a:cubicBezTo>
                  <a:cubicBezTo>
                    <a:pt x="123" y="171"/>
                    <a:pt x="117" y="171"/>
                    <a:pt x="117" y="170"/>
                  </a:cubicBezTo>
                  <a:cubicBezTo>
                    <a:pt x="116" y="169"/>
                    <a:pt x="121" y="164"/>
                    <a:pt x="124" y="164"/>
                  </a:cubicBezTo>
                  <a:cubicBezTo>
                    <a:pt x="126" y="164"/>
                    <a:pt x="129" y="162"/>
                    <a:pt x="129" y="159"/>
                  </a:cubicBezTo>
                  <a:cubicBezTo>
                    <a:pt x="129" y="156"/>
                    <a:pt x="132" y="155"/>
                    <a:pt x="135" y="153"/>
                  </a:cubicBezTo>
                  <a:cubicBezTo>
                    <a:pt x="137" y="150"/>
                    <a:pt x="137" y="148"/>
                    <a:pt x="139" y="148"/>
                  </a:cubicBezTo>
                  <a:cubicBezTo>
                    <a:pt x="141" y="148"/>
                    <a:pt x="144" y="144"/>
                    <a:pt x="146" y="143"/>
                  </a:cubicBezTo>
                  <a:cubicBezTo>
                    <a:pt x="149" y="141"/>
                    <a:pt x="146" y="145"/>
                    <a:pt x="151" y="145"/>
                  </a:cubicBezTo>
                  <a:cubicBezTo>
                    <a:pt x="156" y="145"/>
                    <a:pt x="155" y="150"/>
                    <a:pt x="152" y="148"/>
                  </a:cubicBezTo>
                  <a:cubicBezTo>
                    <a:pt x="148" y="146"/>
                    <a:pt x="146" y="146"/>
                    <a:pt x="143" y="150"/>
                  </a:cubicBezTo>
                  <a:cubicBezTo>
                    <a:pt x="139" y="153"/>
                    <a:pt x="142" y="154"/>
                    <a:pt x="139" y="157"/>
                  </a:cubicBezTo>
                  <a:cubicBezTo>
                    <a:pt x="137" y="161"/>
                    <a:pt x="137" y="163"/>
                    <a:pt x="140" y="163"/>
                  </a:cubicBezTo>
                  <a:cubicBezTo>
                    <a:pt x="143" y="164"/>
                    <a:pt x="140" y="166"/>
                    <a:pt x="137" y="167"/>
                  </a:cubicBezTo>
                  <a:cubicBezTo>
                    <a:pt x="134" y="168"/>
                    <a:pt x="136" y="170"/>
                    <a:pt x="140" y="170"/>
                  </a:cubicBezTo>
                  <a:cubicBezTo>
                    <a:pt x="145" y="170"/>
                    <a:pt x="151" y="164"/>
                    <a:pt x="157" y="161"/>
                  </a:cubicBezTo>
                  <a:cubicBezTo>
                    <a:pt x="163" y="158"/>
                    <a:pt x="167" y="161"/>
                    <a:pt x="169" y="160"/>
                  </a:cubicBezTo>
                  <a:cubicBezTo>
                    <a:pt x="171" y="160"/>
                    <a:pt x="167" y="157"/>
                    <a:pt x="169" y="156"/>
                  </a:cubicBezTo>
                  <a:cubicBezTo>
                    <a:pt x="171" y="155"/>
                    <a:pt x="167" y="154"/>
                    <a:pt x="166" y="151"/>
                  </a:cubicBezTo>
                  <a:cubicBezTo>
                    <a:pt x="164" y="147"/>
                    <a:pt x="168" y="150"/>
                    <a:pt x="168" y="147"/>
                  </a:cubicBezTo>
                  <a:cubicBezTo>
                    <a:pt x="169" y="144"/>
                    <a:pt x="171" y="145"/>
                    <a:pt x="173" y="146"/>
                  </a:cubicBezTo>
                  <a:cubicBezTo>
                    <a:pt x="175" y="148"/>
                    <a:pt x="177" y="145"/>
                    <a:pt x="179" y="149"/>
                  </a:cubicBezTo>
                  <a:cubicBezTo>
                    <a:pt x="181" y="152"/>
                    <a:pt x="183" y="148"/>
                    <a:pt x="186" y="150"/>
                  </a:cubicBezTo>
                  <a:cubicBezTo>
                    <a:pt x="189" y="153"/>
                    <a:pt x="185" y="152"/>
                    <a:pt x="182" y="153"/>
                  </a:cubicBezTo>
                  <a:cubicBezTo>
                    <a:pt x="179" y="154"/>
                    <a:pt x="180" y="158"/>
                    <a:pt x="183" y="156"/>
                  </a:cubicBezTo>
                  <a:cubicBezTo>
                    <a:pt x="185" y="154"/>
                    <a:pt x="187" y="153"/>
                    <a:pt x="190" y="155"/>
                  </a:cubicBezTo>
                  <a:cubicBezTo>
                    <a:pt x="192" y="157"/>
                    <a:pt x="193" y="156"/>
                    <a:pt x="195" y="154"/>
                  </a:cubicBezTo>
                  <a:cubicBezTo>
                    <a:pt x="197" y="152"/>
                    <a:pt x="197" y="154"/>
                    <a:pt x="197" y="156"/>
                  </a:cubicBezTo>
                  <a:cubicBezTo>
                    <a:pt x="197" y="157"/>
                    <a:pt x="200" y="158"/>
                    <a:pt x="206" y="159"/>
                  </a:cubicBezTo>
                  <a:cubicBezTo>
                    <a:pt x="212" y="159"/>
                    <a:pt x="222" y="158"/>
                    <a:pt x="224" y="158"/>
                  </a:cubicBezTo>
                  <a:cubicBezTo>
                    <a:pt x="227" y="158"/>
                    <a:pt x="226" y="162"/>
                    <a:pt x="232" y="163"/>
                  </a:cubicBezTo>
                  <a:cubicBezTo>
                    <a:pt x="238" y="164"/>
                    <a:pt x="239" y="157"/>
                    <a:pt x="242" y="160"/>
                  </a:cubicBezTo>
                  <a:cubicBezTo>
                    <a:pt x="245" y="162"/>
                    <a:pt x="242" y="163"/>
                    <a:pt x="240" y="165"/>
                  </a:cubicBezTo>
                  <a:cubicBezTo>
                    <a:pt x="239" y="167"/>
                    <a:pt x="242" y="167"/>
                    <a:pt x="245" y="168"/>
                  </a:cubicBezTo>
                  <a:cubicBezTo>
                    <a:pt x="247" y="169"/>
                    <a:pt x="252" y="170"/>
                    <a:pt x="254" y="173"/>
                  </a:cubicBezTo>
                  <a:cubicBezTo>
                    <a:pt x="257" y="175"/>
                    <a:pt x="258" y="178"/>
                    <a:pt x="264" y="181"/>
                  </a:cubicBezTo>
                  <a:cubicBezTo>
                    <a:pt x="270" y="184"/>
                    <a:pt x="264" y="173"/>
                    <a:pt x="269" y="177"/>
                  </a:cubicBezTo>
                  <a:cubicBezTo>
                    <a:pt x="274" y="180"/>
                    <a:pt x="272" y="177"/>
                    <a:pt x="276" y="180"/>
                  </a:cubicBezTo>
                  <a:cubicBezTo>
                    <a:pt x="280" y="184"/>
                    <a:pt x="278" y="179"/>
                    <a:pt x="277" y="173"/>
                  </a:cubicBezTo>
                  <a:cubicBezTo>
                    <a:pt x="275" y="167"/>
                    <a:pt x="278" y="171"/>
                    <a:pt x="280" y="174"/>
                  </a:cubicBezTo>
                  <a:cubicBezTo>
                    <a:pt x="282" y="176"/>
                    <a:pt x="282" y="181"/>
                    <a:pt x="281" y="185"/>
                  </a:cubicBezTo>
                  <a:cubicBezTo>
                    <a:pt x="279" y="188"/>
                    <a:pt x="274" y="185"/>
                    <a:pt x="274" y="184"/>
                  </a:cubicBezTo>
                  <a:cubicBezTo>
                    <a:pt x="275" y="182"/>
                    <a:pt x="269" y="182"/>
                    <a:pt x="269" y="185"/>
                  </a:cubicBezTo>
                  <a:cubicBezTo>
                    <a:pt x="268" y="188"/>
                    <a:pt x="273" y="193"/>
                    <a:pt x="276" y="193"/>
                  </a:cubicBezTo>
                  <a:cubicBezTo>
                    <a:pt x="278" y="194"/>
                    <a:pt x="276" y="198"/>
                    <a:pt x="278" y="199"/>
                  </a:cubicBezTo>
                  <a:cubicBezTo>
                    <a:pt x="281" y="200"/>
                    <a:pt x="281" y="205"/>
                    <a:pt x="282" y="204"/>
                  </a:cubicBezTo>
                  <a:cubicBezTo>
                    <a:pt x="284" y="203"/>
                    <a:pt x="283" y="197"/>
                    <a:pt x="281" y="195"/>
                  </a:cubicBezTo>
                  <a:cubicBezTo>
                    <a:pt x="280" y="192"/>
                    <a:pt x="280" y="188"/>
                    <a:pt x="283" y="189"/>
                  </a:cubicBezTo>
                  <a:cubicBezTo>
                    <a:pt x="285" y="190"/>
                    <a:pt x="283" y="194"/>
                    <a:pt x="284" y="195"/>
                  </a:cubicBezTo>
                  <a:cubicBezTo>
                    <a:pt x="285" y="196"/>
                    <a:pt x="286" y="194"/>
                    <a:pt x="289" y="192"/>
                  </a:cubicBezTo>
                  <a:cubicBezTo>
                    <a:pt x="291" y="191"/>
                    <a:pt x="288" y="187"/>
                    <a:pt x="289" y="184"/>
                  </a:cubicBezTo>
                  <a:cubicBezTo>
                    <a:pt x="290" y="182"/>
                    <a:pt x="292" y="186"/>
                    <a:pt x="294" y="190"/>
                  </a:cubicBezTo>
                  <a:cubicBezTo>
                    <a:pt x="295" y="194"/>
                    <a:pt x="291" y="194"/>
                    <a:pt x="291" y="196"/>
                  </a:cubicBezTo>
                  <a:cubicBezTo>
                    <a:pt x="291" y="198"/>
                    <a:pt x="287" y="197"/>
                    <a:pt x="286" y="198"/>
                  </a:cubicBezTo>
                  <a:cubicBezTo>
                    <a:pt x="285" y="199"/>
                    <a:pt x="286" y="207"/>
                    <a:pt x="287" y="207"/>
                  </a:cubicBezTo>
                  <a:cubicBezTo>
                    <a:pt x="289" y="207"/>
                    <a:pt x="290" y="201"/>
                    <a:pt x="290" y="204"/>
                  </a:cubicBezTo>
                  <a:cubicBezTo>
                    <a:pt x="291" y="207"/>
                    <a:pt x="295" y="200"/>
                    <a:pt x="296" y="203"/>
                  </a:cubicBezTo>
                  <a:cubicBezTo>
                    <a:pt x="297" y="206"/>
                    <a:pt x="301" y="209"/>
                    <a:pt x="303" y="208"/>
                  </a:cubicBezTo>
                  <a:cubicBezTo>
                    <a:pt x="305" y="208"/>
                    <a:pt x="302" y="204"/>
                    <a:pt x="300" y="204"/>
                  </a:cubicBezTo>
                  <a:cubicBezTo>
                    <a:pt x="297" y="204"/>
                    <a:pt x="297" y="200"/>
                    <a:pt x="300" y="200"/>
                  </a:cubicBezTo>
                  <a:cubicBezTo>
                    <a:pt x="302" y="199"/>
                    <a:pt x="306" y="206"/>
                    <a:pt x="306" y="208"/>
                  </a:cubicBezTo>
                  <a:cubicBezTo>
                    <a:pt x="306" y="210"/>
                    <a:pt x="304" y="210"/>
                    <a:pt x="302" y="212"/>
                  </a:cubicBezTo>
                  <a:cubicBezTo>
                    <a:pt x="300" y="215"/>
                    <a:pt x="297" y="209"/>
                    <a:pt x="295" y="209"/>
                  </a:cubicBezTo>
                  <a:cubicBezTo>
                    <a:pt x="292" y="209"/>
                    <a:pt x="295" y="213"/>
                    <a:pt x="296" y="215"/>
                  </a:cubicBezTo>
                  <a:cubicBezTo>
                    <a:pt x="297" y="218"/>
                    <a:pt x="293" y="221"/>
                    <a:pt x="296" y="224"/>
                  </a:cubicBezTo>
                  <a:cubicBezTo>
                    <a:pt x="299" y="226"/>
                    <a:pt x="298" y="222"/>
                    <a:pt x="299" y="221"/>
                  </a:cubicBezTo>
                  <a:cubicBezTo>
                    <a:pt x="299" y="219"/>
                    <a:pt x="302" y="221"/>
                    <a:pt x="304" y="222"/>
                  </a:cubicBezTo>
                  <a:cubicBezTo>
                    <a:pt x="305" y="224"/>
                    <a:pt x="305" y="219"/>
                    <a:pt x="305" y="218"/>
                  </a:cubicBezTo>
                  <a:cubicBezTo>
                    <a:pt x="305" y="216"/>
                    <a:pt x="308" y="217"/>
                    <a:pt x="310" y="219"/>
                  </a:cubicBezTo>
                  <a:cubicBezTo>
                    <a:pt x="311" y="221"/>
                    <a:pt x="311" y="217"/>
                    <a:pt x="314" y="217"/>
                  </a:cubicBezTo>
                  <a:cubicBezTo>
                    <a:pt x="316" y="218"/>
                    <a:pt x="314" y="221"/>
                    <a:pt x="314" y="223"/>
                  </a:cubicBezTo>
                  <a:cubicBezTo>
                    <a:pt x="314" y="225"/>
                    <a:pt x="318" y="221"/>
                    <a:pt x="318" y="224"/>
                  </a:cubicBezTo>
                  <a:cubicBezTo>
                    <a:pt x="318" y="224"/>
                    <a:pt x="318" y="224"/>
                    <a:pt x="318" y="225"/>
                  </a:cubicBezTo>
                  <a:cubicBezTo>
                    <a:pt x="320" y="223"/>
                    <a:pt x="322" y="222"/>
                    <a:pt x="324" y="221"/>
                  </a:cubicBezTo>
                  <a:cubicBezTo>
                    <a:pt x="328" y="218"/>
                    <a:pt x="321" y="216"/>
                    <a:pt x="322" y="213"/>
                  </a:cubicBezTo>
                  <a:close/>
                  <a:moveTo>
                    <a:pt x="7" y="239"/>
                  </a:moveTo>
                  <a:cubicBezTo>
                    <a:pt x="11" y="238"/>
                    <a:pt x="13" y="235"/>
                    <a:pt x="11" y="233"/>
                  </a:cubicBezTo>
                  <a:cubicBezTo>
                    <a:pt x="9" y="231"/>
                    <a:pt x="3" y="241"/>
                    <a:pt x="7" y="239"/>
                  </a:cubicBezTo>
                  <a:close/>
                  <a:moveTo>
                    <a:pt x="39" y="223"/>
                  </a:moveTo>
                  <a:cubicBezTo>
                    <a:pt x="34" y="221"/>
                    <a:pt x="24" y="228"/>
                    <a:pt x="27" y="228"/>
                  </a:cubicBezTo>
                  <a:cubicBezTo>
                    <a:pt x="30" y="229"/>
                    <a:pt x="31" y="226"/>
                    <a:pt x="34" y="226"/>
                  </a:cubicBezTo>
                  <a:cubicBezTo>
                    <a:pt x="37" y="226"/>
                    <a:pt x="43" y="224"/>
                    <a:pt x="39" y="223"/>
                  </a:cubicBezTo>
                  <a:close/>
                  <a:moveTo>
                    <a:pt x="133" y="179"/>
                  </a:moveTo>
                  <a:cubicBezTo>
                    <a:pt x="133" y="177"/>
                    <a:pt x="130" y="177"/>
                    <a:pt x="127" y="181"/>
                  </a:cubicBezTo>
                  <a:cubicBezTo>
                    <a:pt x="123" y="185"/>
                    <a:pt x="120" y="188"/>
                    <a:pt x="119" y="190"/>
                  </a:cubicBezTo>
                  <a:cubicBezTo>
                    <a:pt x="119" y="192"/>
                    <a:pt x="114" y="189"/>
                    <a:pt x="113" y="192"/>
                  </a:cubicBezTo>
                  <a:cubicBezTo>
                    <a:pt x="112" y="195"/>
                    <a:pt x="114" y="200"/>
                    <a:pt x="117" y="198"/>
                  </a:cubicBezTo>
                  <a:cubicBezTo>
                    <a:pt x="119" y="197"/>
                    <a:pt x="119" y="198"/>
                    <a:pt x="121" y="198"/>
                  </a:cubicBezTo>
                  <a:cubicBezTo>
                    <a:pt x="123" y="198"/>
                    <a:pt x="130" y="193"/>
                    <a:pt x="132" y="191"/>
                  </a:cubicBezTo>
                  <a:cubicBezTo>
                    <a:pt x="134" y="188"/>
                    <a:pt x="129" y="187"/>
                    <a:pt x="129" y="186"/>
                  </a:cubicBezTo>
                  <a:cubicBezTo>
                    <a:pt x="129" y="184"/>
                    <a:pt x="133" y="184"/>
                    <a:pt x="135" y="183"/>
                  </a:cubicBezTo>
                  <a:cubicBezTo>
                    <a:pt x="137" y="182"/>
                    <a:pt x="133" y="181"/>
                    <a:pt x="133" y="179"/>
                  </a:cubicBezTo>
                  <a:close/>
                  <a:moveTo>
                    <a:pt x="14" y="157"/>
                  </a:moveTo>
                  <a:cubicBezTo>
                    <a:pt x="14" y="154"/>
                    <a:pt x="6" y="156"/>
                    <a:pt x="7" y="159"/>
                  </a:cubicBezTo>
                  <a:cubicBezTo>
                    <a:pt x="8" y="162"/>
                    <a:pt x="15" y="164"/>
                    <a:pt x="19" y="163"/>
                  </a:cubicBezTo>
                  <a:cubicBezTo>
                    <a:pt x="21" y="162"/>
                    <a:pt x="22" y="159"/>
                    <a:pt x="20" y="157"/>
                  </a:cubicBezTo>
                  <a:cubicBezTo>
                    <a:pt x="18" y="155"/>
                    <a:pt x="15" y="160"/>
                    <a:pt x="14" y="157"/>
                  </a:cubicBezTo>
                  <a:close/>
                  <a:moveTo>
                    <a:pt x="105" y="569"/>
                  </a:moveTo>
                  <a:cubicBezTo>
                    <a:pt x="101" y="569"/>
                    <a:pt x="103" y="581"/>
                    <a:pt x="106" y="579"/>
                  </a:cubicBezTo>
                  <a:cubicBezTo>
                    <a:pt x="107" y="578"/>
                    <a:pt x="111" y="578"/>
                    <a:pt x="112" y="576"/>
                  </a:cubicBezTo>
                  <a:cubicBezTo>
                    <a:pt x="113" y="573"/>
                    <a:pt x="110" y="568"/>
                    <a:pt x="105" y="569"/>
                  </a:cubicBezTo>
                  <a:close/>
                  <a:moveTo>
                    <a:pt x="99" y="562"/>
                  </a:moveTo>
                  <a:cubicBezTo>
                    <a:pt x="96" y="562"/>
                    <a:pt x="98" y="567"/>
                    <a:pt x="100" y="566"/>
                  </a:cubicBezTo>
                  <a:cubicBezTo>
                    <a:pt x="103" y="564"/>
                    <a:pt x="102" y="561"/>
                    <a:pt x="99" y="562"/>
                  </a:cubicBezTo>
                  <a:close/>
                  <a:moveTo>
                    <a:pt x="70" y="552"/>
                  </a:moveTo>
                  <a:cubicBezTo>
                    <a:pt x="72" y="555"/>
                    <a:pt x="74" y="554"/>
                    <a:pt x="75" y="552"/>
                  </a:cubicBezTo>
                  <a:cubicBezTo>
                    <a:pt x="76" y="550"/>
                    <a:pt x="67" y="550"/>
                    <a:pt x="70" y="552"/>
                  </a:cubicBezTo>
                  <a:close/>
                  <a:moveTo>
                    <a:pt x="83" y="558"/>
                  </a:moveTo>
                  <a:cubicBezTo>
                    <a:pt x="85" y="561"/>
                    <a:pt x="87" y="561"/>
                    <a:pt x="88" y="559"/>
                  </a:cubicBezTo>
                  <a:cubicBezTo>
                    <a:pt x="90" y="556"/>
                    <a:pt x="81" y="555"/>
                    <a:pt x="83" y="558"/>
                  </a:cubicBezTo>
                  <a:close/>
                  <a:moveTo>
                    <a:pt x="849" y="308"/>
                  </a:moveTo>
                  <a:cubicBezTo>
                    <a:pt x="849" y="305"/>
                    <a:pt x="842" y="307"/>
                    <a:pt x="838" y="305"/>
                  </a:cubicBezTo>
                  <a:cubicBezTo>
                    <a:pt x="835" y="302"/>
                    <a:pt x="829" y="314"/>
                    <a:pt x="828" y="320"/>
                  </a:cubicBezTo>
                  <a:cubicBezTo>
                    <a:pt x="826" y="325"/>
                    <a:pt x="817" y="331"/>
                    <a:pt x="817" y="331"/>
                  </a:cubicBezTo>
                  <a:cubicBezTo>
                    <a:pt x="817" y="331"/>
                    <a:pt x="790" y="331"/>
                    <a:pt x="788" y="331"/>
                  </a:cubicBezTo>
                  <a:cubicBezTo>
                    <a:pt x="787" y="331"/>
                    <a:pt x="780" y="336"/>
                    <a:pt x="777" y="339"/>
                  </a:cubicBezTo>
                  <a:cubicBezTo>
                    <a:pt x="777" y="340"/>
                    <a:pt x="777" y="340"/>
                    <a:pt x="777" y="340"/>
                  </a:cubicBezTo>
                  <a:cubicBezTo>
                    <a:pt x="780" y="345"/>
                    <a:pt x="770" y="348"/>
                    <a:pt x="761" y="348"/>
                  </a:cubicBezTo>
                  <a:cubicBezTo>
                    <a:pt x="758" y="348"/>
                    <a:pt x="756" y="348"/>
                    <a:pt x="754" y="349"/>
                  </a:cubicBezTo>
                  <a:cubicBezTo>
                    <a:pt x="754" y="350"/>
                    <a:pt x="755" y="351"/>
                    <a:pt x="755" y="352"/>
                  </a:cubicBezTo>
                  <a:cubicBezTo>
                    <a:pt x="754" y="353"/>
                    <a:pt x="753" y="353"/>
                    <a:pt x="752" y="354"/>
                  </a:cubicBezTo>
                  <a:cubicBezTo>
                    <a:pt x="751" y="357"/>
                    <a:pt x="739" y="363"/>
                    <a:pt x="733" y="366"/>
                  </a:cubicBezTo>
                  <a:cubicBezTo>
                    <a:pt x="726" y="370"/>
                    <a:pt x="716" y="368"/>
                    <a:pt x="716" y="362"/>
                  </a:cubicBezTo>
                  <a:cubicBezTo>
                    <a:pt x="716" y="357"/>
                    <a:pt x="721" y="358"/>
                    <a:pt x="722" y="360"/>
                  </a:cubicBezTo>
                  <a:cubicBezTo>
                    <a:pt x="723" y="361"/>
                    <a:pt x="724" y="361"/>
                    <a:pt x="726" y="359"/>
                  </a:cubicBezTo>
                  <a:cubicBezTo>
                    <a:pt x="724" y="358"/>
                    <a:pt x="724" y="355"/>
                    <a:pt x="724" y="353"/>
                  </a:cubicBezTo>
                  <a:cubicBezTo>
                    <a:pt x="722" y="352"/>
                    <a:pt x="726" y="344"/>
                    <a:pt x="721" y="342"/>
                  </a:cubicBezTo>
                  <a:cubicBezTo>
                    <a:pt x="717" y="341"/>
                    <a:pt x="711" y="348"/>
                    <a:pt x="712" y="344"/>
                  </a:cubicBezTo>
                  <a:cubicBezTo>
                    <a:pt x="713" y="339"/>
                    <a:pt x="720" y="335"/>
                    <a:pt x="716" y="328"/>
                  </a:cubicBezTo>
                  <a:cubicBezTo>
                    <a:pt x="711" y="322"/>
                    <a:pt x="704" y="322"/>
                    <a:pt x="703" y="327"/>
                  </a:cubicBezTo>
                  <a:cubicBezTo>
                    <a:pt x="701" y="332"/>
                    <a:pt x="696" y="329"/>
                    <a:pt x="694" y="333"/>
                  </a:cubicBezTo>
                  <a:cubicBezTo>
                    <a:pt x="692" y="337"/>
                    <a:pt x="690" y="345"/>
                    <a:pt x="692" y="351"/>
                  </a:cubicBezTo>
                  <a:cubicBezTo>
                    <a:pt x="693" y="357"/>
                    <a:pt x="691" y="360"/>
                    <a:pt x="686" y="363"/>
                  </a:cubicBezTo>
                  <a:cubicBezTo>
                    <a:pt x="680" y="367"/>
                    <a:pt x="677" y="358"/>
                    <a:pt x="679" y="347"/>
                  </a:cubicBezTo>
                  <a:cubicBezTo>
                    <a:pt x="681" y="340"/>
                    <a:pt x="685" y="333"/>
                    <a:pt x="681" y="333"/>
                  </a:cubicBezTo>
                  <a:cubicBezTo>
                    <a:pt x="678" y="333"/>
                    <a:pt x="686" y="324"/>
                    <a:pt x="694" y="322"/>
                  </a:cubicBezTo>
                  <a:cubicBezTo>
                    <a:pt x="702" y="320"/>
                    <a:pt x="711" y="321"/>
                    <a:pt x="711" y="319"/>
                  </a:cubicBezTo>
                  <a:cubicBezTo>
                    <a:pt x="711" y="318"/>
                    <a:pt x="712" y="318"/>
                    <a:pt x="712" y="318"/>
                  </a:cubicBezTo>
                  <a:cubicBezTo>
                    <a:pt x="711" y="316"/>
                    <a:pt x="709" y="315"/>
                    <a:pt x="708" y="314"/>
                  </a:cubicBezTo>
                  <a:cubicBezTo>
                    <a:pt x="707" y="315"/>
                    <a:pt x="707" y="315"/>
                    <a:pt x="707" y="316"/>
                  </a:cubicBezTo>
                  <a:cubicBezTo>
                    <a:pt x="704" y="318"/>
                    <a:pt x="704" y="312"/>
                    <a:pt x="699" y="312"/>
                  </a:cubicBezTo>
                  <a:cubicBezTo>
                    <a:pt x="693" y="312"/>
                    <a:pt x="688" y="317"/>
                    <a:pt x="683" y="315"/>
                  </a:cubicBezTo>
                  <a:cubicBezTo>
                    <a:pt x="679" y="313"/>
                    <a:pt x="681" y="310"/>
                    <a:pt x="677" y="310"/>
                  </a:cubicBezTo>
                  <a:cubicBezTo>
                    <a:pt x="673" y="310"/>
                    <a:pt x="680" y="302"/>
                    <a:pt x="674" y="305"/>
                  </a:cubicBezTo>
                  <a:cubicBezTo>
                    <a:pt x="668" y="309"/>
                    <a:pt x="659" y="317"/>
                    <a:pt x="655" y="313"/>
                  </a:cubicBezTo>
                  <a:cubicBezTo>
                    <a:pt x="651" y="310"/>
                    <a:pt x="647" y="314"/>
                    <a:pt x="644" y="311"/>
                  </a:cubicBezTo>
                  <a:cubicBezTo>
                    <a:pt x="641" y="308"/>
                    <a:pt x="654" y="300"/>
                    <a:pt x="661" y="301"/>
                  </a:cubicBezTo>
                  <a:cubicBezTo>
                    <a:pt x="662" y="301"/>
                    <a:pt x="664" y="300"/>
                    <a:pt x="665" y="299"/>
                  </a:cubicBezTo>
                  <a:cubicBezTo>
                    <a:pt x="662" y="298"/>
                    <a:pt x="655" y="295"/>
                    <a:pt x="653" y="297"/>
                  </a:cubicBezTo>
                  <a:cubicBezTo>
                    <a:pt x="651" y="300"/>
                    <a:pt x="648" y="298"/>
                    <a:pt x="646" y="296"/>
                  </a:cubicBezTo>
                  <a:cubicBezTo>
                    <a:pt x="644" y="294"/>
                    <a:pt x="642" y="297"/>
                    <a:pt x="639" y="293"/>
                  </a:cubicBezTo>
                  <a:cubicBezTo>
                    <a:pt x="636" y="290"/>
                    <a:pt x="633" y="292"/>
                    <a:pt x="631" y="293"/>
                  </a:cubicBezTo>
                  <a:cubicBezTo>
                    <a:pt x="629" y="294"/>
                    <a:pt x="627" y="292"/>
                    <a:pt x="624" y="291"/>
                  </a:cubicBezTo>
                  <a:cubicBezTo>
                    <a:pt x="621" y="289"/>
                    <a:pt x="623" y="286"/>
                    <a:pt x="620" y="284"/>
                  </a:cubicBezTo>
                  <a:cubicBezTo>
                    <a:pt x="618" y="282"/>
                    <a:pt x="617" y="288"/>
                    <a:pt x="617" y="288"/>
                  </a:cubicBezTo>
                  <a:cubicBezTo>
                    <a:pt x="385" y="289"/>
                    <a:pt x="385" y="289"/>
                    <a:pt x="385" y="289"/>
                  </a:cubicBezTo>
                  <a:cubicBezTo>
                    <a:pt x="386" y="289"/>
                    <a:pt x="386" y="290"/>
                    <a:pt x="386" y="290"/>
                  </a:cubicBezTo>
                  <a:cubicBezTo>
                    <a:pt x="389" y="293"/>
                    <a:pt x="387" y="295"/>
                    <a:pt x="388" y="299"/>
                  </a:cubicBezTo>
                  <a:cubicBezTo>
                    <a:pt x="389" y="302"/>
                    <a:pt x="388" y="308"/>
                    <a:pt x="385" y="308"/>
                  </a:cubicBezTo>
                  <a:cubicBezTo>
                    <a:pt x="382" y="308"/>
                    <a:pt x="382" y="304"/>
                    <a:pt x="384" y="303"/>
                  </a:cubicBezTo>
                  <a:cubicBezTo>
                    <a:pt x="386" y="302"/>
                    <a:pt x="385" y="298"/>
                    <a:pt x="383" y="298"/>
                  </a:cubicBezTo>
                  <a:cubicBezTo>
                    <a:pt x="382" y="298"/>
                    <a:pt x="381" y="297"/>
                    <a:pt x="381" y="295"/>
                  </a:cubicBezTo>
                  <a:cubicBezTo>
                    <a:pt x="377" y="296"/>
                    <a:pt x="373" y="296"/>
                    <a:pt x="368" y="295"/>
                  </a:cubicBezTo>
                  <a:cubicBezTo>
                    <a:pt x="368" y="295"/>
                    <a:pt x="368" y="295"/>
                    <a:pt x="368" y="296"/>
                  </a:cubicBezTo>
                  <a:cubicBezTo>
                    <a:pt x="368" y="298"/>
                    <a:pt x="369" y="303"/>
                    <a:pt x="372" y="307"/>
                  </a:cubicBezTo>
                  <a:cubicBezTo>
                    <a:pt x="375" y="311"/>
                    <a:pt x="373" y="313"/>
                    <a:pt x="376" y="315"/>
                  </a:cubicBezTo>
                  <a:cubicBezTo>
                    <a:pt x="379" y="316"/>
                    <a:pt x="379" y="318"/>
                    <a:pt x="376" y="317"/>
                  </a:cubicBezTo>
                  <a:cubicBezTo>
                    <a:pt x="374" y="317"/>
                    <a:pt x="375" y="319"/>
                    <a:pt x="374" y="325"/>
                  </a:cubicBezTo>
                  <a:cubicBezTo>
                    <a:pt x="374" y="331"/>
                    <a:pt x="374" y="342"/>
                    <a:pt x="373" y="346"/>
                  </a:cubicBezTo>
                  <a:cubicBezTo>
                    <a:pt x="373" y="349"/>
                    <a:pt x="368" y="355"/>
                    <a:pt x="371" y="359"/>
                  </a:cubicBezTo>
                  <a:cubicBezTo>
                    <a:pt x="373" y="363"/>
                    <a:pt x="375" y="368"/>
                    <a:pt x="374" y="373"/>
                  </a:cubicBezTo>
                  <a:cubicBezTo>
                    <a:pt x="372" y="377"/>
                    <a:pt x="373" y="380"/>
                    <a:pt x="375" y="384"/>
                  </a:cubicBezTo>
                  <a:cubicBezTo>
                    <a:pt x="377" y="387"/>
                    <a:pt x="375" y="393"/>
                    <a:pt x="377" y="395"/>
                  </a:cubicBezTo>
                  <a:cubicBezTo>
                    <a:pt x="380" y="396"/>
                    <a:pt x="382" y="398"/>
                    <a:pt x="384" y="402"/>
                  </a:cubicBezTo>
                  <a:cubicBezTo>
                    <a:pt x="386" y="405"/>
                    <a:pt x="388" y="403"/>
                    <a:pt x="388" y="406"/>
                  </a:cubicBezTo>
                  <a:cubicBezTo>
                    <a:pt x="388" y="410"/>
                    <a:pt x="388" y="410"/>
                    <a:pt x="391" y="412"/>
                  </a:cubicBezTo>
                  <a:cubicBezTo>
                    <a:pt x="394" y="413"/>
                    <a:pt x="392" y="416"/>
                    <a:pt x="392" y="418"/>
                  </a:cubicBezTo>
                  <a:cubicBezTo>
                    <a:pt x="392" y="420"/>
                    <a:pt x="396" y="423"/>
                    <a:pt x="401" y="428"/>
                  </a:cubicBezTo>
                  <a:cubicBezTo>
                    <a:pt x="406" y="432"/>
                    <a:pt x="402" y="436"/>
                    <a:pt x="405" y="436"/>
                  </a:cubicBezTo>
                  <a:cubicBezTo>
                    <a:pt x="409" y="436"/>
                    <a:pt x="412" y="438"/>
                    <a:pt x="416" y="440"/>
                  </a:cubicBezTo>
                  <a:cubicBezTo>
                    <a:pt x="419" y="442"/>
                    <a:pt x="421" y="441"/>
                    <a:pt x="423" y="441"/>
                  </a:cubicBezTo>
                  <a:cubicBezTo>
                    <a:pt x="425" y="442"/>
                    <a:pt x="430" y="447"/>
                    <a:pt x="431" y="451"/>
                  </a:cubicBezTo>
                  <a:cubicBezTo>
                    <a:pt x="431" y="452"/>
                    <a:pt x="432" y="454"/>
                    <a:pt x="433" y="456"/>
                  </a:cubicBezTo>
                  <a:cubicBezTo>
                    <a:pt x="452" y="454"/>
                    <a:pt x="452" y="454"/>
                    <a:pt x="452" y="454"/>
                  </a:cubicBezTo>
                  <a:cubicBezTo>
                    <a:pt x="452" y="454"/>
                    <a:pt x="458" y="458"/>
                    <a:pt x="461" y="458"/>
                  </a:cubicBezTo>
                  <a:cubicBezTo>
                    <a:pt x="465" y="459"/>
                    <a:pt x="483" y="466"/>
                    <a:pt x="483" y="466"/>
                  </a:cubicBezTo>
                  <a:cubicBezTo>
                    <a:pt x="507" y="466"/>
                    <a:pt x="507" y="466"/>
                    <a:pt x="507" y="466"/>
                  </a:cubicBezTo>
                  <a:cubicBezTo>
                    <a:pt x="510" y="462"/>
                    <a:pt x="510" y="462"/>
                    <a:pt x="510" y="462"/>
                  </a:cubicBezTo>
                  <a:cubicBezTo>
                    <a:pt x="523" y="462"/>
                    <a:pt x="523" y="462"/>
                    <a:pt x="523" y="462"/>
                  </a:cubicBezTo>
                  <a:cubicBezTo>
                    <a:pt x="523" y="462"/>
                    <a:pt x="531" y="470"/>
                    <a:pt x="533" y="471"/>
                  </a:cubicBezTo>
                  <a:cubicBezTo>
                    <a:pt x="534" y="471"/>
                    <a:pt x="538" y="475"/>
                    <a:pt x="538" y="477"/>
                  </a:cubicBezTo>
                  <a:cubicBezTo>
                    <a:pt x="538" y="480"/>
                    <a:pt x="539" y="482"/>
                    <a:pt x="541" y="483"/>
                  </a:cubicBezTo>
                  <a:cubicBezTo>
                    <a:pt x="543" y="484"/>
                    <a:pt x="550" y="488"/>
                    <a:pt x="551" y="488"/>
                  </a:cubicBezTo>
                  <a:cubicBezTo>
                    <a:pt x="552" y="487"/>
                    <a:pt x="554" y="480"/>
                    <a:pt x="557" y="480"/>
                  </a:cubicBezTo>
                  <a:cubicBezTo>
                    <a:pt x="561" y="480"/>
                    <a:pt x="571" y="483"/>
                    <a:pt x="572" y="489"/>
                  </a:cubicBezTo>
                  <a:cubicBezTo>
                    <a:pt x="574" y="494"/>
                    <a:pt x="579" y="499"/>
                    <a:pt x="580" y="500"/>
                  </a:cubicBezTo>
                  <a:cubicBezTo>
                    <a:pt x="582" y="501"/>
                    <a:pt x="581" y="505"/>
                    <a:pt x="582" y="506"/>
                  </a:cubicBezTo>
                  <a:cubicBezTo>
                    <a:pt x="584" y="508"/>
                    <a:pt x="583" y="512"/>
                    <a:pt x="585" y="512"/>
                  </a:cubicBezTo>
                  <a:cubicBezTo>
                    <a:pt x="586" y="512"/>
                    <a:pt x="593" y="516"/>
                    <a:pt x="597" y="516"/>
                  </a:cubicBezTo>
                  <a:cubicBezTo>
                    <a:pt x="597" y="516"/>
                    <a:pt x="599" y="516"/>
                    <a:pt x="600" y="517"/>
                  </a:cubicBezTo>
                  <a:cubicBezTo>
                    <a:pt x="600" y="510"/>
                    <a:pt x="594" y="509"/>
                    <a:pt x="598" y="506"/>
                  </a:cubicBezTo>
                  <a:cubicBezTo>
                    <a:pt x="602" y="503"/>
                    <a:pt x="597" y="500"/>
                    <a:pt x="600" y="498"/>
                  </a:cubicBezTo>
                  <a:cubicBezTo>
                    <a:pt x="602" y="497"/>
                    <a:pt x="606" y="495"/>
                    <a:pt x="606" y="493"/>
                  </a:cubicBezTo>
                  <a:cubicBezTo>
                    <a:pt x="606" y="491"/>
                    <a:pt x="608" y="491"/>
                    <a:pt x="611" y="491"/>
                  </a:cubicBezTo>
                  <a:cubicBezTo>
                    <a:pt x="614" y="491"/>
                    <a:pt x="619" y="486"/>
                    <a:pt x="619" y="484"/>
                  </a:cubicBezTo>
                  <a:cubicBezTo>
                    <a:pt x="619" y="482"/>
                    <a:pt x="620" y="482"/>
                    <a:pt x="623" y="482"/>
                  </a:cubicBezTo>
                  <a:cubicBezTo>
                    <a:pt x="627" y="483"/>
                    <a:pt x="626" y="478"/>
                    <a:pt x="628" y="479"/>
                  </a:cubicBezTo>
                  <a:cubicBezTo>
                    <a:pt x="631" y="480"/>
                    <a:pt x="633" y="481"/>
                    <a:pt x="633" y="479"/>
                  </a:cubicBezTo>
                  <a:cubicBezTo>
                    <a:pt x="633" y="478"/>
                    <a:pt x="635" y="478"/>
                    <a:pt x="637" y="480"/>
                  </a:cubicBezTo>
                  <a:cubicBezTo>
                    <a:pt x="638" y="483"/>
                    <a:pt x="643" y="483"/>
                    <a:pt x="644" y="481"/>
                  </a:cubicBezTo>
                  <a:cubicBezTo>
                    <a:pt x="644" y="478"/>
                    <a:pt x="647" y="481"/>
                    <a:pt x="649" y="483"/>
                  </a:cubicBezTo>
                  <a:cubicBezTo>
                    <a:pt x="652" y="486"/>
                    <a:pt x="653" y="485"/>
                    <a:pt x="656" y="485"/>
                  </a:cubicBezTo>
                  <a:cubicBezTo>
                    <a:pt x="660" y="485"/>
                    <a:pt x="660" y="485"/>
                    <a:pt x="660" y="482"/>
                  </a:cubicBezTo>
                  <a:cubicBezTo>
                    <a:pt x="660" y="480"/>
                    <a:pt x="664" y="487"/>
                    <a:pt x="668" y="488"/>
                  </a:cubicBezTo>
                  <a:cubicBezTo>
                    <a:pt x="671" y="488"/>
                    <a:pt x="668" y="485"/>
                    <a:pt x="666" y="483"/>
                  </a:cubicBezTo>
                  <a:cubicBezTo>
                    <a:pt x="663" y="481"/>
                    <a:pt x="666" y="480"/>
                    <a:pt x="664" y="479"/>
                  </a:cubicBezTo>
                  <a:cubicBezTo>
                    <a:pt x="662" y="477"/>
                    <a:pt x="667" y="475"/>
                    <a:pt x="671" y="475"/>
                  </a:cubicBezTo>
                  <a:cubicBezTo>
                    <a:pt x="676" y="475"/>
                    <a:pt x="676" y="476"/>
                    <a:pt x="677" y="474"/>
                  </a:cubicBezTo>
                  <a:cubicBezTo>
                    <a:pt x="679" y="471"/>
                    <a:pt x="681" y="474"/>
                    <a:pt x="681" y="476"/>
                  </a:cubicBezTo>
                  <a:cubicBezTo>
                    <a:pt x="681" y="478"/>
                    <a:pt x="688" y="474"/>
                    <a:pt x="692" y="474"/>
                  </a:cubicBezTo>
                  <a:cubicBezTo>
                    <a:pt x="696" y="474"/>
                    <a:pt x="699" y="478"/>
                    <a:pt x="700" y="480"/>
                  </a:cubicBezTo>
                  <a:cubicBezTo>
                    <a:pt x="700" y="482"/>
                    <a:pt x="703" y="483"/>
                    <a:pt x="706" y="481"/>
                  </a:cubicBezTo>
                  <a:cubicBezTo>
                    <a:pt x="708" y="479"/>
                    <a:pt x="711" y="476"/>
                    <a:pt x="713" y="478"/>
                  </a:cubicBezTo>
                  <a:cubicBezTo>
                    <a:pt x="716" y="481"/>
                    <a:pt x="719" y="485"/>
                    <a:pt x="722" y="488"/>
                  </a:cubicBezTo>
                  <a:cubicBezTo>
                    <a:pt x="725" y="491"/>
                    <a:pt x="720" y="495"/>
                    <a:pt x="722" y="497"/>
                  </a:cubicBezTo>
                  <a:cubicBezTo>
                    <a:pt x="724" y="500"/>
                    <a:pt x="722" y="503"/>
                    <a:pt x="725" y="506"/>
                  </a:cubicBezTo>
                  <a:cubicBezTo>
                    <a:pt x="729" y="508"/>
                    <a:pt x="726" y="514"/>
                    <a:pt x="729" y="514"/>
                  </a:cubicBezTo>
                  <a:cubicBezTo>
                    <a:pt x="732" y="515"/>
                    <a:pt x="734" y="520"/>
                    <a:pt x="735" y="522"/>
                  </a:cubicBezTo>
                  <a:cubicBezTo>
                    <a:pt x="735" y="524"/>
                    <a:pt x="741" y="526"/>
                    <a:pt x="741" y="523"/>
                  </a:cubicBezTo>
                  <a:cubicBezTo>
                    <a:pt x="741" y="520"/>
                    <a:pt x="744" y="516"/>
                    <a:pt x="745" y="513"/>
                  </a:cubicBezTo>
                  <a:cubicBezTo>
                    <a:pt x="745" y="510"/>
                    <a:pt x="742" y="499"/>
                    <a:pt x="740" y="496"/>
                  </a:cubicBezTo>
                  <a:cubicBezTo>
                    <a:pt x="738" y="493"/>
                    <a:pt x="741" y="492"/>
                    <a:pt x="738" y="488"/>
                  </a:cubicBezTo>
                  <a:cubicBezTo>
                    <a:pt x="735" y="484"/>
                    <a:pt x="733" y="477"/>
                    <a:pt x="733" y="471"/>
                  </a:cubicBezTo>
                  <a:cubicBezTo>
                    <a:pt x="733" y="466"/>
                    <a:pt x="740" y="457"/>
                    <a:pt x="743" y="454"/>
                  </a:cubicBezTo>
                  <a:cubicBezTo>
                    <a:pt x="746" y="451"/>
                    <a:pt x="750" y="453"/>
                    <a:pt x="750" y="450"/>
                  </a:cubicBezTo>
                  <a:cubicBezTo>
                    <a:pt x="751" y="447"/>
                    <a:pt x="755" y="443"/>
                    <a:pt x="757" y="443"/>
                  </a:cubicBezTo>
                  <a:cubicBezTo>
                    <a:pt x="759" y="443"/>
                    <a:pt x="762" y="443"/>
                    <a:pt x="762" y="441"/>
                  </a:cubicBezTo>
                  <a:cubicBezTo>
                    <a:pt x="763" y="439"/>
                    <a:pt x="766" y="436"/>
                    <a:pt x="771" y="435"/>
                  </a:cubicBezTo>
                  <a:cubicBezTo>
                    <a:pt x="776" y="434"/>
                    <a:pt x="773" y="432"/>
                    <a:pt x="772" y="429"/>
                  </a:cubicBezTo>
                  <a:cubicBezTo>
                    <a:pt x="771" y="427"/>
                    <a:pt x="773" y="425"/>
                    <a:pt x="774" y="426"/>
                  </a:cubicBezTo>
                  <a:cubicBezTo>
                    <a:pt x="775" y="428"/>
                    <a:pt x="778" y="428"/>
                    <a:pt x="780" y="427"/>
                  </a:cubicBezTo>
                  <a:cubicBezTo>
                    <a:pt x="782" y="425"/>
                    <a:pt x="786" y="422"/>
                    <a:pt x="782" y="422"/>
                  </a:cubicBezTo>
                  <a:cubicBezTo>
                    <a:pt x="778" y="421"/>
                    <a:pt x="777" y="420"/>
                    <a:pt x="779" y="419"/>
                  </a:cubicBezTo>
                  <a:cubicBezTo>
                    <a:pt x="782" y="418"/>
                    <a:pt x="780" y="413"/>
                    <a:pt x="776" y="413"/>
                  </a:cubicBezTo>
                  <a:cubicBezTo>
                    <a:pt x="773" y="413"/>
                    <a:pt x="774" y="411"/>
                    <a:pt x="776" y="409"/>
                  </a:cubicBezTo>
                  <a:cubicBezTo>
                    <a:pt x="778" y="407"/>
                    <a:pt x="773" y="404"/>
                    <a:pt x="771" y="402"/>
                  </a:cubicBezTo>
                  <a:cubicBezTo>
                    <a:pt x="768" y="400"/>
                    <a:pt x="772" y="399"/>
                    <a:pt x="774" y="399"/>
                  </a:cubicBezTo>
                  <a:cubicBezTo>
                    <a:pt x="776" y="398"/>
                    <a:pt x="774" y="390"/>
                    <a:pt x="775" y="388"/>
                  </a:cubicBezTo>
                  <a:cubicBezTo>
                    <a:pt x="776" y="386"/>
                    <a:pt x="779" y="386"/>
                    <a:pt x="778" y="388"/>
                  </a:cubicBezTo>
                  <a:cubicBezTo>
                    <a:pt x="777" y="390"/>
                    <a:pt x="775" y="393"/>
                    <a:pt x="777" y="396"/>
                  </a:cubicBezTo>
                  <a:cubicBezTo>
                    <a:pt x="780" y="399"/>
                    <a:pt x="781" y="402"/>
                    <a:pt x="780" y="406"/>
                  </a:cubicBezTo>
                  <a:cubicBezTo>
                    <a:pt x="779" y="410"/>
                    <a:pt x="781" y="409"/>
                    <a:pt x="783" y="404"/>
                  </a:cubicBezTo>
                  <a:cubicBezTo>
                    <a:pt x="786" y="398"/>
                    <a:pt x="787" y="393"/>
                    <a:pt x="785" y="393"/>
                  </a:cubicBezTo>
                  <a:cubicBezTo>
                    <a:pt x="783" y="392"/>
                    <a:pt x="783" y="387"/>
                    <a:pt x="785" y="389"/>
                  </a:cubicBezTo>
                  <a:cubicBezTo>
                    <a:pt x="787" y="392"/>
                    <a:pt x="788" y="392"/>
                    <a:pt x="791" y="389"/>
                  </a:cubicBezTo>
                  <a:cubicBezTo>
                    <a:pt x="794" y="385"/>
                    <a:pt x="798" y="380"/>
                    <a:pt x="796" y="378"/>
                  </a:cubicBezTo>
                  <a:cubicBezTo>
                    <a:pt x="793" y="377"/>
                    <a:pt x="796" y="376"/>
                    <a:pt x="800" y="376"/>
                  </a:cubicBezTo>
                  <a:cubicBezTo>
                    <a:pt x="804" y="376"/>
                    <a:pt x="812" y="374"/>
                    <a:pt x="812" y="373"/>
                  </a:cubicBezTo>
                  <a:cubicBezTo>
                    <a:pt x="814" y="369"/>
                    <a:pt x="800" y="374"/>
                    <a:pt x="800" y="372"/>
                  </a:cubicBezTo>
                  <a:cubicBezTo>
                    <a:pt x="800" y="370"/>
                    <a:pt x="809" y="368"/>
                    <a:pt x="813" y="368"/>
                  </a:cubicBezTo>
                  <a:cubicBezTo>
                    <a:pt x="818" y="368"/>
                    <a:pt x="815" y="362"/>
                    <a:pt x="817" y="364"/>
                  </a:cubicBezTo>
                  <a:cubicBezTo>
                    <a:pt x="819" y="367"/>
                    <a:pt x="822" y="366"/>
                    <a:pt x="824" y="365"/>
                  </a:cubicBezTo>
                  <a:cubicBezTo>
                    <a:pt x="827" y="363"/>
                    <a:pt x="825" y="359"/>
                    <a:pt x="822" y="358"/>
                  </a:cubicBezTo>
                  <a:cubicBezTo>
                    <a:pt x="819" y="358"/>
                    <a:pt x="824" y="356"/>
                    <a:pt x="823" y="354"/>
                  </a:cubicBezTo>
                  <a:cubicBezTo>
                    <a:pt x="822" y="352"/>
                    <a:pt x="825" y="346"/>
                    <a:pt x="829" y="345"/>
                  </a:cubicBezTo>
                  <a:cubicBezTo>
                    <a:pt x="832" y="344"/>
                    <a:pt x="831" y="342"/>
                    <a:pt x="834" y="342"/>
                  </a:cubicBezTo>
                  <a:cubicBezTo>
                    <a:pt x="837" y="342"/>
                    <a:pt x="837" y="338"/>
                    <a:pt x="840" y="336"/>
                  </a:cubicBezTo>
                  <a:cubicBezTo>
                    <a:pt x="842" y="333"/>
                    <a:pt x="846" y="340"/>
                    <a:pt x="850" y="336"/>
                  </a:cubicBezTo>
                  <a:cubicBezTo>
                    <a:pt x="852" y="335"/>
                    <a:pt x="854" y="333"/>
                    <a:pt x="857" y="331"/>
                  </a:cubicBezTo>
                  <a:cubicBezTo>
                    <a:pt x="847" y="319"/>
                    <a:pt x="850" y="310"/>
                    <a:pt x="849" y="308"/>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2" name="Google Shape;15522;p133"/>
            <p:cNvSpPr/>
            <p:nvPr/>
          </p:nvSpPr>
          <p:spPr>
            <a:xfrm>
              <a:off x="5590317" y="3124261"/>
              <a:ext cx="262719" cy="400991"/>
            </a:xfrm>
            <a:custGeom>
              <a:avLst/>
              <a:gdLst/>
              <a:ahLst/>
              <a:cxnLst/>
              <a:rect l="l" t="t" r="r" b="b"/>
              <a:pathLst>
                <a:path w="85" h="130" extrusionOk="0">
                  <a:moveTo>
                    <a:pt x="17" y="69"/>
                  </a:moveTo>
                  <a:cubicBezTo>
                    <a:pt x="14" y="66"/>
                    <a:pt x="10" y="71"/>
                    <a:pt x="6" y="71"/>
                  </a:cubicBezTo>
                  <a:cubicBezTo>
                    <a:pt x="6" y="73"/>
                    <a:pt x="5" y="75"/>
                    <a:pt x="4" y="76"/>
                  </a:cubicBezTo>
                  <a:cubicBezTo>
                    <a:pt x="3" y="77"/>
                    <a:pt x="0" y="80"/>
                    <a:pt x="2" y="81"/>
                  </a:cubicBezTo>
                  <a:cubicBezTo>
                    <a:pt x="4" y="81"/>
                    <a:pt x="7" y="84"/>
                    <a:pt x="7" y="82"/>
                  </a:cubicBezTo>
                  <a:cubicBezTo>
                    <a:pt x="8" y="79"/>
                    <a:pt x="9" y="76"/>
                    <a:pt x="12" y="80"/>
                  </a:cubicBezTo>
                  <a:cubicBezTo>
                    <a:pt x="13" y="81"/>
                    <a:pt x="14" y="82"/>
                    <a:pt x="15" y="83"/>
                  </a:cubicBezTo>
                  <a:cubicBezTo>
                    <a:pt x="15" y="81"/>
                    <a:pt x="19" y="81"/>
                    <a:pt x="21" y="79"/>
                  </a:cubicBezTo>
                  <a:cubicBezTo>
                    <a:pt x="24" y="76"/>
                    <a:pt x="20" y="73"/>
                    <a:pt x="17" y="69"/>
                  </a:cubicBezTo>
                  <a:close/>
                  <a:moveTo>
                    <a:pt x="85" y="100"/>
                  </a:moveTo>
                  <a:cubicBezTo>
                    <a:pt x="85" y="96"/>
                    <a:pt x="77" y="94"/>
                    <a:pt x="76" y="96"/>
                  </a:cubicBezTo>
                  <a:cubicBezTo>
                    <a:pt x="75" y="98"/>
                    <a:pt x="73" y="97"/>
                    <a:pt x="72" y="95"/>
                  </a:cubicBezTo>
                  <a:cubicBezTo>
                    <a:pt x="70" y="93"/>
                    <a:pt x="73" y="91"/>
                    <a:pt x="72" y="91"/>
                  </a:cubicBezTo>
                  <a:cubicBezTo>
                    <a:pt x="70" y="90"/>
                    <a:pt x="69" y="87"/>
                    <a:pt x="69" y="86"/>
                  </a:cubicBezTo>
                  <a:cubicBezTo>
                    <a:pt x="69" y="85"/>
                    <a:pt x="67" y="77"/>
                    <a:pt x="63" y="76"/>
                  </a:cubicBezTo>
                  <a:cubicBezTo>
                    <a:pt x="58" y="75"/>
                    <a:pt x="58" y="69"/>
                    <a:pt x="57" y="66"/>
                  </a:cubicBezTo>
                  <a:cubicBezTo>
                    <a:pt x="56" y="62"/>
                    <a:pt x="54" y="64"/>
                    <a:pt x="51" y="61"/>
                  </a:cubicBezTo>
                  <a:cubicBezTo>
                    <a:pt x="49" y="59"/>
                    <a:pt x="46" y="60"/>
                    <a:pt x="44" y="60"/>
                  </a:cubicBezTo>
                  <a:cubicBezTo>
                    <a:pt x="42" y="60"/>
                    <a:pt x="44" y="57"/>
                    <a:pt x="47" y="55"/>
                  </a:cubicBezTo>
                  <a:cubicBezTo>
                    <a:pt x="50" y="53"/>
                    <a:pt x="53" y="42"/>
                    <a:pt x="53" y="40"/>
                  </a:cubicBezTo>
                  <a:cubicBezTo>
                    <a:pt x="53" y="38"/>
                    <a:pt x="40" y="38"/>
                    <a:pt x="38" y="39"/>
                  </a:cubicBezTo>
                  <a:cubicBezTo>
                    <a:pt x="35" y="40"/>
                    <a:pt x="33" y="37"/>
                    <a:pt x="35" y="36"/>
                  </a:cubicBezTo>
                  <a:cubicBezTo>
                    <a:pt x="37" y="36"/>
                    <a:pt x="41" y="31"/>
                    <a:pt x="41" y="30"/>
                  </a:cubicBezTo>
                  <a:cubicBezTo>
                    <a:pt x="41" y="28"/>
                    <a:pt x="44" y="26"/>
                    <a:pt x="42" y="25"/>
                  </a:cubicBezTo>
                  <a:cubicBezTo>
                    <a:pt x="41" y="23"/>
                    <a:pt x="40" y="27"/>
                    <a:pt x="39" y="28"/>
                  </a:cubicBezTo>
                  <a:cubicBezTo>
                    <a:pt x="37" y="29"/>
                    <a:pt x="34" y="29"/>
                    <a:pt x="30" y="28"/>
                  </a:cubicBezTo>
                  <a:cubicBezTo>
                    <a:pt x="26" y="27"/>
                    <a:pt x="24" y="33"/>
                    <a:pt x="24" y="35"/>
                  </a:cubicBezTo>
                  <a:cubicBezTo>
                    <a:pt x="25" y="37"/>
                    <a:pt x="20" y="39"/>
                    <a:pt x="21" y="41"/>
                  </a:cubicBezTo>
                  <a:cubicBezTo>
                    <a:pt x="21" y="43"/>
                    <a:pt x="20" y="44"/>
                    <a:pt x="19" y="43"/>
                  </a:cubicBezTo>
                  <a:cubicBezTo>
                    <a:pt x="17" y="42"/>
                    <a:pt x="16" y="39"/>
                    <a:pt x="13" y="41"/>
                  </a:cubicBezTo>
                  <a:cubicBezTo>
                    <a:pt x="11" y="43"/>
                    <a:pt x="16" y="46"/>
                    <a:pt x="20" y="46"/>
                  </a:cubicBezTo>
                  <a:cubicBezTo>
                    <a:pt x="23" y="47"/>
                    <a:pt x="17" y="49"/>
                    <a:pt x="16" y="53"/>
                  </a:cubicBezTo>
                  <a:cubicBezTo>
                    <a:pt x="16" y="56"/>
                    <a:pt x="21" y="55"/>
                    <a:pt x="21" y="57"/>
                  </a:cubicBezTo>
                  <a:cubicBezTo>
                    <a:pt x="21" y="60"/>
                    <a:pt x="14" y="60"/>
                    <a:pt x="14" y="62"/>
                  </a:cubicBezTo>
                  <a:cubicBezTo>
                    <a:pt x="14" y="65"/>
                    <a:pt x="18" y="61"/>
                    <a:pt x="20" y="60"/>
                  </a:cubicBezTo>
                  <a:cubicBezTo>
                    <a:pt x="22" y="59"/>
                    <a:pt x="19" y="66"/>
                    <a:pt x="23" y="65"/>
                  </a:cubicBezTo>
                  <a:cubicBezTo>
                    <a:pt x="28" y="64"/>
                    <a:pt x="27" y="58"/>
                    <a:pt x="28" y="59"/>
                  </a:cubicBezTo>
                  <a:cubicBezTo>
                    <a:pt x="30" y="59"/>
                    <a:pt x="28" y="62"/>
                    <a:pt x="29" y="64"/>
                  </a:cubicBezTo>
                  <a:cubicBezTo>
                    <a:pt x="30" y="67"/>
                    <a:pt x="26" y="71"/>
                    <a:pt x="26" y="73"/>
                  </a:cubicBezTo>
                  <a:cubicBezTo>
                    <a:pt x="26" y="75"/>
                    <a:pt x="35" y="75"/>
                    <a:pt x="38" y="72"/>
                  </a:cubicBezTo>
                  <a:cubicBezTo>
                    <a:pt x="41" y="69"/>
                    <a:pt x="42" y="72"/>
                    <a:pt x="40" y="74"/>
                  </a:cubicBezTo>
                  <a:cubicBezTo>
                    <a:pt x="38" y="77"/>
                    <a:pt x="39" y="79"/>
                    <a:pt x="42" y="80"/>
                  </a:cubicBezTo>
                  <a:cubicBezTo>
                    <a:pt x="44" y="80"/>
                    <a:pt x="45" y="81"/>
                    <a:pt x="44" y="83"/>
                  </a:cubicBezTo>
                  <a:cubicBezTo>
                    <a:pt x="43" y="85"/>
                    <a:pt x="44" y="88"/>
                    <a:pt x="43" y="90"/>
                  </a:cubicBezTo>
                  <a:cubicBezTo>
                    <a:pt x="42" y="92"/>
                    <a:pt x="35" y="92"/>
                    <a:pt x="35" y="91"/>
                  </a:cubicBezTo>
                  <a:cubicBezTo>
                    <a:pt x="34" y="89"/>
                    <a:pt x="31" y="90"/>
                    <a:pt x="32" y="92"/>
                  </a:cubicBezTo>
                  <a:cubicBezTo>
                    <a:pt x="33" y="94"/>
                    <a:pt x="29" y="96"/>
                    <a:pt x="29" y="97"/>
                  </a:cubicBezTo>
                  <a:cubicBezTo>
                    <a:pt x="30" y="99"/>
                    <a:pt x="34" y="98"/>
                    <a:pt x="34" y="100"/>
                  </a:cubicBezTo>
                  <a:cubicBezTo>
                    <a:pt x="35" y="102"/>
                    <a:pt x="31" y="105"/>
                    <a:pt x="26" y="106"/>
                  </a:cubicBezTo>
                  <a:cubicBezTo>
                    <a:pt x="22" y="108"/>
                    <a:pt x="27" y="111"/>
                    <a:pt x="30" y="110"/>
                  </a:cubicBezTo>
                  <a:cubicBezTo>
                    <a:pt x="32" y="108"/>
                    <a:pt x="31" y="111"/>
                    <a:pt x="35" y="111"/>
                  </a:cubicBezTo>
                  <a:cubicBezTo>
                    <a:pt x="38" y="111"/>
                    <a:pt x="40" y="113"/>
                    <a:pt x="43" y="112"/>
                  </a:cubicBezTo>
                  <a:cubicBezTo>
                    <a:pt x="47" y="111"/>
                    <a:pt x="47" y="112"/>
                    <a:pt x="44" y="114"/>
                  </a:cubicBezTo>
                  <a:cubicBezTo>
                    <a:pt x="41" y="116"/>
                    <a:pt x="37" y="114"/>
                    <a:pt x="35" y="115"/>
                  </a:cubicBezTo>
                  <a:cubicBezTo>
                    <a:pt x="32" y="117"/>
                    <a:pt x="22" y="126"/>
                    <a:pt x="24" y="129"/>
                  </a:cubicBezTo>
                  <a:cubicBezTo>
                    <a:pt x="25" y="130"/>
                    <a:pt x="27" y="127"/>
                    <a:pt x="30" y="125"/>
                  </a:cubicBezTo>
                  <a:cubicBezTo>
                    <a:pt x="34" y="124"/>
                    <a:pt x="35" y="126"/>
                    <a:pt x="37" y="126"/>
                  </a:cubicBezTo>
                  <a:cubicBezTo>
                    <a:pt x="39" y="127"/>
                    <a:pt x="39" y="122"/>
                    <a:pt x="40" y="123"/>
                  </a:cubicBezTo>
                  <a:cubicBezTo>
                    <a:pt x="42" y="123"/>
                    <a:pt x="43" y="121"/>
                    <a:pt x="46" y="122"/>
                  </a:cubicBezTo>
                  <a:cubicBezTo>
                    <a:pt x="49" y="122"/>
                    <a:pt x="51" y="121"/>
                    <a:pt x="53" y="120"/>
                  </a:cubicBezTo>
                  <a:cubicBezTo>
                    <a:pt x="54" y="119"/>
                    <a:pt x="58" y="122"/>
                    <a:pt x="60" y="121"/>
                  </a:cubicBezTo>
                  <a:cubicBezTo>
                    <a:pt x="61" y="121"/>
                    <a:pt x="66" y="120"/>
                    <a:pt x="69" y="120"/>
                  </a:cubicBezTo>
                  <a:cubicBezTo>
                    <a:pt x="72" y="120"/>
                    <a:pt x="79" y="117"/>
                    <a:pt x="81" y="115"/>
                  </a:cubicBezTo>
                  <a:cubicBezTo>
                    <a:pt x="83" y="113"/>
                    <a:pt x="80" y="113"/>
                    <a:pt x="77" y="113"/>
                  </a:cubicBezTo>
                  <a:cubicBezTo>
                    <a:pt x="75" y="114"/>
                    <a:pt x="75" y="111"/>
                    <a:pt x="78" y="108"/>
                  </a:cubicBezTo>
                  <a:cubicBezTo>
                    <a:pt x="80" y="106"/>
                    <a:pt x="85" y="104"/>
                    <a:pt x="85" y="100"/>
                  </a:cubicBezTo>
                  <a:close/>
                  <a:moveTo>
                    <a:pt x="10" y="38"/>
                  </a:moveTo>
                  <a:cubicBezTo>
                    <a:pt x="13" y="37"/>
                    <a:pt x="17" y="32"/>
                    <a:pt x="16" y="30"/>
                  </a:cubicBezTo>
                  <a:cubicBezTo>
                    <a:pt x="14" y="29"/>
                    <a:pt x="7" y="38"/>
                    <a:pt x="10" y="38"/>
                  </a:cubicBezTo>
                  <a:close/>
                  <a:moveTo>
                    <a:pt x="58" y="11"/>
                  </a:moveTo>
                  <a:cubicBezTo>
                    <a:pt x="60" y="8"/>
                    <a:pt x="63" y="0"/>
                    <a:pt x="60" y="1"/>
                  </a:cubicBezTo>
                  <a:cubicBezTo>
                    <a:pt x="56" y="2"/>
                    <a:pt x="57" y="12"/>
                    <a:pt x="58" y="11"/>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3" name="Google Shape;15523;p133"/>
            <p:cNvSpPr/>
            <p:nvPr/>
          </p:nvSpPr>
          <p:spPr>
            <a:xfrm>
              <a:off x="6466463" y="3779171"/>
              <a:ext cx="490240" cy="191068"/>
            </a:xfrm>
            <a:custGeom>
              <a:avLst/>
              <a:gdLst/>
              <a:ahLst/>
              <a:cxnLst/>
              <a:rect l="l" t="t" r="r" b="b"/>
              <a:pathLst>
                <a:path w="159" h="62" extrusionOk="0">
                  <a:moveTo>
                    <a:pt x="154" y="44"/>
                  </a:moveTo>
                  <a:cubicBezTo>
                    <a:pt x="153" y="43"/>
                    <a:pt x="155" y="36"/>
                    <a:pt x="154" y="35"/>
                  </a:cubicBezTo>
                  <a:cubicBezTo>
                    <a:pt x="154" y="33"/>
                    <a:pt x="152" y="28"/>
                    <a:pt x="154" y="28"/>
                  </a:cubicBezTo>
                  <a:cubicBezTo>
                    <a:pt x="156" y="28"/>
                    <a:pt x="154" y="23"/>
                    <a:pt x="156" y="23"/>
                  </a:cubicBezTo>
                  <a:cubicBezTo>
                    <a:pt x="156" y="22"/>
                    <a:pt x="155" y="21"/>
                    <a:pt x="155" y="20"/>
                  </a:cubicBezTo>
                  <a:cubicBezTo>
                    <a:pt x="153" y="19"/>
                    <a:pt x="150" y="21"/>
                    <a:pt x="148" y="17"/>
                  </a:cubicBezTo>
                  <a:cubicBezTo>
                    <a:pt x="147" y="14"/>
                    <a:pt x="148" y="13"/>
                    <a:pt x="146" y="10"/>
                  </a:cubicBezTo>
                  <a:cubicBezTo>
                    <a:pt x="144" y="7"/>
                    <a:pt x="143" y="4"/>
                    <a:pt x="140" y="5"/>
                  </a:cubicBezTo>
                  <a:cubicBezTo>
                    <a:pt x="139" y="6"/>
                    <a:pt x="135" y="6"/>
                    <a:pt x="131" y="6"/>
                  </a:cubicBezTo>
                  <a:cubicBezTo>
                    <a:pt x="127" y="9"/>
                    <a:pt x="118" y="12"/>
                    <a:pt x="116" y="11"/>
                  </a:cubicBezTo>
                  <a:cubicBezTo>
                    <a:pt x="112" y="10"/>
                    <a:pt x="106" y="11"/>
                    <a:pt x="101" y="11"/>
                  </a:cubicBezTo>
                  <a:cubicBezTo>
                    <a:pt x="96" y="11"/>
                    <a:pt x="95" y="8"/>
                    <a:pt x="91" y="8"/>
                  </a:cubicBezTo>
                  <a:cubicBezTo>
                    <a:pt x="87" y="8"/>
                    <a:pt x="87" y="5"/>
                    <a:pt x="83" y="5"/>
                  </a:cubicBezTo>
                  <a:cubicBezTo>
                    <a:pt x="80" y="5"/>
                    <a:pt x="83" y="3"/>
                    <a:pt x="71" y="1"/>
                  </a:cubicBezTo>
                  <a:cubicBezTo>
                    <a:pt x="59" y="0"/>
                    <a:pt x="49" y="6"/>
                    <a:pt x="45" y="9"/>
                  </a:cubicBezTo>
                  <a:cubicBezTo>
                    <a:pt x="42" y="12"/>
                    <a:pt x="28" y="9"/>
                    <a:pt x="27" y="10"/>
                  </a:cubicBezTo>
                  <a:cubicBezTo>
                    <a:pt x="26" y="11"/>
                    <a:pt x="27" y="15"/>
                    <a:pt x="23" y="17"/>
                  </a:cubicBezTo>
                  <a:cubicBezTo>
                    <a:pt x="18" y="18"/>
                    <a:pt x="8" y="17"/>
                    <a:pt x="5" y="18"/>
                  </a:cubicBezTo>
                  <a:cubicBezTo>
                    <a:pt x="2" y="20"/>
                    <a:pt x="0" y="25"/>
                    <a:pt x="3" y="24"/>
                  </a:cubicBezTo>
                  <a:cubicBezTo>
                    <a:pt x="6" y="24"/>
                    <a:pt x="8" y="26"/>
                    <a:pt x="7" y="27"/>
                  </a:cubicBezTo>
                  <a:cubicBezTo>
                    <a:pt x="6" y="28"/>
                    <a:pt x="9" y="31"/>
                    <a:pt x="8" y="33"/>
                  </a:cubicBezTo>
                  <a:cubicBezTo>
                    <a:pt x="6" y="34"/>
                    <a:pt x="6" y="37"/>
                    <a:pt x="8" y="39"/>
                  </a:cubicBezTo>
                  <a:cubicBezTo>
                    <a:pt x="10" y="40"/>
                    <a:pt x="10" y="43"/>
                    <a:pt x="8" y="43"/>
                  </a:cubicBezTo>
                  <a:cubicBezTo>
                    <a:pt x="5" y="44"/>
                    <a:pt x="12" y="47"/>
                    <a:pt x="12" y="48"/>
                  </a:cubicBezTo>
                  <a:cubicBezTo>
                    <a:pt x="12" y="49"/>
                    <a:pt x="18" y="50"/>
                    <a:pt x="18" y="51"/>
                  </a:cubicBezTo>
                  <a:cubicBezTo>
                    <a:pt x="18" y="53"/>
                    <a:pt x="19" y="53"/>
                    <a:pt x="22" y="52"/>
                  </a:cubicBezTo>
                  <a:cubicBezTo>
                    <a:pt x="24" y="52"/>
                    <a:pt x="25" y="55"/>
                    <a:pt x="27" y="58"/>
                  </a:cubicBezTo>
                  <a:cubicBezTo>
                    <a:pt x="29" y="60"/>
                    <a:pt x="38" y="58"/>
                    <a:pt x="38" y="56"/>
                  </a:cubicBezTo>
                  <a:cubicBezTo>
                    <a:pt x="38" y="53"/>
                    <a:pt x="41" y="52"/>
                    <a:pt x="45" y="53"/>
                  </a:cubicBezTo>
                  <a:cubicBezTo>
                    <a:pt x="49" y="53"/>
                    <a:pt x="54" y="59"/>
                    <a:pt x="56" y="59"/>
                  </a:cubicBezTo>
                  <a:cubicBezTo>
                    <a:pt x="58" y="60"/>
                    <a:pt x="62" y="58"/>
                    <a:pt x="65" y="58"/>
                  </a:cubicBezTo>
                  <a:cubicBezTo>
                    <a:pt x="67" y="58"/>
                    <a:pt x="71" y="54"/>
                    <a:pt x="73" y="53"/>
                  </a:cubicBezTo>
                  <a:cubicBezTo>
                    <a:pt x="74" y="52"/>
                    <a:pt x="77" y="56"/>
                    <a:pt x="79" y="55"/>
                  </a:cubicBezTo>
                  <a:cubicBezTo>
                    <a:pt x="82" y="53"/>
                    <a:pt x="84" y="52"/>
                    <a:pt x="86" y="53"/>
                  </a:cubicBezTo>
                  <a:cubicBezTo>
                    <a:pt x="87" y="54"/>
                    <a:pt x="82" y="57"/>
                    <a:pt x="83" y="59"/>
                  </a:cubicBezTo>
                  <a:cubicBezTo>
                    <a:pt x="84" y="60"/>
                    <a:pt x="84" y="61"/>
                    <a:pt x="84" y="62"/>
                  </a:cubicBezTo>
                  <a:cubicBezTo>
                    <a:pt x="89" y="62"/>
                    <a:pt x="88" y="58"/>
                    <a:pt x="89" y="57"/>
                  </a:cubicBezTo>
                  <a:cubicBezTo>
                    <a:pt x="89" y="55"/>
                    <a:pt x="90" y="53"/>
                    <a:pt x="92" y="55"/>
                  </a:cubicBezTo>
                  <a:cubicBezTo>
                    <a:pt x="94" y="56"/>
                    <a:pt x="96" y="56"/>
                    <a:pt x="100" y="55"/>
                  </a:cubicBezTo>
                  <a:cubicBezTo>
                    <a:pt x="103" y="53"/>
                    <a:pt x="104" y="52"/>
                    <a:pt x="105" y="54"/>
                  </a:cubicBezTo>
                  <a:cubicBezTo>
                    <a:pt x="106" y="55"/>
                    <a:pt x="109" y="54"/>
                    <a:pt x="114" y="54"/>
                  </a:cubicBezTo>
                  <a:cubicBezTo>
                    <a:pt x="120" y="54"/>
                    <a:pt x="121" y="50"/>
                    <a:pt x="126" y="51"/>
                  </a:cubicBezTo>
                  <a:cubicBezTo>
                    <a:pt x="131" y="51"/>
                    <a:pt x="135" y="49"/>
                    <a:pt x="135" y="49"/>
                  </a:cubicBezTo>
                  <a:cubicBezTo>
                    <a:pt x="138" y="50"/>
                    <a:pt x="138" y="50"/>
                    <a:pt x="138" y="50"/>
                  </a:cubicBezTo>
                  <a:cubicBezTo>
                    <a:pt x="140" y="49"/>
                    <a:pt x="139" y="48"/>
                    <a:pt x="142" y="47"/>
                  </a:cubicBezTo>
                  <a:cubicBezTo>
                    <a:pt x="146" y="47"/>
                    <a:pt x="147" y="50"/>
                    <a:pt x="149" y="49"/>
                  </a:cubicBezTo>
                  <a:cubicBezTo>
                    <a:pt x="151" y="48"/>
                    <a:pt x="158" y="55"/>
                    <a:pt x="158" y="50"/>
                  </a:cubicBezTo>
                  <a:cubicBezTo>
                    <a:pt x="159" y="49"/>
                    <a:pt x="156" y="44"/>
                    <a:pt x="154" y="44"/>
                  </a:cubicBezTo>
                  <a:close/>
                  <a:moveTo>
                    <a:pt x="14" y="11"/>
                  </a:moveTo>
                  <a:cubicBezTo>
                    <a:pt x="17" y="10"/>
                    <a:pt x="24" y="12"/>
                    <a:pt x="25" y="10"/>
                  </a:cubicBezTo>
                  <a:cubicBezTo>
                    <a:pt x="27" y="9"/>
                    <a:pt x="21" y="7"/>
                    <a:pt x="19" y="5"/>
                  </a:cubicBezTo>
                  <a:cubicBezTo>
                    <a:pt x="18" y="4"/>
                    <a:pt x="17" y="2"/>
                    <a:pt x="17" y="1"/>
                  </a:cubicBezTo>
                  <a:cubicBezTo>
                    <a:pt x="16" y="2"/>
                    <a:pt x="15" y="2"/>
                    <a:pt x="14" y="1"/>
                  </a:cubicBezTo>
                  <a:cubicBezTo>
                    <a:pt x="11" y="0"/>
                    <a:pt x="6" y="1"/>
                    <a:pt x="5" y="1"/>
                  </a:cubicBezTo>
                  <a:cubicBezTo>
                    <a:pt x="4" y="2"/>
                    <a:pt x="6" y="5"/>
                    <a:pt x="6" y="7"/>
                  </a:cubicBezTo>
                  <a:cubicBezTo>
                    <a:pt x="6" y="9"/>
                    <a:pt x="3" y="10"/>
                    <a:pt x="3" y="11"/>
                  </a:cubicBezTo>
                  <a:cubicBezTo>
                    <a:pt x="3" y="12"/>
                    <a:pt x="3" y="13"/>
                    <a:pt x="1" y="14"/>
                  </a:cubicBezTo>
                  <a:cubicBezTo>
                    <a:pt x="3" y="15"/>
                    <a:pt x="5" y="16"/>
                    <a:pt x="6" y="16"/>
                  </a:cubicBezTo>
                  <a:cubicBezTo>
                    <a:pt x="10" y="16"/>
                    <a:pt x="11" y="13"/>
                    <a:pt x="14" y="11"/>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4" name="Google Shape;15524;p133"/>
            <p:cNvSpPr/>
            <p:nvPr/>
          </p:nvSpPr>
          <p:spPr>
            <a:xfrm>
              <a:off x="8308005" y="4411455"/>
              <a:ext cx="209924" cy="395963"/>
            </a:xfrm>
            <a:custGeom>
              <a:avLst/>
              <a:gdLst/>
              <a:ahLst/>
              <a:cxnLst/>
              <a:rect l="l" t="t" r="r" b="b"/>
              <a:pathLst>
                <a:path w="68" h="128" extrusionOk="0">
                  <a:moveTo>
                    <a:pt x="41" y="68"/>
                  </a:moveTo>
                  <a:cubicBezTo>
                    <a:pt x="41" y="64"/>
                    <a:pt x="38" y="64"/>
                    <a:pt x="41" y="60"/>
                  </a:cubicBezTo>
                  <a:cubicBezTo>
                    <a:pt x="44" y="56"/>
                    <a:pt x="49" y="53"/>
                    <a:pt x="52" y="54"/>
                  </a:cubicBezTo>
                  <a:cubicBezTo>
                    <a:pt x="56" y="55"/>
                    <a:pt x="62" y="53"/>
                    <a:pt x="64" y="55"/>
                  </a:cubicBezTo>
                  <a:cubicBezTo>
                    <a:pt x="64" y="55"/>
                    <a:pt x="64" y="55"/>
                    <a:pt x="65" y="56"/>
                  </a:cubicBezTo>
                  <a:cubicBezTo>
                    <a:pt x="68" y="52"/>
                    <a:pt x="66" y="50"/>
                    <a:pt x="66" y="46"/>
                  </a:cubicBezTo>
                  <a:cubicBezTo>
                    <a:pt x="66" y="42"/>
                    <a:pt x="63" y="38"/>
                    <a:pt x="60" y="37"/>
                  </a:cubicBezTo>
                  <a:cubicBezTo>
                    <a:pt x="58" y="36"/>
                    <a:pt x="62" y="28"/>
                    <a:pt x="59" y="27"/>
                  </a:cubicBezTo>
                  <a:cubicBezTo>
                    <a:pt x="57" y="26"/>
                    <a:pt x="55" y="23"/>
                    <a:pt x="53" y="21"/>
                  </a:cubicBezTo>
                  <a:cubicBezTo>
                    <a:pt x="52" y="19"/>
                    <a:pt x="46" y="19"/>
                    <a:pt x="45" y="21"/>
                  </a:cubicBezTo>
                  <a:cubicBezTo>
                    <a:pt x="45" y="23"/>
                    <a:pt x="41" y="24"/>
                    <a:pt x="40" y="23"/>
                  </a:cubicBezTo>
                  <a:cubicBezTo>
                    <a:pt x="39" y="21"/>
                    <a:pt x="37" y="21"/>
                    <a:pt x="34" y="23"/>
                  </a:cubicBezTo>
                  <a:cubicBezTo>
                    <a:pt x="31" y="25"/>
                    <a:pt x="27" y="29"/>
                    <a:pt x="26" y="26"/>
                  </a:cubicBezTo>
                  <a:cubicBezTo>
                    <a:pt x="26" y="23"/>
                    <a:pt x="29" y="23"/>
                    <a:pt x="29" y="19"/>
                  </a:cubicBezTo>
                  <a:cubicBezTo>
                    <a:pt x="29" y="16"/>
                    <a:pt x="30" y="14"/>
                    <a:pt x="29" y="10"/>
                  </a:cubicBezTo>
                  <a:cubicBezTo>
                    <a:pt x="28" y="7"/>
                    <a:pt x="25" y="11"/>
                    <a:pt x="24" y="8"/>
                  </a:cubicBezTo>
                  <a:cubicBezTo>
                    <a:pt x="22" y="6"/>
                    <a:pt x="24" y="3"/>
                    <a:pt x="23" y="2"/>
                  </a:cubicBezTo>
                  <a:cubicBezTo>
                    <a:pt x="23" y="2"/>
                    <a:pt x="22" y="1"/>
                    <a:pt x="21" y="0"/>
                  </a:cubicBezTo>
                  <a:cubicBezTo>
                    <a:pt x="21" y="1"/>
                    <a:pt x="20" y="1"/>
                    <a:pt x="20" y="1"/>
                  </a:cubicBezTo>
                  <a:cubicBezTo>
                    <a:pt x="19" y="3"/>
                    <a:pt x="13" y="3"/>
                    <a:pt x="12" y="6"/>
                  </a:cubicBezTo>
                  <a:cubicBezTo>
                    <a:pt x="11" y="8"/>
                    <a:pt x="7" y="8"/>
                    <a:pt x="6" y="8"/>
                  </a:cubicBezTo>
                  <a:cubicBezTo>
                    <a:pt x="5" y="8"/>
                    <a:pt x="1" y="8"/>
                    <a:pt x="1" y="10"/>
                  </a:cubicBezTo>
                  <a:cubicBezTo>
                    <a:pt x="1" y="13"/>
                    <a:pt x="0" y="22"/>
                    <a:pt x="0" y="24"/>
                  </a:cubicBezTo>
                  <a:cubicBezTo>
                    <a:pt x="0" y="25"/>
                    <a:pt x="4" y="31"/>
                    <a:pt x="6" y="31"/>
                  </a:cubicBezTo>
                  <a:cubicBezTo>
                    <a:pt x="7" y="32"/>
                    <a:pt x="5" y="36"/>
                    <a:pt x="7" y="37"/>
                  </a:cubicBezTo>
                  <a:cubicBezTo>
                    <a:pt x="9" y="38"/>
                    <a:pt x="8" y="41"/>
                    <a:pt x="7" y="41"/>
                  </a:cubicBezTo>
                  <a:cubicBezTo>
                    <a:pt x="6" y="41"/>
                    <a:pt x="8" y="45"/>
                    <a:pt x="6" y="47"/>
                  </a:cubicBezTo>
                  <a:cubicBezTo>
                    <a:pt x="4" y="49"/>
                    <a:pt x="5" y="53"/>
                    <a:pt x="9" y="56"/>
                  </a:cubicBezTo>
                  <a:cubicBezTo>
                    <a:pt x="12" y="59"/>
                    <a:pt x="12" y="64"/>
                    <a:pt x="12" y="66"/>
                  </a:cubicBezTo>
                  <a:cubicBezTo>
                    <a:pt x="12" y="69"/>
                    <a:pt x="15" y="69"/>
                    <a:pt x="15" y="73"/>
                  </a:cubicBezTo>
                  <a:cubicBezTo>
                    <a:pt x="15" y="73"/>
                    <a:pt x="11" y="87"/>
                    <a:pt x="8" y="86"/>
                  </a:cubicBezTo>
                  <a:cubicBezTo>
                    <a:pt x="7" y="90"/>
                    <a:pt x="6" y="96"/>
                    <a:pt x="5" y="99"/>
                  </a:cubicBezTo>
                  <a:cubicBezTo>
                    <a:pt x="4" y="103"/>
                    <a:pt x="3" y="106"/>
                    <a:pt x="6" y="106"/>
                  </a:cubicBezTo>
                  <a:cubicBezTo>
                    <a:pt x="8" y="107"/>
                    <a:pt x="12" y="112"/>
                    <a:pt x="17" y="117"/>
                  </a:cubicBezTo>
                  <a:cubicBezTo>
                    <a:pt x="18" y="118"/>
                    <a:pt x="19" y="120"/>
                    <a:pt x="19" y="121"/>
                  </a:cubicBezTo>
                  <a:cubicBezTo>
                    <a:pt x="21" y="121"/>
                    <a:pt x="22" y="121"/>
                    <a:pt x="24" y="122"/>
                  </a:cubicBezTo>
                  <a:cubicBezTo>
                    <a:pt x="27" y="122"/>
                    <a:pt x="28" y="125"/>
                    <a:pt x="28" y="127"/>
                  </a:cubicBezTo>
                  <a:cubicBezTo>
                    <a:pt x="28" y="128"/>
                    <a:pt x="34" y="128"/>
                    <a:pt x="35" y="127"/>
                  </a:cubicBezTo>
                  <a:cubicBezTo>
                    <a:pt x="36" y="127"/>
                    <a:pt x="35" y="125"/>
                    <a:pt x="38" y="124"/>
                  </a:cubicBezTo>
                  <a:cubicBezTo>
                    <a:pt x="36" y="122"/>
                    <a:pt x="31" y="119"/>
                    <a:pt x="28" y="118"/>
                  </a:cubicBezTo>
                  <a:cubicBezTo>
                    <a:pt x="24" y="118"/>
                    <a:pt x="22" y="112"/>
                    <a:pt x="22" y="109"/>
                  </a:cubicBezTo>
                  <a:cubicBezTo>
                    <a:pt x="22" y="106"/>
                    <a:pt x="19" y="103"/>
                    <a:pt x="19" y="101"/>
                  </a:cubicBezTo>
                  <a:cubicBezTo>
                    <a:pt x="19" y="98"/>
                    <a:pt x="16" y="98"/>
                    <a:pt x="14" y="97"/>
                  </a:cubicBezTo>
                  <a:cubicBezTo>
                    <a:pt x="11" y="96"/>
                    <a:pt x="14" y="87"/>
                    <a:pt x="15" y="84"/>
                  </a:cubicBezTo>
                  <a:cubicBezTo>
                    <a:pt x="15" y="80"/>
                    <a:pt x="21" y="70"/>
                    <a:pt x="19" y="66"/>
                  </a:cubicBezTo>
                  <a:cubicBezTo>
                    <a:pt x="17" y="63"/>
                    <a:pt x="25" y="61"/>
                    <a:pt x="26" y="64"/>
                  </a:cubicBezTo>
                  <a:cubicBezTo>
                    <a:pt x="27" y="68"/>
                    <a:pt x="28" y="70"/>
                    <a:pt x="33" y="69"/>
                  </a:cubicBezTo>
                  <a:cubicBezTo>
                    <a:pt x="38" y="69"/>
                    <a:pt x="38" y="73"/>
                    <a:pt x="42" y="74"/>
                  </a:cubicBezTo>
                  <a:cubicBezTo>
                    <a:pt x="42" y="74"/>
                    <a:pt x="42" y="74"/>
                    <a:pt x="42" y="74"/>
                  </a:cubicBezTo>
                  <a:cubicBezTo>
                    <a:pt x="42" y="74"/>
                    <a:pt x="42" y="74"/>
                    <a:pt x="42" y="74"/>
                  </a:cubicBezTo>
                  <a:cubicBezTo>
                    <a:pt x="43" y="71"/>
                    <a:pt x="41" y="71"/>
                    <a:pt x="41" y="68"/>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5" name="Google Shape;15525;p133"/>
            <p:cNvSpPr/>
            <p:nvPr/>
          </p:nvSpPr>
          <p:spPr>
            <a:xfrm>
              <a:off x="6553198" y="4977116"/>
              <a:ext cx="280317" cy="286602"/>
            </a:xfrm>
            <a:custGeom>
              <a:avLst/>
              <a:gdLst/>
              <a:ahLst/>
              <a:cxnLst/>
              <a:rect l="l" t="t" r="r" b="b"/>
              <a:pathLst>
                <a:path w="91" h="93" extrusionOk="0">
                  <a:moveTo>
                    <a:pt x="85" y="75"/>
                  </a:moveTo>
                  <a:cubicBezTo>
                    <a:pt x="85" y="69"/>
                    <a:pt x="82" y="69"/>
                    <a:pt x="82" y="66"/>
                  </a:cubicBezTo>
                  <a:cubicBezTo>
                    <a:pt x="82" y="62"/>
                    <a:pt x="83" y="59"/>
                    <a:pt x="81" y="59"/>
                  </a:cubicBezTo>
                  <a:cubicBezTo>
                    <a:pt x="80" y="59"/>
                    <a:pt x="81" y="56"/>
                    <a:pt x="83" y="53"/>
                  </a:cubicBezTo>
                  <a:cubicBezTo>
                    <a:pt x="85" y="50"/>
                    <a:pt x="79" y="49"/>
                    <a:pt x="78" y="46"/>
                  </a:cubicBezTo>
                  <a:cubicBezTo>
                    <a:pt x="78" y="44"/>
                    <a:pt x="80" y="39"/>
                    <a:pt x="82" y="33"/>
                  </a:cubicBezTo>
                  <a:cubicBezTo>
                    <a:pt x="75" y="28"/>
                    <a:pt x="68" y="23"/>
                    <a:pt x="68" y="23"/>
                  </a:cubicBezTo>
                  <a:cubicBezTo>
                    <a:pt x="68" y="18"/>
                    <a:pt x="68" y="18"/>
                    <a:pt x="68" y="18"/>
                  </a:cubicBezTo>
                  <a:cubicBezTo>
                    <a:pt x="37" y="1"/>
                    <a:pt x="37" y="1"/>
                    <a:pt x="37" y="1"/>
                  </a:cubicBezTo>
                  <a:cubicBezTo>
                    <a:pt x="36" y="5"/>
                    <a:pt x="35" y="8"/>
                    <a:pt x="33" y="9"/>
                  </a:cubicBezTo>
                  <a:cubicBezTo>
                    <a:pt x="30" y="10"/>
                    <a:pt x="36" y="13"/>
                    <a:pt x="33" y="14"/>
                  </a:cubicBezTo>
                  <a:cubicBezTo>
                    <a:pt x="30" y="14"/>
                    <a:pt x="24" y="11"/>
                    <a:pt x="19" y="13"/>
                  </a:cubicBezTo>
                  <a:cubicBezTo>
                    <a:pt x="16" y="14"/>
                    <a:pt x="17" y="7"/>
                    <a:pt x="19" y="0"/>
                  </a:cubicBezTo>
                  <a:cubicBezTo>
                    <a:pt x="12" y="1"/>
                    <a:pt x="12" y="1"/>
                    <a:pt x="12" y="1"/>
                  </a:cubicBezTo>
                  <a:cubicBezTo>
                    <a:pt x="12" y="1"/>
                    <a:pt x="10" y="1"/>
                    <a:pt x="8" y="2"/>
                  </a:cubicBezTo>
                  <a:cubicBezTo>
                    <a:pt x="10" y="5"/>
                    <a:pt x="10" y="5"/>
                    <a:pt x="10" y="5"/>
                  </a:cubicBezTo>
                  <a:cubicBezTo>
                    <a:pt x="10" y="5"/>
                    <a:pt x="12" y="9"/>
                    <a:pt x="11" y="11"/>
                  </a:cubicBezTo>
                  <a:cubicBezTo>
                    <a:pt x="11" y="12"/>
                    <a:pt x="9" y="12"/>
                    <a:pt x="8" y="13"/>
                  </a:cubicBezTo>
                  <a:cubicBezTo>
                    <a:pt x="8" y="15"/>
                    <a:pt x="8" y="17"/>
                    <a:pt x="8" y="17"/>
                  </a:cubicBezTo>
                  <a:cubicBezTo>
                    <a:pt x="10" y="18"/>
                    <a:pt x="10" y="18"/>
                    <a:pt x="10" y="18"/>
                  </a:cubicBezTo>
                  <a:cubicBezTo>
                    <a:pt x="10" y="18"/>
                    <a:pt x="5" y="27"/>
                    <a:pt x="3" y="28"/>
                  </a:cubicBezTo>
                  <a:cubicBezTo>
                    <a:pt x="3" y="29"/>
                    <a:pt x="1" y="29"/>
                    <a:pt x="0" y="30"/>
                  </a:cubicBezTo>
                  <a:cubicBezTo>
                    <a:pt x="1" y="37"/>
                    <a:pt x="3" y="44"/>
                    <a:pt x="5" y="46"/>
                  </a:cubicBezTo>
                  <a:cubicBezTo>
                    <a:pt x="9" y="50"/>
                    <a:pt x="8" y="55"/>
                    <a:pt x="9" y="58"/>
                  </a:cubicBezTo>
                  <a:cubicBezTo>
                    <a:pt x="10" y="60"/>
                    <a:pt x="14" y="63"/>
                    <a:pt x="11" y="64"/>
                  </a:cubicBezTo>
                  <a:cubicBezTo>
                    <a:pt x="10" y="65"/>
                    <a:pt x="8" y="63"/>
                    <a:pt x="7" y="61"/>
                  </a:cubicBezTo>
                  <a:cubicBezTo>
                    <a:pt x="7" y="61"/>
                    <a:pt x="6" y="62"/>
                    <a:pt x="6" y="62"/>
                  </a:cubicBezTo>
                  <a:cubicBezTo>
                    <a:pt x="6" y="62"/>
                    <a:pt x="6" y="62"/>
                    <a:pt x="6" y="62"/>
                  </a:cubicBezTo>
                  <a:cubicBezTo>
                    <a:pt x="8" y="64"/>
                    <a:pt x="11" y="66"/>
                    <a:pt x="12" y="66"/>
                  </a:cubicBezTo>
                  <a:cubicBezTo>
                    <a:pt x="14" y="66"/>
                    <a:pt x="18" y="68"/>
                    <a:pt x="20" y="69"/>
                  </a:cubicBezTo>
                  <a:cubicBezTo>
                    <a:pt x="22" y="69"/>
                    <a:pt x="30" y="72"/>
                    <a:pt x="30" y="74"/>
                  </a:cubicBezTo>
                  <a:cubicBezTo>
                    <a:pt x="31" y="74"/>
                    <a:pt x="31" y="74"/>
                    <a:pt x="31" y="74"/>
                  </a:cubicBezTo>
                  <a:cubicBezTo>
                    <a:pt x="33" y="74"/>
                    <a:pt x="35" y="74"/>
                    <a:pt x="37" y="74"/>
                  </a:cubicBezTo>
                  <a:cubicBezTo>
                    <a:pt x="37" y="74"/>
                    <a:pt x="37" y="74"/>
                    <a:pt x="38" y="74"/>
                  </a:cubicBezTo>
                  <a:cubicBezTo>
                    <a:pt x="41" y="74"/>
                    <a:pt x="44" y="85"/>
                    <a:pt x="44" y="91"/>
                  </a:cubicBezTo>
                  <a:cubicBezTo>
                    <a:pt x="46" y="91"/>
                    <a:pt x="48" y="91"/>
                    <a:pt x="49" y="91"/>
                  </a:cubicBezTo>
                  <a:cubicBezTo>
                    <a:pt x="50" y="91"/>
                    <a:pt x="52" y="90"/>
                    <a:pt x="54" y="90"/>
                  </a:cubicBezTo>
                  <a:cubicBezTo>
                    <a:pt x="56" y="91"/>
                    <a:pt x="55" y="93"/>
                    <a:pt x="56" y="93"/>
                  </a:cubicBezTo>
                  <a:cubicBezTo>
                    <a:pt x="58" y="93"/>
                    <a:pt x="62" y="92"/>
                    <a:pt x="64" y="92"/>
                  </a:cubicBezTo>
                  <a:cubicBezTo>
                    <a:pt x="65" y="92"/>
                    <a:pt x="68" y="93"/>
                    <a:pt x="69" y="91"/>
                  </a:cubicBezTo>
                  <a:cubicBezTo>
                    <a:pt x="69" y="90"/>
                    <a:pt x="70" y="88"/>
                    <a:pt x="71" y="88"/>
                  </a:cubicBezTo>
                  <a:cubicBezTo>
                    <a:pt x="73" y="89"/>
                    <a:pt x="74" y="90"/>
                    <a:pt x="76" y="88"/>
                  </a:cubicBezTo>
                  <a:cubicBezTo>
                    <a:pt x="78" y="87"/>
                    <a:pt x="82" y="88"/>
                    <a:pt x="82" y="87"/>
                  </a:cubicBezTo>
                  <a:cubicBezTo>
                    <a:pt x="83" y="86"/>
                    <a:pt x="87" y="84"/>
                    <a:pt x="91" y="82"/>
                  </a:cubicBezTo>
                  <a:cubicBezTo>
                    <a:pt x="91" y="77"/>
                    <a:pt x="86" y="80"/>
                    <a:pt x="85" y="7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6" name="Google Shape;15526;p133"/>
            <p:cNvSpPr/>
            <p:nvPr/>
          </p:nvSpPr>
          <p:spPr>
            <a:xfrm>
              <a:off x="5967424" y="3596903"/>
              <a:ext cx="116904" cy="67879"/>
            </a:xfrm>
            <a:custGeom>
              <a:avLst/>
              <a:gdLst/>
              <a:ahLst/>
              <a:cxnLst/>
              <a:rect l="l" t="t" r="r" b="b"/>
              <a:pathLst>
                <a:path w="38" h="22" extrusionOk="0">
                  <a:moveTo>
                    <a:pt x="34" y="9"/>
                  </a:moveTo>
                  <a:cubicBezTo>
                    <a:pt x="32" y="10"/>
                    <a:pt x="29" y="8"/>
                    <a:pt x="29" y="7"/>
                  </a:cubicBezTo>
                  <a:cubicBezTo>
                    <a:pt x="29" y="6"/>
                    <a:pt x="29" y="5"/>
                    <a:pt x="29" y="3"/>
                  </a:cubicBezTo>
                  <a:cubicBezTo>
                    <a:pt x="28" y="3"/>
                    <a:pt x="26" y="2"/>
                    <a:pt x="24" y="1"/>
                  </a:cubicBezTo>
                  <a:cubicBezTo>
                    <a:pt x="22" y="0"/>
                    <a:pt x="21" y="0"/>
                    <a:pt x="19" y="1"/>
                  </a:cubicBezTo>
                  <a:cubicBezTo>
                    <a:pt x="17" y="2"/>
                    <a:pt x="14" y="2"/>
                    <a:pt x="12" y="2"/>
                  </a:cubicBezTo>
                  <a:cubicBezTo>
                    <a:pt x="11" y="2"/>
                    <a:pt x="11" y="3"/>
                    <a:pt x="10" y="3"/>
                  </a:cubicBezTo>
                  <a:cubicBezTo>
                    <a:pt x="9" y="3"/>
                    <a:pt x="6" y="5"/>
                    <a:pt x="6" y="7"/>
                  </a:cubicBezTo>
                  <a:cubicBezTo>
                    <a:pt x="6" y="8"/>
                    <a:pt x="2" y="10"/>
                    <a:pt x="1" y="13"/>
                  </a:cubicBezTo>
                  <a:cubicBezTo>
                    <a:pt x="0" y="17"/>
                    <a:pt x="0" y="18"/>
                    <a:pt x="2" y="16"/>
                  </a:cubicBezTo>
                  <a:cubicBezTo>
                    <a:pt x="4" y="14"/>
                    <a:pt x="6" y="15"/>
                    <a:pt x="6" y="16"/>
                  </a:cubicBezTo>
                  <a:cubicBezTo>
                    <a:pt x="6" y="18"/>
                    <a:pt x="8" y="18"/>
                    <a:pt x="7" y="21"/>
                  </a:cubicBezTo>
                  <a:cubicBezTo>
                    <a:pt x="7" y="21"/>
                    <a:pt x="7" y="21"/>
                    <a:pt x="7" y="21"/>
                  </a:cubicBezTo>
                  <a:cubicBezTo>
                    <a:pt x="10" y="20"/>
                    <a:pt x="13" y="20"/>
                    <a:pt x="14" y="20"/>
                  </a:cubicBezTo>
                  <a:cubicBezTo>
                    <a:pt x="16" y="20"/>
                    <a:pt x="18" y="15"/>
                    <a:pt x="18" y="14"/>
                  </a:cubicBezTo>
                  <a:cubicBezTo>
                    <a:pt x="19" y="14"/>
                    <a:pt x="21" y="18"/>
                    <a:pt x="23" y="20"/>
                  </a:cubicBezTo>
                  <a:cubicBezTo>
                    <a:pt x="25" y="22"/>
                    <a:pt x="25" y="18"/>
                    <a:pt x="25" y="17"/>
                  </a:cubicBezTo>
                  <a:cubicBezTo>
                    <a:pt x="25" y="15"/>
                    <a:pt x="27" y="15"/>
                    <a:pt x="28" y="15"/>
                  </a:cubicBezTo>
                  <a:cubicBezTo>
                    <a:pt x="30" y="15"/>
                    <a:pt x="32" y="16"/>
                    <a:pt x="32" y="14"/>
                  </a:cubicBezTo>
                  <a:cubicBezTo>
                    <a:pt x="32" y="12"/>
                    <a:pt x="34" y="13"/>
                    <a:pt x="35" y="13"/>
                  </a:cubicBezTo>
                  <a:cubicBezTo>
                    <a:pt x="36" y="13"/>
                    <a:pt x="36" y="11"/>
                    <a:pt x="36" y="11"/>
                  </a:cubicBezTo>
                  <a:cubicBezTo>
                    <a:pt x="38" y="10"/>
                    <a:pt x="38" y="10"/>
                    <a:pt x="38" y="10"/>
                  </a:cubicBezTo>
                  <a:cubicBezTo>
                    <a:pt x="36" y="9"/>
                    <a:pt x="35" y="9"/>
                    <a:pt x="34" y="9"/>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7" name="Google Shape;15527;p133"/>
            <p:cNvSpPr/>
            <p:nvPr/>
          </p:nvSpPr>
          <p:spPr>
            <a:xfrm>
              <a:off x="6099411" y="2766009"/>
              <a:ext cx="324312" cy="568175"/>
            </a:xfrm>
            <a:custGeom>
              <a:avLst/>
              <a:gdLst/>
              <a:ahLst/>
              <a:cxnLst/>
              <a:rect l="l" t="t" r="r" b="b"/>
              <a:pathLst>
                <a:path w="105" h="184" extrusionOk="0">
                  <a:moveTo>
                    <a:pt x="104" y="43"/>
                  </a:moveTo>
                  <a:cubicBezTo>
                    <a:pt x="102" y="42"/>
                    <a:pt x="100" y="39"/>
                    <a:pt x="102" y="39"/>
                  </a:cubicBezTo>
                  <a:cubicBezTo>
                    <a:pt x="104" y="39"/>
                    <a:pt x="105" y="33"/>
                    <a:pt x="102" y="32"/>
                  </a:cubicBezTo>
                  <a:cubicBezTo>
                    <a:pt x="100" y="31"/>
                    <a:pt x="102" y="25"/>
                    <a:pt x="100" y="24"/>
                  </a:cubicBezTo>
                  <a:cubicBezTo>
                    <a:pt x="98" y="23"/>
                    <a:pt x="100" y="19"/>
                    <a:pt x="100" y="16"/>
                  </a:cubicBezTo>
                  <a:cubicBezTo>
                    <a:pt x="100" y="13"/>
                    <a:pt x="92" y="11"/>
                    <a:pt x="88" y="9"/>
                  </a:cubicBezTo>
                  <a:cubicBezTo>
                    <a:pt x="84" y="7"/>
                    <a:pt x="82" y="4"/>
                    <a:pt x="78" y="2"/>
                  </a:cubicBezTo>
                  <a:cubicBezTo>
                    <a:pt x="74" y="0"/>
                    <a:pt x="73" y="5"/>
                    <a:pt x="73" y="8"/>
                  </a:cubicBezTo>
                  <a:cubicBezTo>
                    <a:pt x="73" y="11"/>
                    <a:pt x="70" y="12"/>
                    <a:pt x="68" y="10"/>
                  </a:cubicBezTo>
                  <a:cubicBezTo>
                    <a:pt x="65" y="8"/>
                    <a:pt x="62" y="10"/>
                    <a:pt x="59" y="8"/>
                  </a:cubicBezTo>
                  <a:cubicBezTo>
                    <a:pt x="55" y="7"/>
                    <a:pt x="57" y="12"/>
                    <a:pt x="57" y="14"/>
                  </a:cubicBezTo>
                  <a:cubicBezTo>
                    <a:pt x="57" y="17"/>
                    <a:pt x="53" y="17"/>
                    <a:pt x="50" y="17"/>
                  </a:cubicBezTo>
                  <a:cubicBezTo>
                    <a:pt x="48" y="17"/>
                    <a:pt x="44" y="19"/>
                    <a:pt x="44" y="21"/>
                  </a:cubicBezTo>
                  <a:cubicBezTo>
                    <a:pt x="44" y="24"/>
                    <a:pt x="40" y="26"/>
                    <a:pt x="42" y="27"/>
                  </a:cubicBezTo>
                  <a:cubicBezTo>
                    <a:pt x="43" y="29"/>
                    <a:pt x="41" y="31"/>
                    <a:pt x="40" y="32"/>
                  </a:cubicBezTo>
                  <a:cubicBezTo>
                    <a:pt x="38" y="33"/>
                    <a:pt x="36" y="37"/>
                    <a:pt x="35" y="38"/>
                  </a:cubicBezTo>
                  <a:cubicBezTo>
                    <a:pt x="34" y="39"/>
                    <a:pt x="36" y="41"/>
                    <a:pt x="34" y="43"/>
                  </a:cubicBezTo>
                  <a:cubicBezTo>
                    <a:pt x="31" y="45"/>
                    <a:pt x="28" y="43"/>
                    <a:pt x="27" y="45"/>
                  </a:cubicBezTo>
                  <a:cubicBezTo>
                    <a:pt x="26" y="46"/>
                    <a:pt x="27" y="49"/>
                    <a:pt x="27" y="52"/>
                  </a:cubicBezTo>
                  <a:cubicBezTo>
                    <a:pt x="26" y="56"/>
                    <a:pt x="24" y="60"/>
                    <a:pt x="21" y="63"/>
                  </a:cubicBezTo>
                  <a:cubicBezTo>
                    <a:pt x="19" y="66"/>
                    <a:pt x="22" y="67"/>
                    <a:pt x="23" y="67"/>
                  </a:cubicBezTo>
                  <a:cubicBezTo>
                    <a:pt x="24" y="68"/>
                    <a:pt x="24" y="70"/>
                    <a:pt x="23" y="72"/>
                  </a:cubicBezTo>
                  <a:cubicBezTo>
                    <a:pt x="22" y="75"/>
                    <a:pt x="19" y="73"/>
                    <a:pt x="18" y="73"/>
                  </a:cubicBezTo>
                  <a:cubicBezTo>
                    <a:pt x="16" y="72"/>
                    <a:pt x="12" y="74"/>
                    <a:pt x="9" y="78"/>
                  </a:cubicBezTo>
                  <a:cubicBezTo>
                    <a:pt x="7" y="82"/>
                    <a:pt x="8" y="85"/>
                    <a:pt x="8" y="87"/>
                  </a:cubicBezTo>
                  <a:cubicBezTo>
                    <a:pt x="9" y="89"/>
                    <a:pt x="6" y="91"/>
                    <a:pt x="8" y="95"/>
                  </a:cubicBezTo>
                  <a:cubicBezTo>
                    <a:pt x="10" y="99"/>
                    <a:pt x="8" y="100"/>
                    <a:pt x="8" y="103"/>
                  </a:cubicBezTo>
                  <a:cubicBezTo>
                    <a:pt x="8" y="106"/>
                    <a:pt x="13" y="106"/>
                    <a:pt x="14" y="109"/>
                  </a:cubicBezTo>
                  <a:cubicBezTo>
                    <a:pt x="14" y="112"/>
                    <a:pt x="12" y="113"/>
                    <a:pt x="10" y="113"/>
                  </a:cubicBezTo>
                  <a:cubicBezTo>
                    <a:pt x="9" y="113"/>
                    <a:pt x="9" y="117"/>
                    <a:pt x="11" y="117"/>
                  </a:cubicBezTo>
                  <a:cubicBezTo>
                    <a:pt x="12" y="118"/>
                    <a:pt x="12" y="124"/>
                    <a:pt x="11" y="125"/>
                  </a:cubicBezTo>
                  <a:cubicBezTo>
                    <a:pt x="10" y="127"/>
                    <a:pt x="5" y="125"/>
                    <a:pt x="6" y="127"/>
                  </a:cubicBezTo>
                  <a:cubicBezTo>
                    <a:pt x="6" y="129"/>
                    <a:pt x="4" y="133"/>
                    <a:pt x="4" y="134"/>
                  </a:cubicBezTo>
                  <a:cubicBezTo>
                    <a:pt x="4" y="136"/>
                    <a:pt x="4" y="141"/>
                    <a:pt x="2" y="140"/>
                  </a:cubicBezTo>
                  <a:cubicBezTo>
                    <a:pt x="2" y="139"/>
                    <a:pt x="1" y="139"/>
                    <a:pt x="0" y="139"/>
                  </a:cubicBezTo>
                  <a:cubicBezTo>
                    <a:pt x="0" y="140"/>
                    <a:pt x="0" y="140"/>
                    <a:pt x="0" y="140"/>
                  </a:cubicBezTo>
                  <a:cubicBezTo>
                    <a:pt x="0" y="143"/>
                    <a:pt x="1" y="146"/>
                    <a:pt x="3" y="149"/>
                  </a:cubicBezTo>
                  <a:cubicBezTo>
                    <a:pt x="6" y="151"/>
                    <a:pt x="4" y="154"/>
                    <a:pt x="6" y="157"/>
                  </a:cubicBezTo>
                  <a:cubicBezTo>
                    <a:pt x="9" y="160"/>
                    <a:pt x="8" y="163"/>
                    <a:pt x="11" y="165"/>
                  </a:cubicBezTo>
                  <a:cubicBezTo>
                    <a:pt x="13" y="167"/>
                    <a:pt x="14" y="168"/>
                    <a:pt x="12" y="171"/>
                  </a:cubicBezTo>
                  <a:cubicBezTo>
                    <a:pt x="11" y="174"/>
                    <a:pt x="15" y="173"/>
                    <a:pt x="15" y="175"/>
                  </a:cubicBezTo>
                  <a:cubicBezTo>
                    <a:pt x="15" y="177"/>
                    <a:pt x="14" y="180"/>
                    <a:pt x="15" y="182"/>
                  </a:cubicBezTo>
                  <a:cubicBezTo>
                    <a:pt x="16" y="184"/>
                    <a:pt x="18" y="182"/>
                    <a:pt x="22" y="182"/>
                  </a:cubicBezTo>
                  <a:cubicBezTo>
                    <a:pt x="25" y="182"/>
                    <a:pt x="24" y="179"/>
                    <a:pt x="25" y="177"/>
                  </a:cubicBezTo>
                  <a:cubicBezTo>
                    <a:pt x="25" y="175"/>
                    <a:pt x="27" y="176"/>
                    <a:pt x="27" y="174"/>
                  </a:cubicBezTo>
                  <a:cubicBezTo>
                    <a:pt x="28" y="173"/>
                    <a:pt x="31" y="173"/>
                    <a:pt x="34" y="174"/>
                  </a:cubicBezTo>
                  <a:cubicBezTo>
                    <a:pt x="37" y="175"/>
                    <a:pt x="39" y="173"/>
                    <a:pt x="39" y="170"/>
                  </a:cubicBezTo>
                  <a:cubicBezTo>
                    <a:pt x="40" y="167"/>
                    <a:pt x="41" y="171"/>
                    <a:pt x="42" y="171"/>
                  </a:cubicBezTo>
                  <a:cubicBezTo>
                    <a:pt x="43" y="172"/>
                    <a:pt x="46" y="167"/>
                    <a:pt x="47" y="163"/>
                  </a:cubicBezTo>
                  <a:cubicBezTo>
                    <a:pt x="48" y="160"/>
                    <a:pt x="47" y="160"/>
                    <a:pt x="44" y="164"/>
                  </a:cubicBezTo>
                  <a:cubicBezTo>
                    <a:pt x="41" y="167"/>
                    <a:pt x="43" y="160"/>
                    <a:pt x="44" y="158"/>
                  </a:cubicBezTo>
                  <a:cubicBezTo>
                    <a:pt x="45" y="155"/>
                    <a:pt x="45" y="148"/>
                    <a:pt x="45" y="146"/>
                  </a:cubicBezTo>
                  <a:cubicBezTo>
                    <a:pt x="45" y="144"/>
                    <a:pt x="46" y="142"/>
                    <a:pt x="50" y="141"/>
                  </a:cubicBezTo>
                  <a:cubicBezTo>
                    <a:pt x="53" y="140"/>
                    <a:pt x="58" y="136"/>
                    <a:pt x="57" y="134"/>
                  </a:cubicBezTo>
                  <a:cubicBezTo>
                    <a:pt x="57" y="132"/>
                    <a:pt x="62" y="129"/>
                    <a:pt x="62" y="127"/>
                  </a:cubicBezTo>
                  <a:cubicBezTo>
                    <a:pt x="62" y="125"/>
                    <a:pt x="56" y="119"/>
                    <a:pt x="54" y="118"/>
                  </a:cubicBezTo>
                  <a:cubicBezTo>
                    <a:pt x="52" y="117"/>
                    <a:pt x="48" y="118"/>
                    <a:pt x="48" y="116"/>
                  </a:cubicBezTo>
                  <a:cubicBezTo>
                    <a:pt x="49" y="115"/>
                    <a:pt x="48" y="110"/>
                    <a:pt x="47" y="107"/>
                  </a:cubicBezTo>
                  <a:cubicBezTo>
                    <a:pt x="47" y="104"/>
                    <a:pt x="51" y="101"/>
                    <a:pt x="51" y="99"/>
                  </a:cubicBezTo>
                  <a:cubicBezTo>
                    <a:pt x="51" y="96"/>
                    <a:pt x="50" y="93"/>
                    <a:pt x="53" y="92"/>
                  </a:cubicBezTo>
                  <a:cubicBezTo>
                    <a:pt x="55" y="91"/>
                    <a:pt x="54" y="89"/>
                    <a:pt x="57" y="88"/>
                  </a:cubicBezTo>
                  <a:cubicBezTo>
                    <a:pt x="60" y="88"/>
                    <a:pt x="59" y="83"/>
                    <a:pt x="63" y="82"/>
                  </a:cubicBezTo>
                  <a:cubicBezTo>
                    <a:pt x="66" y="80"/>
                    <a:pt x="66" y="79"/>
                    <a:pt x="71" y="77"/>
                  </a:cubicBezTo>
                  <a:cubicBezTo>
                    <a:pt x="75" y="75"/>
                    <a:pt x="82" y="70"/>
                    <a:pt x="84" y="67"/>
                  </a:cubicBezTo>
                  <a:cubicBezTo>
                    <a:pt x="85" y="65"/>
                    <a:pt x="79" y="62"/>
                    <a:pt x="83" y="59"/>
                  </a:cubicBezTo>
                  <a:cubicBezTo>
                    <a:pt x="86" y="57"/>
                    <a:pt x="83" y="54"/>
                    <a:pt x="86" y="53"/>
                  </a:cubicBezTo>
                  <a:cubicBezTo>
                    <a:pt x="88" y="52"/>
                    <a:pt x="89" y="50"/>
                    <a:pt x="91" y="48"/>
                  </a:cubicBezTo>
                  <a:cubicBezTo>
                    <a:pt x="93" y="46"/>
                    <a:pt x="96" y="48"/>
                    <a:pt x="100" y="47"/>
                  </a:cubicBezTo>
                  <a:cubicBezTo>
                    <a:pt x="102" y="47"/>
                    <a:pt x="103" y="47"/>
                    <a:pt x="105" y="47"/>
                  </a:cubicBezTo>
                  <a:cubicBezTo>
                    <a:pt x="105" y="46"/>
                    <a:pt x="104" y="44"/>
                    <a:pt x="104" y="43"/>
                  </a:cubicBezTo>
                  <a:close/>
                  <a:moveTo>
                    <a:pt x="61" y="153"/>
                  </a:moveTo>
                  <a:cubicBezTo>
                    <a:pt x="57" y="153"/>
                    <a:pt x="55" y="162"/>
                    <a:pt x="56" y="164"/>
                  </a:cubicBezTo>
                  <a:cubicBezTo>
                    <a:pt x="57" y="165"/>
                    <a:pt x="66" y="153"/>
                    <a:pt x="61" y="15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8" name="Google Shape;15528;p133"/>
            <p:cNvSpPr/>
            <p:nvPr/>
          </p:nvSpPr>
          <p:spPr>
            <a:xfrm>
              <a:off x="5560148" y="3728890"/>
              <a:ext cx="333112" cy="238835"/>
            </a:xfrm>
            <a:custGeom>
              <a:avLst/>
              <a:gdLst/>
              <a:ahLst/>
              <a:cxnLst/>
              <a:rect l="l" t="t" r="r" b="b"/>
              <a:pathLst>
                <a:path w="108" h="77" extrusionOk="0">
                  <a:moveTo>
                    <a:pt x="107" y="13"/>
                  </a:moveTo>
                  <a:cubicBezTo>
                    <a:pt x="104" y="13"/>
                    <a:pt x="101" y="14"/>
                    <a:pt x="98" y="13"/>
                  </a:cubicBezTo>
                  <a:cubicBezTo>
                    <a:pt x="96" y="13"/>
                    <a:pt x="90" y="12"/>
                    <a:pt x="88" y="11"/>
                  </a:cubicBezTo>
                  <a:cubicBezTo>
                    <a:pt x="87" y="9"/>
                    <a:pt x="84" y="8"/>
                    <a:pt x="84" y="10"/>
                  </a:cubicBezTo>
                  <a:cubicBezTo>
                    <a:pt x="84" y="12"/>
                    <a:pt x="80" y="12"/>
                    <a:pt x="78" y="10"/>
                  </a:cubicBezTo>
                  <a:cubicBezTo>
                    <a:pt x="75" y="9"/>
                    <a:pt x="71" y="8"/>
                    <a:pt x="70" y="7"/>
                  </a:cubicBezTo>
                  <a:cubicBezTo>
                    <a:pt x="69" y="6"/>
                    <a:pt x="67" y="5"/>
                    <a:pt x="65" y="4"/>
                  </a:cubicBezTo>
                  <a:cubicBezTo>
                    <a:pt x="62" y="5"/>
                    <a:pt x="55" y="2"/>
                    <a:pt x="50" y="3"/>
                  </a:cubicBezTo>
                  <a:cubicBezTo>
                    <a:pt x="45" y="3"/>
                    <a:pt x="29" y="2"/>
                    <a:pt x="22" y="2"/>
                  </a:cubicBezTo>
                  <a:cubicBezTo>
                    <a:pt x="16" y="3"/>
                    <a:pt x="16" y="0"/>
                    <a:pt x="12" y="0"/>
                  </a:cubicBezTo>
                  <a:cubicBezTo>
                    <a:pt x="9" y="0"/>
                    <a:pt x="10" y="4"/>
                    <a:pt x="5" y="4"/>
                  </a:cubicBezTo>
                  <a:cubicBezTo>
                    <a:pt x="0" y="4"/>
                    <a:pt x="0" y="7"/>
                    <a:pt x="3" y="10"/>
                  </a:cubicBezTo>
                  <a:cubicBezTo>
                    <a:pt x="5" y="12"/>
                    <a:pt x="5" y="15"/>
                    <a:pt x="5" y="18"/>
                  </a:cubicBezTo>
                  <a:cubicBezTo>
                    <a:pt x="6" y="18"/>
                    <a:pt x="7" y="18"/>
                    <a:pt x="7" y="17"/>
                  </a:cubicBezTo>
                  <a:cubicBezTo>
                    <a:pt x="9" y="16"/>
                    <a:pt x="10" y="16"/>
                    <a:pt x="10" y="18"/>
                  </a:cubicBezTo>
                  <a:cubicBezTo>
                    <a:pt x="10" y="20"/>
                    <a:pt x="14" y="19"/>
                    <a:pt x="15" y="19"/>
                  </a:cubicBezTo>
                  <a:cubicBezTo>
                    <a:pt x="17" y="19"/>
                    <a:pt x="17" y="20"/>
                    <a:pt x="19" y="19"/>
                  </a:cubicBezTo>
                  <a:cubicBezTo>
                    <a:pt x="21" y="17"/>
                    <a:pt x="24" y="18"/>
                    <a:pt x="24" y="20"/>
                  </a:cubicBezTo>
                  <a:cubicBezTo>
                    <a:pt x="24" y="22"/>
                    <a:pt x="28" y="21"/>
                    <a:pt x="26" y="23"/>
                  </a:cubicBezTo>
                  <a:cubicBezTo>
                    <a:pt x="24" y="26"/>
                    <a:pt x="21" y="26"/>
                    <a:pt x="21" y="28"/>
                  </a:cubicBezTo>
                  <a:cubicBezTo>
                    <a:pt x="21" y="30"/>
                    <a:pt x="23" y="34"/>
                    <a:pt x="21" y="36"/>
                  </a:cubicBezTo>
                  <a:cubicBezTo>
                    <a:pt x="19" y="38"/>
                    <a:pt x="22" y="42"/>
                    <a:pt x="20" y="42"/>
                  </a:cubicBezTo>
                  <a:cubicBezTo>
                    <a:pt x="17" y="42"/>
                    <a:pt x="15" y="43"/>
                    <a:pt x="17" y="45"/>
                  </a:cubicBezTo>
                  <a:cubicBezTo>
                    <a:pt x="20" y="47"/>
                    <a:pt x="22" y="50"/>
                    <a:pt x="20" y="50"/>
                  </a:cubicBezTo>
                  <a:cubicBezTo>
                    <a:pt x="18" y="50"/>
                    <a:pt x="17" y="53"/>
                    <a:pt x="18" y="54"/>
                  </a:cubicBezTo>
                  <a:cubicBezTo>
                    <a:pt x="19" y="55"/>
                    <a:pt x="23" y="58"/>
                    <a:pt x="20" y="58"/>
                  </a:cubicBezTo>
                  <a:cubicBezTo>
                    <a:pt x="16" y="59"/>
                    <a:pt x="16" y="62"/>
                    <a:pt x="16" y="63"/>
                  </a:cubicBezTo>
                  <a:cubicBezTo>
                    <a:pt x="16" y="64"/>
                    <a:pt x="17" y="65"/>
                    <a:pt x="18" y="66"/>
                  </a:cubicBezTo>
                  <a:cubicBezTo>
                    <a:pt x="19" y="66"/>
                    <a:pt x="21" y="66"/>
                    <a:pt x="22" y="67"/>
                  </a:cubicBezTo>
                  <a:cubicBezTo>
                    <a:pt x="25" y="68"/>
                    <a:pt x="27" y="77"/>
                    <a:pt x="32" y="76"/>
                  </a:cubicBezTo>
                  <a:cubicBezTo>
                    <a:pt x="34" y="76"/>
                    <a:pt x="33" y="74"/>
                    <a:pt x="34" y="73"/>
                  </a:cubicBezTo>
                  <a:cubicBezTo>
                    <a:pt x="35" y="73"/>
                    <a:pt x="37" y="73"/>
                    <a:pt x="39" y="73"/>
                  </a:cubicBezTo>
                  <a:cubicBezTo>
                    <a:pt x="41" y="73"/>
                    <a:pt x="42" y="70"/>
                    <a:pt x="47" y="70"/>
                  </a:cubicBezTo>
                  <a:cubicBezTo>
                    <a:pt x="51" y="70"/>
                    <a:pt x="54" y="70"/>
                    <a:pt x="57" y="70"/>
                  </a:cubicBezTo>
                  <a:cubicBezTo>
                    <a:pt x="60" y="70"/>
                    <a:pt x="63" y="69"/>
                    <a:pt x="64" y="67"/>
                  </a:cubicBezTo>
                  <a:cubicBezTo>
                    <a:pt x="64" y="65"/>
                    <a:pt x="67" y="63"/>
                    <a:pt x="70" y="62"/>
                  </a:cubicBezTo>
                  <a:cubicBezTo>
                    <a:pt x="74" y="62"/>
                    <a:pt x="73" y="58"/>
                    <a:pt x="73" y="56"/>
                  </a:cubicBezTo>
                  <a:cubicBezTo>
                    <a:pt x="74" y="54"/>
                    <a:pt x="79" y="51"/>
                    <a:pt x="79" y="50"/>
                  </a:cubicBezTo>
                  <a:cubicBezTo>
                    <a:pt x="80" y="48"/>
                    <a:pt x="76" y="43"/>
                    <a:pt x="80" y="38"/>
                  </a:cubicBezTo>
                  <a:cubicBezTo>
                    <a:pt x="83" y="33"/>
                    <a:pt x="87" y="32"/>
                    <a:pt x="87" y="29"/>
                  </a:cubicBezTo>
                  <a:cubicBezTo>
                    <a:pt x="87" y="27"/>
                    <a:pt x="90" y="26"/>
                    <a:pt x="94" y="25"/>
                  </a:cubicBezTo>
                  <a:cubicBezTo>
                    <a:pt x="99" y="25"/>
                    <a:pt x="100" y="22"/>
                    <a:pt x="104" y="20"/>
                  </a:cubicBezTo>
                  <a:cubicBezTo>
                    <a:pt x="107" y="19"/>
                    <a:pt x="108" y="17"/>
                    <a:pt x="107" y="13"/>
                  </a:cubicBezTo>
                  <a:close/>
                  <a:moveTo>
                    <a:pt x="108" y="41"/>
                  </a:moveTo>
                  <a:cubicBezTo>
                    <a:pt x="107" y="36"/>
                    <a:pt x="99" y="42"/>
                    <a:pt x="100" y="43"/>
                  </a:cubicBezTo>
                  <a:cubicBezTo>
                    <a:pt x="104" y="46"/>
                    <a:pt x="108" y="45"/>
                    <a:pt x="108" y="41"/>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29" name="Google Shape;15529;p133"/>
            <p:cNvSpPr/>
            <p:nvPr/>
          </p:nvSpPr>
          <p:spPr>
            <a:xfrm>
              <a:off x="6220086" y="5539006"/>
              <a:ext cx="416076" cy="367051"/>
            </a:xfrm>
            <a:custGeom>
              <a:avLst/>
              <a:gdLst/>
              <a:ahLst/>
              <a:cxnLst/>
              <a:rect l="l" t="t" r="r" b="b"/>
              <a:pathLst>
                <a:path w="135" h="119" extrusionOk="0">
                  <a:moveTo>
                    <a:pt x="129" y="44"/>
                  </a:moveTo>
                  <a:cubicBezTo>
                    <a:pt x="129" y="44"/>
                    <a:pt x="129" y="44"/>
                    <a:pt x="129" y="44"/>
                  </a:cubicBezTo>
                  <a:cubicBezTo>
                    <a:pt x="128" y="44"/>
                    <a:pt x="128" y="45"/>
                    <a:pt x="127" y="46"/>
                  </a:cubicBezTo>
                  <a:cubicBezTo>
                    <a:pt x="127" y="48"/>
                    <a:pt x="125" y="48"/>
                    <a:pt x="123" y="48"/>
                  </a:cubicBezTo>
                  <a:cubicBezTo>
                    <a:pt x="120" y="48"/>
                    <a:pt x="118" y="41"/>
                    <a:pt x="118" y="40"/>
                  </a:cubicBezTo>
                  <a:cubicBezTo>
                    <a:pt x="118" y="39"/>
                    <a:pt x="121" y="34"/>
                    <a:pt x="123" y="34"/>
                  </a:cubicBezTo>
                  <a:cubicBezTo>
                    <a:pt x="125" y="34"/>
                    <a:pt x="127" y="35"/>
                    <a:pt x="128" y="36"/>
                  </a:cubicBezTo>
                  <a:cubicBezTo>
                    <a:pt x="128" y="36"/>
                    <a:pt x="128" y="35"/>
                    <a:pt x="128" y="35"/>
                  </a:cubicBezTo>
                  <a:cubicBezTo>
                    <a:pt x="128" y="34"/>
                    <a:pt x="130" y="21"/>
                    <a:pt x="127" y="19"/>
                  </a:cubicBezTo>
                  <a:cubicBezTo>
                    <a:pt x="125" y="18"/>
                    <a:pt x="123" y="5"/>
                    <a:pt x="122" y="4"/>
                  </a:cubicBezTo>
                  <a:cubicBezTo>
                    <a:pt x="121" y="2"/>
                    <a:pt x="113" y="3"/>
                    <a:pt x="112" y="2"/>
                  </a:cubicBezTo>
                  <a:cubicBezTo>
                    <a:pt x="111" y="0"/>
                    <a:pt x="104" y="2"/>
                    <a:pt x="104" y="0"/>
                  </a:cubicBezTo>
                  <a:cubicBezTo>
                    <a:pt x="103" y="2"/>
                    <a:pt x="102" y="4"/>
                    <a:pt x="101" y="4"/>
                  </a:cubicBezTo>
                  <a:cubicBezTo>
                    <a:pt x="100" y="6"/>
                    <a:pt x="97" y="5"/>
                    <a:pt x="96" y="7"/>
                  </a:cubicBezTo>
                  <a:cubicBezTo>
                    <a:pt x="96" y="10"/>
                    <a:pt x="91" y="12"/>
                    <a:pt x="89" y="12"/>
                  </a:cubicBezTo>
                  <a:cubicBezTo>
                    <a:pt x="87" y="12"/>
                    <a:pt x="86" y="16"/>
                    <a:pt x="86" y="18"/>
                  </a:cubicBezTo>
                  <a:cubicBezTo>
                    <a:pt x="86" y="20"/>
                    <a:pt x="82" y="23"/>
                    <a:pt x="79" y="23"/>
                  </a:cubicBezTo>
                  <a:cubicBezTo>
                    <a:pt x="75" y="23"/>
                    <a:pt x="76" y="26"/>
                    <a:pt x="75" y="29"/>
                  </a:cubicBezTo>
                  <a:cubicBezTo>
                    <a:pt x="74" y="33"/>
                    <a:pt x="73" y="33"/>
                    <a:pt x="67" y="33"/>
                  </a:cubicBezTo>
                  <a:cubicBezTo>
                    <a:pt x="62" y="33"/>
                    <a:pt x="62" y="33"/>
                    <a:pt x="57" y="30"/>
                  </a:cubicBezTo>
                  <a:cubicBezTo>
                    <a:pt x="53" y="27"/>
                    <a:pt x="52" y="32"/>
                    <a:pt x="52" y="34"/>
                  </a:cubicBezTo>
                  <a:cubicBezTo>
                    <a:pt x="51" y="37"/>
                    <a:pt x="46" y="41"/>
                    <a:pt x="44" y="43"/>
                  </a:cubicBezTo>
                  <a:cubicBezTo>
                    <a:pt x="42" y="45"/>
                    <a:pt x="38" y="44"/>
                    <a:pt x="36" y="44"/>
                  </a:cubicBezTo>
                  <a:cubicBezTo>
                    <a:pt x="33" y="44"/>
                    <a:pt x="34" y="41"/>
                    <a:pt x="34" y="40"/>
                  </a:cubicBezTo>
                  <a:cubicBezTo>
                    <a:pt x="34" y="38"/>
                    <a:pt x="35" y="39"/>
                    <a:pt x="36" y="38"/>
                  </a:cubicBezTo>
                  <a:cubicBezTo>
                    <a:pt x="36" y="36"/>
                    <a:pt x="34" y="31"/>
                    <a:pt x="33" y="28"/>
                  </a:cubicBezTo>
                  <a:cubicBezTo>
                    <a:pt x="33" y="27"/>
                    <a:pt x="31" y="27"/>
                    <a:pt x="29" y="26"/>
                  </a:cubicBezTo>
                  <a:cubicBezTo>
                    <a:pt x="29" y="40"/>
                    <a:pt x="29" y="55"/>
                    <a:pt x="29" y="57"/>
                  </a:cubicBezTo>
                  <a:cubicBezTo>
                    <a:pt x="29" y="59"/>
                    <a:pt x="25" y="61"/>
                    <a:pt x="24" y="62"/>
                  </a:cubicBezTo>
                  <a:cubicBezTo>
                    <a:pt x="23" y="64"/>
                    <a:pt x="16" y="62"/>
                    <a:pt x="13" y="62"/>
                  </a:cubicBezTo>
                  <a:cubicBezTo>
                    <a:pt x="9" y="62"/>
                    <a:pt x="10" y="59"/>
                    <a:pt x="8" y="56"/>
                  </a:cubicBezTo>
                  <a:cubicBezTo>
                    <a:pt x="7" y="54"/>
                    <a:pt x="4" y="57"/>
                    <a:pt x="4" y="59"/>
                  </a:cubicBezTo>
                  <a:cubicBezTo>
                    <a:pt x="4" y="60"/>
                    <a:pt x="2" y="60"/>
                    <a:pt x="0" y="60"/>
                  </a:cubicBezTo>
                  <a:cubicBezTo>
                    <a:pt x="3" y="64"/>
                    <a:pt x="5" y="69"/>
                    <a:pt x="6" y="73"/>
                  </a:cubicBezTo>
                  <a:cubicBezTo>
                    <a:pt x="8" y="80"/>
                    <a:pt x="13" y="86"/>
                    <a:pt x="14" y="90"/>
                  </a:cubicBezTo>
                  <a:cubicBezTo>
                    <a:pt x="16" y="94"/>
                    <a:pt x="17" y="97"/>
                    <a:pt x="14" y="98"/>
                  </a:cubicBezTo>
                  <a:cubicBezTo>
                    <a:pt x="12" y="98"/>
                    <a:pt x="12" y="100"/>
                    <a:pt x="15" y="105"/>
                  </a:cubicBezTo>
                  <a:cubicBezTo>
                    <a:pt x="17" y="109"/>
                    <a:pt x="15" y="111"/>
                    <a:pt x="17" y="112"/>
                  </a:cubicBezTo>
                  <a:cubicBezTo>
                    <a:pt x="20" y="112"/>
                    <a:pt x="19" y="114"/>
                    <a:pt x="21" y="114"/>
                  </a:cubicBezTo>
                  <a:cubicBezTo>
                    <a:pt x="23" y="114"/>
                    <a:pt x="24" y="116"/>
                    <a:pt x="25" y="117"/>
                  </a:cubicBezTo>
                  <a:cubicBezTo>
                    <a:pt x="27" y="119"/>
                    <a:pt x="29" y="119"/>
                    <a:pt x="31" y="117"/>
                  </a:cubicBezTo>
                  <a:cubicBezTo>
                    <a:pt x="32" y="115"/>
                    <a:pt x="36" y="114"/>
                    <a:pt x="41" y="114"/>
                  </a:cubicBezTo>
                  <a:cubicBezTo>
                    <a:pt x="45" y="114"/>
                    <a:pt x="44" y="113"/>
                    <a:pt x="48" y="111"/>
                  </a:cubicBezTo>
                  <a:cubicBezTo>
                    <a:pt x="53" y="110"/>
                    <a:pt x="58" y="110"/>
                    <a:pt x="61" y="111"/>
                  </a:cubicBezTo>
                  <a:cubicBezTo>
                    <a:pt x="65" y="113"/>
                    <a:pt x="68" y="111"/>
                    <a:pt x="70" y="110"/>
                  </a:cubicBezTo>
                  <a:cubicBezTo>
                    <a:pt x="71" y="109"/>
                    <a:pt x="75" y="112"/>
                    <a:pt x="75" y="109"/>
                  </a:cubicBezTo>
                  <a:cubicBezTo>
                    <a:pt x="75" y="106"/>
                    <a:pt x="79" y="107"/>
                    <a:pt x="82" y="107"/>
                  </a:cubicBezTo>
                  <a:cubicBezTo>
                    <a:pt x="85" y="107"/>
                    <a:pt x="93" y="102"/>
                    <a:pt x="99" y="96"/>
                  </a:cubicBezTo>
                  <a:cubicBezTo>
                    <a:pt x="105" y="90"/>
                    <a:pt x="116" y="77"/>
                    <a:pt x="119" y="71"/>
                  </a:cubicBezTo>
                  <a:cubicBezTo>
                    <a:pt x="123" y="65"/>
                    <a:pt x="128" y="60"/>
                    <a:pt x="131" y="58"/>
                  </a:cubicBezTo>
                  <a:cubicBezTo>
                    <a:pt x="133" y="56"/>
                    <a:pt x="135" y="49"/>
                    <a:pt x="135" y="44"/>
                  </a:cubicBezTo>
                  <a:cubicBezTo>
                    <a:pt x="132" y="44"/>
                    <a:pt x="129" y="44"/>
                    <a:pt x="129" y="44"/>
                  </a:cubicBezTo>
                  <a:close/>
                  <a:moveTo>
                    <a:pt x="103" y="72"/>
                  </a:moveTo>
                  <a:cubicBezTo>
                    <a:pt x="103" y="74"/>
                    <a:pt x="99" y="72"/>
                    <a:pt x="98" y="74"/>
                  </a:cubicBezTo>
                  <a:cubicBezTo>
                    <a:pt x="97" y="76"/>
                    <a:pt x="96" y="78"/>
                    <a:pt x="96" y="78"/>
                  </a:cubicBezTo>
                  <a:cubicBezTo>
                    <a:pt x="92" y="78"/>
                    <a:pt x="92" y="78"/>
                    <a:pt x="92" y="78"/>
                  </a:cubicBezTo>
                  <a:cubicBezTo>
                    <a:pt x="87" y="71"/>
                    <a:pt x="87" y="71"/>
                    <a:pt x="87" y="71"/>
                  </a:cubicBezTo>
                  <a:cubicBezTo>
                    <a:pt x="87" y="71"/>
                    <a:pt x="91" y="65"/>
                    <a:pt x="92" y="63"/>
                  </a:cubicBezTo>
                  <a:cubicBezTo>
                    <a:pt x="93" y="61"/>
                    <a:pt x="100" y="58"/>
                    <a:pt x="101" y="60"/>
                  </a:cubicBezTo>
                  <a:cubicBezTo>
                    <a:pt x="102" y="62"/>
                    <a:pt x="106" y="64"/>
                    <a:pt x="106" y="66"/>
                  </a:cubicBezTo>
                  <a:cubicBezTo>
                    <a:pt x="106" y="68"/>
                    <a:pt x="103" y="70"/>
                    <a:pt x="103" y="7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0" name="Google Shape;15530;p133"/>
            <p:cNvSpPr/>
            <p:nvPr/>
          </p:nvSpPr>
          <p:spPr>
            <a:xfrm>
              <a:off x="6328190" y="3575533"/>
              <a:ext cx="237578" cy="153357"/>
            </a:xfrm>
            <a:custGeom>
              <a:avLst/>
              <a:gdLst/>
              <a:ahLst/>
              <a:cxnLst/>
              <a:rect l="l" t="t" r="r" b="b"/>
              <a:pathLst>
                <a:path w="77" h="50" extrusionOk="0">
                  <a:moveTo>
                    <a:pt x="69" y="33"/>
                  </a:moveTo>
                  <a:cubicBezTo>
                    <a:pt x="67" y="33"/>
                    <a:pt x="65" y="32"/>
                    <a:pt x="65" y="31"/>
                  </a:cubicBezTo>
                  <a:cubicBezTo>
                    <a:pt x="65" y="31"/>
                    <a:pt x="65" y="31"/>
                    <a:pt x="65" y="31"/>
                  </a:cubicBezTo>
                  <a:cubicBezTo>
                    <a:pt x="63" y="29"/>
                    <a:pt x="63" y="23"/>
                    <a:pt x="64" y="21"/>
                  </a:cubicBezTo>
                  <a:cubicBezTo>
                    <a:pt x="66" y="19"/>
                    <a:pt x="61" y="12"/>
                    <a:pt x="59" y="10"/>
                  </a:cubicBezTo>
                  <a:cubicBezTo>
                    <a:pt x="58" y="8"/>
                    <a:pt x="55" y="4"/>
                    <a:pt x="53" y="0"/>
                  </a:cubicBezTo>
                  <a:cubicBezTo>
                    <a:pt x="51" y="1"/>
                    <a:pt x="49" y="1"/>
                    <a:pt x="49" y="2"/>
                  </a:cubicBezTo>
                  <a:cubicBezTo>
                    <a:pt x="48" y="3"/>
                    <a:pt x="46" y="5"/>
                    <a:pt x="44" y="5"/>
                  </a:cubicBezTo>
                  <a:cubicBezTo>
                    <a:pt x="43" y="5"/>
                    <a:pt x="41" y="4"/>
                    <a:pt x="40" y="5"/>
                  </a:cubicBezTo>
                  <a:cubicBezTo>
                    <a:pt x="39" y="6"/>
                    <a:pt x="37" y="7"/>
                    <a:pt x="36" y="6"/>
                  </a:cubicBezTo>
                  <a:cubicBezTo>
                    <a:pt x="36" y="5"/>
                    <a:pt x="33" y="5"/>
                    <a:pt x="31" y="5"/>
                  </a:cubicBezTo>
                  <a:cubicBezTo>
                    <a:pt x="30" y="5"/>
                    <a:pt x="24" y="3"/>
                    <a:pt x="23" y="3"/>
                  </a:cubicBezTo>
                  <a:cubicBezTo>
                    <a:pt x="22" y="3"/>
                    <a:pt x="21" y="3"/>
                    <a:pt x="20" y="3"/>
                  </a:cubicBezTo>
                  <a:cubicBezTo>
                    <a:pt x="20" y="4"/>
                    <a:pt x="20" y="4"/>
                    <a:pt x="19" y="5"/>
                  </a:cubicBezTo>
                  <a:cubicBezTo>
                    <a:pt x="17" y="6"/>
                    <a:pt x="14" y="8"/>
                    <a:pt x="13" y="9"/>
                  </a:cubicBezTo>
                  <a:cubicBezTo>
                    <a:pt x="12" y="9"/>
                    <a:pt x="8" y="19"/>
                    <a:pt x="6" y="21"/>
                  </a:cubicBezTo>
                  <a:cubicBezTo>
                    <a:pt x="3" y="24"/>
                    <a:pt x="1" y="24"/>
                    <a:pt x="0" y="25"/>
                  </a:cubicBezTo>
                  <a:cubicBezTo>
                    <a:pt x="0" y="26"/>
                    <a:pt x="3" y="29"/>
                    <a:pt x="3" y="30"/>
                  </a:cubicBezTo>
                  <a:cubicBezTo>
                    <a:pt x="3" y="32"/>
                    <a:pt x="4" y="33"/>
                    <a:pt x="6" y="33"/>
                  </a:cubicBezTo>
                  <a:cubicBezTo>
                    <a:pt x="8" y="33"/>
                    <a:pt x="6" y="38"/>
                    <a:pt x="7" y="38"/>
                  </a:cubicBezTo>
                  <a:cubicBezTo>
                    <a:pt x="9" y="39"/>
                    <a:pt x="17" y="39"/>
                    <a:pt x="17" y="41"/>
                  </a:cubicBezTo>
                  <a:cubicBezTo>
                    <a:pt x="17" y="43"/>
                    <a:pt x="18" y="44"/>
                    <a:pt x="17" y="45"/>
                  </a:cubicBezTo>
                  <a:cubicBezTo>
                    <a:pt x="19" y="45"/>
                    <a:pt x="21" y="48"/>
                    <a:pt x="22" y="48"/>
                  </a:cubicBezTo>
                  <a:cubicBezTo>
                    <a:pt x="23" y="48"/>
                    <a:pt x="30" y="49"/>
                    <a:pt x="31" y="49"/>
                  </a:cubicBezTo>
                  <a:cubicBezTo>
                    <a:pt x="32" y="49"/>
                    <a:pt x="38" y="49"/>
                    <a:pt x="40" y="49"/>
                  </a:cubicBezTo>
                  <a:cubicBezTo>
                    <a:pt x="42" y="50"/>
                    <a:pt x="44" y="49"/>
                    <a:pt x="46" y="47"/>
                  </a:cubicBezTo>
                  <a:cubicBezTo>
                    <a:pt x="48" y="45"/>
                    <a:pt x="54" y="45"/>
                    <a:pt x="56" y="45"/>
                  </a:cubicBezTo>
                  <a:cubicBezTo>
                    <a:pt x="58" y="45"/>
                    <a:pt x="62" y="46"/>
                    <a:pt x="63" y="47"/>
                  </a:cubicBezTo>
                  <a:cubicBezTo>
                    <a:pt x="63" y="48"/>
                    <a:pt x="65" y="49"/>
                    <a:pt x="68" y="49"/>
                  </a:cubicBezTo>
                  <a:cubicBezTo>
                    <a:pt x="68" y="48"/>
                    <a:pt x="68" y="47"/>
                    <a:pt x="68" y="45"/>
                  </a:cubicBezTo>
                  <a:cubicBezTo>
                    <a:pt x="68" y="42"/>
                    <a:pt x="69" y="38"/>
                    <a:pt x="72" y="38"/>
                  </a:cubicBezTo>
                  <a:cubicBezTo>
                    <a:pt x="74" y="38"/>
                    <a:pt x="77" y="38"/>
                    <a:pt x="76" y="34"/>
                  </a:cubicBezTo>
                  <a:cubicBezTo>
                    <a:pt x="76" y="33"/>
                    <a:pt x="76" y="33"/>
                    <a:pt x="76" y="33"/>
                  </a:cubicBezTo>
                  <a:cubicBezTo>
                    <a:pt x="75" y="32"/>
                    <a:pt x="74" y="31"/>
                    <a:pt x="73" y="31"/>
                  </a:cubicBezTo>
                  <a:cubicBezTo>
                    <a:pt x="72" y="31"/>
                    <a:pt x="69" y="33"/>
                    <a:pt x="69" y="3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1" name="Google Shape;15531;p133"/>
            <p:cNvSpPr/>
            <p:nvPr/>
          </p:nvSpPr>
          <p:spPr>
            <a:xfrm>
              <a:off x="6171062" y="3342984"/>
              <a:ext cx="252662" cy="207410"/>
            </a:xfrm>
            <a:custGeom>
              <a:avLst/>
              <a:gdLst/>
              <a:ahLst/>
              <a:cxnLst/>
              <a:rect l="l" t="t" r="r" b="b"/>
              <a:pathLst>
                <a:path w="82" h="67" extrusionOk="0">
                  <a:moveTo>
                    <a:pt x="2" y="15"/>
                  </a:moveTo>
                  <a:cubicBezTo>
                    <a:pt x="2" y="16"/>
                    <a:pt x="3" y="21"/>
                    <a:pt x="2" y="23"/>
                  </a:cubicBezTo>
                  <a:cubicBezTo>
                    <a:pt x="0" y="25"/>
                    <a:pt x="1" y="26"/>
                    <a:pt x="2" y="27"/>
                  </a:cubicBezTo>
                  <a:cubicBezTo>
                    <a:pt x="3" y="27"/>
                    <a:pt x="4" y="29"/>
                    <a:pt x="4" y="31"/>
                  </a:cubicBezTo>
                  <a:cubicBezTo>
                    <a:pt x="4" y="32"/>
                    <a:pt x="5" y="32"/>
                    <a:pt x="5" y="35"/>
                  </a:cubicBezTo>
                  <a:cubicBezTo>
                    <a:pt x="5" y="38"/>
                    <a:pt x="6" y="41"/>
                    <a:pt x="7" y="42"/>
                  </a:cubicBezTo>
                  <a:cubicBezTo>
                    <a:pt x="8" y="43"/>
                    <a:pt x="8" y="45"/>
                    <a:pt x="7" y="46"/>
                  </a:cubicBezTo>
                  <a:cubicBezTo>
                    <a:pt x="9" y="47"/>
                    <a:pt x="11" y="48"/>
                    <a:pt x="12" y="49"/>
                  </a:cubicBezTo>
                  <a:cubicBezTo>
                    <a:pt x="16" y="50"/>
                    <a:pt x="18" y="51"/>
                    <a:pt x="18" y="53"/>
                  </a:cubicBezTo>
                  <a:cubicBezTo>
                    <a:pt x="18" y="54"/>
                    <a:pt x="21" y="56"/>
                    <a:pt x="22" y="54"/>
                  </a:cubicBezTo>
                  <a:cubicBezTo>
                    <a:pt x="23" y="53"/>
                    <a:pt x="25" y="54"/>
                    <a:pt x="27" y="54"/>
                  </a:cubicBezTo>
                  <a:cubicBezTo>
                    <a:pt x="29" y="54"/>
                    <a:pt x="29" y="56"/>
                    <a:pt x="29" y="57"/>
                  </a:cubicBezTo>
                  <a:cubicBezTo>
                    <a:pt x="30" y="58"/>
                    <a:pt x="33" y="57"/>
                    <a:pt x="35" y="58"/>
                  </a:cubicBezTo>
                  <a:cubicBezTo>
                    <a:pt x="36" y="59"/>
                    <a:pt x="37" y="62"/>
                    <a:pt x="39" y="63"/>
                  </a:cubicBezTo>
                  <a:cubicBezTo>
                    <a:pt x="41" y="64"/>
                    <a:pt x="42" y="62"/>
                    <a:pt x="44" y="63"/>
                  </a:cubicBezTo>
                  <a:cubicBezTo>
                    <a:pt x="45" y="63"/>
                    <a:pt x="49" y="64"/>
                    <a:pt x="51" y="63"/>
                  </a:cubicBezTo>
                  <a:cubicBezTo>
                    <a:pt x="53" y="63"/>
                    <a:pt x="55" y="64"/>
                    <a:pt x="57" y="64"/>
                  </a:cubicBezTo>
                  <a:cubicBezTo>
                    <a:pt x="60" y="64"/>
                    <a:pt x="64" y="65"/>
                    <a:pt x="65" y="66"/>
                  </a:cubicBezTo>
                  <a:cubicBezTo>
                    <a:pt x="65" y="66"/>
                    <a:pt x="67" y="66"/>
                    <a:pt x="69" y="67"/>
                  </a:cubicBezTo>
                  <a:cubicBezTo>
                    <a:pt x="70" y="66"/>
                    <a:pt x="69" y="62"/>
                    <a:pt x="69" y="61"/>
                  </a:cubicBezTo>
                  <a:cubicBezTo>
                    <a:pt x="69" y="60"/>
                    <a:pt x="76" y="55"/>
                    <a:pt x="77" y="53"/>
                  </a:cubicBezTo>
                  <a:cubicBezTo>
                    <a:pt x="78" y="52"/>
                    <a:pt x="80" y="52"/>
                    <a:pt x="81" y="50"/>
                  </a:cubicBezTo>
                  <a:cubicBezTo>
                    <a:pt x="82" y="49"/>
                    <a:pt x="78" y="43"/>
                    <a:pt x="77" y="42"/>
                  </a:cubicBezTo>
                  <a:cubicBezTo>
                    <a:pt x="77" y="41"/>
                    <a:pt x="76" y="36"/>
                    <a:pt x="77" y="35"/>
                  </a:cubicBezTo>
                  <a:cubicBezTo>
                    <a:pt x="77" y="33"/>
                    <a:pt x="74" y="32"/>
                    <a:pt x="74" y="30"/>
                  </a:cubicBezTo>
                  <a:cubicBezTo>
                    <a:pt x="74" y="29"/>
                    <a:pt x="77" y="27"/>
                    <a:pt x="79" y="26"/>
                  </a:cubicBezTo>
                  <a:cubicBezTo>
                    <a:pt x="81" y="25"/>
                    <a:pt x="80" y="20"/>
                    <a:pt x="78" y="19"/>
                  </a:cubicBezTo>
                  <a:cubicBezTo>
                    <a:pt x="77" y="17"/>
                    <a:pt x="76" y="15"/>
                    <a:pt x="77" y="12"/>
                  </a:cubicBezTo>
                  <a:cubicBezTo>
                    <a:pt x="78" y="10"/>
                    <a:pt x="72" y="8"/>
                    <a:pt x="71" y="8"/>
                  </a:cubicBezTo>
                  <a:cubicBezTo>
                    <a:pt x="70" y="8"/>
                    <a:pt x="70" y="8"/>
                    <a:pt x="70" y="7"/>
                  </a:cubicBezTo>
                  <a:cubicBezTo>
                    <a:pt x="64" y="8"/>
                    <a:pt x="50" y="7"/>
                    <a:pt x="48" y="6"/>
                  </a:cubicBezTo>
                  <a:cubicBezTo>
                    <a:pt x="48" y="6"/>
                    <a:pt x="46" y="5"/>
                    <a:pt x="44" y="5"/>
                  </a:cubicBezTo>
                  <a:cubicBezTo>
                    <a:pt x="43" y="6"/>
                    <a:pt x="42" y="7"/>
                    <a:pt x="40" y="7"/>
                  </a:cubicBezTo>
                  <a:cubicBezTo>
                    <a:pt x="36" y="7"/>
                    <a:pt x="36" y="4"/>
                    <a:pt x="36" y="2"/>
                  </a:cubicBezTo>
                  <a:cubicBezTo>
                    <a:pt x="35" y="0"/>
                    <a:pt x="21" y="3"/>
                    <a:pt x="17" y="7"/>
                  </a:cubicBezTo>
                  <a:cubicBezTo>
                    <a:pt x="13" y="11"/>
                    <a:pt x="4" y="10"/>
                    <a:pt x="4" y="12"/>
                  </a:cubicBezTo>
                  <a:cubicBezTo>
                    <a:pt x="4" y="13"/>
                    <a:pt x="3" y="14"/>
                    <a:pt x="2" y="14"/>
                  </a:cubicBezTo>
                  <a:cubicBezTo>
                    <a:pt x="2" y="14"/>
                    <a:pt x="2" y="14"/>
                    <a:pt x="2" y="15"/>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2" name="Google Shape;15532;p133"/>
            <p:cNvSpPr/>
            <p:nvPr/>
          </p:nvSpPr>
          <p:spPr>
            <a:xfrm>
              <a:off x="8817100" y="4464250"/>
              <a:ext cx="253919" cy="351967"/>
            </a:xfrm>
            <a:custGeom>
              <a:avLst/>
              <a:gdLst/>
              <a:ahLst/>
              <a:cxnLst/>
              <a:rect l="l" t="t" r="r" b="b"/>
              <a:pathLst>
                <a:path w="82" h="114" extrusionOk="0">
                  <a:moveTo>
                    <a:pt x="43" y="44"/>
                  </a:moveTo>
                  <a:cubicBezTo>
                    <a:pt x="48" y="43"/>
                    <a:pt x="55" y="49"/>
                    <a:pt x="54" y="52"/>
                  </a:cubicBezTo>
                  <a:cubicBezTo>
                    <a:pt x="53" y="54"/>
                    <a:pt x="54" y="61"/>
                    <a:pt x="56" y="59"/>
                  </a:cubicBezTo>
                  <a:cubicBezTo>
                    <a:pt x="58" y="57"/>
                    <a:pt x="62" y="60"/>
                    <a:pt x="60" y="63"/>
                  </a:cubicBezTo>
                  <a:cubicBezTo>
                    <a:pt x="57" y="66"/>
                    <a:pt x="63" y="69"/>
                    <a:pt x="64" y="73"/>
                  </a:cubicBezTo>
                  <a:cubicBezTo>
                    <a:pt x="65" y="77"/>
                    <a:pt x="67" y="74"/>
                    <a:pt x="67" y="71"/>
                  </a:cubicBezTo>
                  <a:cubicBezTo>
                    <a:pt x="66" y="68"/>
                    <a:pt x="67" y="68"/>
                    <a:pt x="70" y="66"/>
                  </a:cubicBezTo>
                  <a:cubicBezTo>
                    <a:pt x="74" y="64"/>
                    <a:pt x="70" y="60"/>
                    <a:pt x="68" y="56"/>
                  </a:cubicBezTo>
                  <a:cubicBezTo>
                    <a:pt x="66" y="52"/>
                    <a:pt x="59" y="53"/>
                    <a:pt x="59" y="49"/>
                  </a:cubicBezTo>
                  <a:cubicBezTo>
                    <a:pt x="59" y="45"/>
                    <a:pt x="53" y="44"/>
                    <a:pt x="53" y="42"/>
                  </a:cubicBezTo>
                  <a:cubicBezTo>
                    <a:pt x="53" y="39"/>
                    <a:pt x="45" y="37"/>
                    <a:pt x="41" y="40"/>
                  </a:cubicBezTo>
                  <a:cubicBezTo>
                    <a:pt x="37" y="42"/>
                    <a:pt x="40" y="35"/>
                    <a:pt x="37" y="32"/>
                  </a:cubicBezTo>
                  <a:cubicBezTo>
                    <a:pt x="34" y="29"/>
                    <a:pt x="39" y="24"/>
                    <a:pt x="43" y="20"/>
                  </a:cubicBezTo>
                  <a:cubicBezTo>
                    <a:pt x="46" y="16"/>
                    <a:pt x="42" y="9"/>
                    <a:pt x="42" y="6"/>
                  </a:cubicBezTo>
                  <a:cubicBezTo>
                    <a:pt x="43" y="3"/>
                    <a:pt x="42" y="2"/>
                    <a:pt x="41" y="3"/>
                  </a:cubicBezTo>
                  <a:cubicBezTo>
                    <a:pt x="39" y="4"/>
                    <a:pt x="32" y="0"/>
                    <a:pt x="29" y="2"/>
                  </a:cubicBezTo>
                  <a:cubicBezTo>
                    <a:pt x="25" y="4"/>
                    <a:pt x="28" y="21"/>
                    <a:pt x="27" y="22"/>
                  </a:cubicBezTo>
                  <a:cubicBezTo>
                    <a:pt x="25" y="23"/>
                    <a:pt x="23" y="19"/>
                    <a:pt x="23" y="21"/>
                  </a:cubicBezTo>
                  <a:cubicBezTo>
                    <a:pt x="22" y="23"/>
                    <a:pt x="23" y="32"/>
                    <a:pt x="25" y="32"/>
                  </a:cubicBezTo>
                  <a:cubicBezTo>
                    <a:pt x="27" y="32"/>
                    <a:pt x="29" y="35"/>
                    <a:pt x="27" y="39"/>
                  </a:cubicBezTo>
                  <a:cubicBezTo>
                    <a:pt x="26" y="43"/>
                    <a:pt x="31" y="43"/>
                    <a:pt x="36" y="42"/>
                  </a:cubicBezTo>
                  <a:cubicBezTo>
                    <a:pt x="40" y="40"/>
                    <a:pt x="39" y="45"/>
                    <a:pt x="43" y="44"/>
                  </a:cubicBezTo>
                  <a:close/>
                  <a:moveTo>
                    <a:pt x="28" y="46"/>
                  </a:moveTo>
                  <a:cubicBezTo>
                    <a:pt x="28" y="50"/>
                    <a:pt x="30" y="57"/>
                    <a:pt x="36" y="55"/>
                  </a:cubicBezTo>
                  <a:cubicBezTo>
                    <a:pt x="41" y="54"/>
                    <a:pt x="27" y="44"/>
                    <a:pt x="28" y="46"/>
                  </a:cubicBezTo>
                  <a:close/>
                  <a:moveTo>
                    <a:pt x="41" y="71"/>
                  </a:moveTo>
                  <a:cubicBezTo>
                    <a:pt x="43" y="70"/>
                    <a:pt x="46" y="71"/>
                    <a:pt x="46" y="68"/>
                  </a:cubicBezTo>
                  <a:cubicBezTo>
                    <a:pt x="46" y="66"/>
                    <a:pt x="49" y="73"/>
                    <a:pt x="47" y="75"/>
                  </a:cubicBezTo>
                  <a:cubicBezTo>
                    <a:pt x="44" y="77"/>
                    <a:pt x="44" y="83"/>
                    <a:pt x="48" y="84"/>
                  </a:cubicBezTo>
                  <a:cubicBezTo>
                    <a:pt x="51" y="85"/>
                    <a:pt x="58" y="73"/>
                    <a:pt x="57" y="71"/>
                  </a:cubicBezTo>
                  <a:cubicBezTo>
                    <a:pt x="56" y="68"/>
                    <a:pt x="53" y="72"/>
                    <a:pt x="54" y="69"/>
                  </a:cubicBezTo>
                  <a:cubicBezTo>
                    <a:pt x="54" y="66"/>
                    <a:pt x="45" y="58"/>
                    <a:pt x="41" y="59"/>
                  </a:cubicBezTo>
                  <a:cubicBezTo>
                    <a:pt x="37" y="60"/>
                    <a:pt x="39" y="71"/>
                    <a:pt x="41" y="71"/>
                  </a:cubicBezTo>
                  <a:close/>
                  <a:moveTo>
                    <a:pt x="12" y="75"/>
                  </a:moveTo>
                  <a:cubicBezTo>
                    <a:pt x="9" y="80"/>
                    <a:pt x="0" y="87"/>
                    <a:pt x="1" y="89"/>
                  </a:cubicBezTo>
                  <a:cubicBezTo>
                    <a:pt x="3" y="92"/>
                    <a:pt x="12" y="78"/>
                    <a:pt x="17" y="75"/>
                  </a:cubicBezTo>
                  <a:cubicBezTo>
                    <a:pt x="21" y="72"/>
                    <a:pt x="20" y="69"/>
                    <a:pt x="19" y="66"/>
                  </a:cubicBezTo>
                  <a:cubicBezTo>
                    <a:pt x="17" y="63"/>
                    <a:pt x="16" y="71"/>
                    <a:pt x="12" y="75"/>
                  </a:cubicBezTo>
                  <a:close/>
                  <a:moveTo>
                    <a:pt x="56" y="80"/>
                  </a:moveTo>
                  <a:cubicBezTo>
                    <a:pt x="57" y="83"/>
                    <a:pt x="65" y="79"/>
                    <a:pt x="63" y="76"/>
                  </a:cubicBezTo>
                  <a:cubicBezTo>
                    <a:pt x="61" y="74"/>
                    <a:pt x="56" y="78"/>
                    <a:pt x="56" y="80"/>
                  </a:cubicBezTo>
                  <a:close/>
                  <a:moveTo>
                    <a:pt x="79" y="100"/>
                  </a:moveTo>
                  <a:cubicBezTo>
                    <a:pt x="82" y="96"/>
                    <a:pt x="77" y="87"/>
                    <a:pt x="77" y="81"/>
                  </a:cubicBezTo>
                  <a:cubicBezTo>
                    <a:pt x="77" y="75"/>
                    <a:pt x="69" y="77"/>
                    <a:pt x="71" y="80"/>
                  </a:cubicBezTo>
                  <a:cubicBezTo>
                    <a:pt x="73" y="84"/>
                    <a:pt x="67" y="81"/>
                    <a:pt x="66" y="85"/>
                  </a:cubicBezTo>
                  <a:cubicBezTo>
                    <a:pt x="66" y="89"/>
                    <a:pt x="61" y="86"/>
                    <a:pt x="61" y="89"/>
                  </a:cubicBezTo>
                  <a:cubicBezTo>
                    <a:pt x="61" y="92"/>
                    <a:pt x="56" y="89"/>
                    <a:pt x="54" y="87"/>
                  </a:cubicBezTo>
                  <a:cubicBezTo>
                    <a:pt x="51" y="85"/>
                    <a:pt x="48" y="92"/>
                    <a:pt x="44" y="93"/>
                  </a:cubicBezTo>
                  <a:cubicBezTo>
                    <a:pt x="40" y="94"/>
                    <a:pt x="38" y="102"/>
                    <a:pt x="41" y="101"/>
                  </a:cubicBezTo>
                  <a:cubicBezTo>
                    <a:pt x="44" y="101"/>
                    <a:pt x="45" y="97"/>
                    <a:pt x="48" y="97"/>
                  </a:cubicBezTo>
                  <a:cubicBezTo>
                    <a:pt x="51" y="98"/>
                    <a:pt x="50" y="94"/>
                    <a:pt x="54" y="95"/>
                  </a:cubicBezTo>
                  <a:cubicBezTo>
                    <a:pt x="59" y="96"/>
                    <a:pt x="56" y="109"/>
                    <a:pt x="61" y="110"/>
                  </a:cubicBezTo>
                  <a:cubicBezTo>
                    <a:pt x="67" y="111"/>
                    <a:pt x="67" y="114"/>
                    <a:pt x="70" y="114"/>
                  </a:cubicBezTo>
                  <a:cubicBezTo>
                    <a:pt x="73" y="114"/>
                    <a:pt x="70" y="106"/>
                    <a:pt x="70" y="103"/>
                  </a:cubicBezTo>
                  <a:cubicBezTo>
                    <a:pt x="70" y="101"/>
                    <a:pt x="76" y="103"/>
                    <a:pt x="79" y="10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3" name="Google Shape;15533;p133"/>
            <p:cNvSpPr/>
            <p:nvPr/>
          </p:nvSpPr>
          <p:spPr>
            <a:xfrm>
              <a:off x="3668325" y="4958260"/>
              <a:ext cx="336883" cy="487726"/>
            </a:xfrm>
            <a:custGeom>
              <a:avLst/>
              <a:gdLst/>
              <a:ahLst/>
              <a:cxnLst/>
              <a:rect l="l" t="t" r="r" b="b"/>
              <a:pathLst>
                <a:path w="109" h="158" extrusionOk="0">
                  <a:moveTo>
                    <a:pt x="100" y="150"/>
                  </a:moveTo>
                  <a:cubicBezTo>
                    <a:pt x="100" y="150"/>
                    <a:pt x="100" y="150"/>
                    <a:pt x="101" y="150"/>
                  </a:cubicBezTo>
                  <a:cubicBezTo>
                    <a:pt x="100" y="148"/>
                    <a:pt x="100" y="147"/>
                    <a:pt x="101" y="146"/>
                  </a:cubicBezTo>
                  <a:cubicBezTo>
                    <a:pt x="103" y="145"/>
                    <a:pt x="106" y="141"/>
                    <a:pt x="106" y="140"/>
                  </a:cubicBezTo>
                  <a:cubicBezTo>
                    <a:pt x="106" y="138"/>
                    <a:pt x="102" y="138"/>
                    <a:pt x="102" y="136"/>
                  </a:cubicBezTo>
                  <a:cubicBezTo>
                    <a:pt x="102" y="133"/>
                    <a:pt x="106" y="130"/>
                    <a:pt x="104" y="128"/>
                  </a:cubicBezTo>
                  <a:cubicBezTo>
                    <a:pt x="103" y="127"/>
                    <a:pt x="107" y="123"/>
                    <a:pt x="106" y="121"/>
                  </a:cubicBezTo>
                  <a:cubicBezTo>
                    <a:pt x="106" y="119"/>
                    <a:pt x="105" y="110"/>
                    <a:pt x="106" y="109"/>
                  </a:cubicBezTo>
                  <a:cubicBezTo>
                    <a:pt x="107" y="108"/>
                    <a:pt x="109" y="108"/>
                    <a:pt x="108" y="105"/>
                  </a:cubicBezTo>
                  <a:cubicBezTo>
                    <a:pt x="107" y="103"/>
                    <a:pt x="104" y="97"/>
                    <a:pt x="102" y="93"/>
                  </a:cubicBezTo>
                  <a:cubicBezTo>
                    <a:pt x="99" y="93"/>
                    <a:pt x="96" y="93"/>
                    <a:pt x="94" y="94"/>
                  </a:cubicBezTo>
                  <a:cubicBezTo>
                    <a:pt x="91" y="95"/>
                    <a:pt x="92" y="86"/>
                    <a:pt x="92" y="83"/>
                  </a:cubicBezTo>
                  <a:cubicBezTo>
                    <a:pt x="92" y="79"/>
                    <a:pt x="89" y="81"/>
                    <a:pt x="88" y="83"/>
                  </a:cubicBezTo>
                  <a:cubicBezTo>
                    <a:pt x="87" y="86"/>
                    <a:pt x="83" y="85"/>
                    <a:pt x="79" y="85"/>
                  </a:cubicBezTo>
                  <a:cubicBezTo>
                    <a:pt x="75" y="85"/>
                    <a:pt x="77" y="80"/>
                    <a:pt x="75" y="80"/>
                  </a:cubicBezTo>
                  <a:cubicBezTo>
                    <a:pt x="72" y="80"/>
                    <a:pt x="70" y="79"/>
                    <a:pt x="71" y="77"/>
                  </a:cubicBezTo>
                  <a:cubicBezTo>
                    <a:pt x="71" y="74"/>
                    <a:pt x="69" y="72"/>
                    <a:pt x="67" y="69"/>
                  </a:cubicBezTo>
                  <a:cubicBezTo>
                    <a:pt x="65" y="67"/>
                    <a:pt x="63" y="64"/>
                    <a:pt x="65" y="62"/>
                  </a:cubicBezTo>
                  <a:cubicBezTo>
                    <a:pt x="66" y="60"/>
                    <a:pt x="64" y="59"/>
                    <a:pt x="66" y="57"/>
                  </a:cubicBezTo>
                  <a:cubicBezTo>
                    <a:pt x="68" y="54"/>
                    <a:pt x="71" y="55"/>
                    <a:pt x="70" y="52"/>
                  </a:cubicBezTo>
                  <a:cubicBezTo>
                    <a:pt x="69" y="49"/>
                    <a:pt x="72" y="47"/>
                    <a:pt x="73" y="44"/>
                  </a:cubicBezTo>
                  <a:cubicBezTo>
                    <a:pt x="73" y="41"/>
                    <a:pt x="77" y="42"/>
                    <a:pt x="80" y="39"/>
                  </a:cubicBezTo>
                  <a:cubicBezTo>
                    <a:pt x="84" y="36"/>
                    <a:pt x="87" y="38"/>
                    <a:pt x="90" y="35"/>
                  </a:cubicBezTo>
                  <a:cubicBezTo>
                    <a:pt x="93" y="33"/>
                    <a:pt x="95" y="35"/>
                    <a:pt x="97" y="35"/>
                  </a:cubicBezTo>
                  <a:cubicBezTo>
                    <a:pt x="96" y="33"/>
                    <a:pt x="93" y="32"/>
                    <a:pt x="92" y="31"/>
                  </a:cubicBezTo>
                  <a:cubicBezTo>
                    <a:pt x="91" y="29"/>
                    <a:pt x="95" y="26"/>
                    <a:pt x="96" y="24"/>
                  </a:cubicBezTo>
                  <a:cubicBezTo>
                    <a:pt x="98" y="22"/>
                    <a:pt x="92" y="20"/>
                    <a:pt x="90" y="19"/>
                  </a:cubicBezTo>
                  <a:cubicBezTo>
                    <a:pt x="89" y="18"/>
                    <a:pt x="86" y="20"/>
                    <a:pt x="85" y="19"/>
                  </a:cubicBezTo>
                  <a:cubicBezTo>
                    <a:pt x="83" y="18"/>
                    <a:pt x="81" y="19"/>
                    <a:pt x="80" y="20"/>
                  </a:cubicBezTo>
                  <a:cubicBezTo>
                    <a:pt x="79" y="21"/>
                    <a:pt x="70" y="21"/>
                    <a:pt x="70" y="19"/>
                  </a:cubicBezTo>
                  <a:cubicBezTo>
                    <a:pt x="70" y="16"/>
                    <a:pt x="67" y="15"/>
                    <a:pt x="67" y="13"/>
                  </a:cubicBezTo>
                  <a:cubicBezTo>
                    <a:pt x="67" y="12"/>
                    <a:pt x="65" y="8"/>
                    <a:pt x="62" y="8"/>
                  </a:cubicBezTo>
                  <a:cubicBezTo>
                    <a:pt x="58" y="8"/>
                    <a:pt x="59" y="3"/>
                    <a:pt x="57" y="1"/>
                  </a:cubicBezTo>
                  <a:cubicBezTo>
                    <a:pt x="55" y="0"/>
                    <a:pt x="52" y="1"/>
                    <a:pt x="49" y="1"/>
                  </a:cubicBezTo>
                  <a:cubicBezTo>
                    <a:pt x="52" y="5"/>
                    <a:pt x="53" y="6"/>
                    <a:pt x="51" y="7"/>
                  </a:cubicBezTo>
                  <a:cubicBezTo>
                    <a:pt x="49" y="9"/>
                    <a:pt x="51" y="10"/>
                    <a:pt x="47" y="16"/>
                  </a:cubicBezTo>
                  <a:cubicBezTo>
                    <a:pt x="42" y="22"/>
                    <a:pt x="34" y="24"/>
                    <a:pt x="30" y="25"/>
                  </a:cubicBezTo>
                  <a:cubicBezTo>
                    <a:pt x="26" y="26"/>
                    <a:pt x="25" y="33"/>
                    <a:pt x="23" y="38"/>
                  </a:cubicBezTo>
                  <a:cubicBezTo>
                    <a:pt x="20" y="43"/>
                    <a:pt x="19" y="42"/>
                    <a:pt x="16" y="39"/>
                  </a:cubicBezTo>
                  <a:cubicBezTo>
                    <a:pt x="14" y="36"/>
                    <a:pt x="13" y="39"/>
                    <a:pt x="10" y="37"/>
                  </a:cubicBezTo>
                  <a:cubicBezTo>
                    <a:pt x="8" y="35"/>
                    <a:pt x="9" y="35"/>
                    <a:pt x="10" y="33"/>
                  </a:cubicBezTo>
                  <a:cubicBezTo>
                    <a:pt x="11" y="32"/>
                    <a:pt x="10" y="30"/>
                    <a:pt x="8" y="28"/>
                  </a:cubicBezTo>
                  <a:cubicBezTo>
                    <a:pt x="6" y="29"/>
                    <a:pt x="3" y="33"/>
                    <a:pt x="1" y="36"/>
                  </a:cubicBezTo>
                  <a:cubicBezTo>
                    <a:pt x="0" y="39"/>
                    <a:pt x="4" y="45"/>
                    <a:pt x="5" y="47"/>
                  </a:cubicBezTo>
                  <a:cubicBezTo>
                    <a:pt x="5" y="49"/>
                    <a:pt x="2" y="47"/>
                    <a:pt x="2" y="49"/>
                  </a:cubicBezTo>
                  <a:cubicBezTo>
                    <a:pt x="2" y="52"/>
                    <a:pt x="8" y="55"/>
                    <a:pt x="11" y="57"/>
                  </a:cubicBezTo>
                  <a:cubicBezTo>
                    <a:pt x="14" y="59"/>
                    <a:pt x="17" y="65"/>
                    <a:pt x="20" y="68"/>
                  </a:cubicBezTo>
                  <a:cubicBezTo>
                    <a:pt x="22" y="71"/>
                    <a:pt x="23" y="74"/>
                    <a:pt x="26" y="81"/>
                  </a:cubicBezTo>
                  <a:cubicBezTo>
                    <a:pt x="29" y="89"/>
                    <a:pt x="35" y="101"/>
                    <a:pt x="39" y="106"/>
                  </a:cubicBezTo>
                  <a:cubicBezTo>
                    <a:pt x="43" y="111"/>
                    <a:pt x="45" y="115"/>
                    <a:pt x="44" y="117"/>
                  </a:cubicBezTo>
                  <a:cubicBezTo>
                    <a:pt x="43" y="118"/>
                    <a:pt x="44" y="123"/>
                    <a:pt x="47" y="125"/>
                  </a:cubicBezTo>
                  <a:cubicBezTo>
                    <a:pt x="50" y="127"/>
                    <a:pt x="52" y="130"/>
                    <a:pt x="60" y="134"/>
                  </a:cubicBezTo>
                  <a:cubicBezTo>
                    <a:pt x="68" y="138"/>
                    <a:pt x="82" y="145"/>
                    <a:pt x="84" y="149"/>
                  </a:cubicBezTo>
                  <a:cubicBezTo>
                    <a:pt x="86" y="152"/>
                    <a:pt x="93" y="156"/>
                    <a:pt x="94" y="156"/>
                  </a:cubicBezTo>
                  <a:cubicBezTo>
                    <a:pt x="95" y="157"/>
                    <a:pt x="95" y="157"/>
                    <a:pt x="95" y="158"/>
                  </a:cubicBezTo>
                  <a:cubicBezTo>
                    <a:pt x="96" y="157"/>
                    <a:pt x="96" y="157"/>
                    <a:pt x="97" y="157"/>
                  </a:cubicBezTo>
                  <a:cubicBezTo>
                    <a:pt x="99" y="155"/>
                    <a:pt x="99" y="151"/>
                    <a:pt x="100" y="150"/>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4" name="Google Shape;15534;p133"/>
            <p:cNvSpPr/>
            <p:nvPr/>
          </p:nvSpPr>
          <p:spPr>
            <a:xfrm>
              <a:off x="10100523" y="5916114"/>
              <a:ext cx="324312" cy="385907"/>
            </a:xfrm>
            <a:custGeom>
              <a:avLst/>
              <a:gdLst/>
              <a:ahLst/>
              <a:cxnLst/>
              <a:rect l="l" t="t" r="r" b="b"/>
              <a:pathLst>
                <a:path w="105" h="125" extrusionOk="0">
                  <a:moveTo>
                    <a:pt x="65" y="60"/>
                  </a:moveTo>
                  <a:cubicBezTo>
                    <a:pt x="63" y="59"/>
                    <a:pt x="61" y="61"/>
                    <a:pt x="58" y="63"/>
                  </a:cubicBezTo>
                  <a:cubicBezTo>
                    <a:pt x="56" y="64"/>
                    <a:pt x="54" y="56"/>
                    <a:pt x="50" y="59"/>
                  </a:cubicBezTo>
                  <a:cubicBezTo>
                    <a:pt x="47" y="62"/>
                    <a:pt x="50" y="63"/>
                    <a:pt x="46" y="66"/>
                  </a:cubicBezTo>
                  <a:cubicBezTo>
                    <a:pt x="42" y="70"/>
                    <a:pt x="44" y="71"/>
                    <a:pt x="39" y="78"/>
                  </a:cubicBezTo>
                  <a:cubicBezTo>
                    <a:pt x="34" y="85"/>
                    <a:pt x="18" y="90"/>
                    <a:pt x="16" y="94"/>
                  </a:cubicBezTo>
                  <a:cubicBezTo>
                    <a:pt x="13" y="97"/>
                    <a:pt x="5" y="101"/>
                    <a:pt x="5" y="104"/>
                  </a:cubicBezTo>
                  <a:cubicBezTo>
                    <a:pt x="5" y="107"/>
                    <a:pt x="0" y="109"/>
                    <a:pt x="3" y="113"/>
                  </a:cubicBezTo>
                  <a:cubicBezTo>
                    <a:pt x="5" y="116"/>
                    <a:pt x="8" y="114"/>
                    <a:pt x="11" y="116"/>
                  </a:cubicBezTo>
                  <a:cubicBezTo>
                    <a:pt x="13" y="119"/>
                    <a:pt x="16" y="116"/>
                    <a:pt x="17" y="119"/>
                  </a:cubicBezTo>
                  <a:cubicBezTo>
                    <a:pt x="18" y="121"/>
                    <a:pt x="26" y="121"/>
                    <a:pt x="32" y="115"/>
                  </a:cubicBezTo>
                  <a:cubicBezTo>
                    <a:pt x="38" y="109"/>
                    <a:pt x="35" y="107"/>
                    <a:pt x="38" y="105"/>
                  </a:cubicBezTo>
                  <a:cubicBezTo>
                    <a:pt x="40" y="104"/>
                    <a:pt x="41" y="99"/>
                    <a:pt x="42" y="96"/>
                  </a:cubicBezTo>
                  <a:cubicBezTo>
                    <a:pt x="44" y="94"/>
                    <a:pt x="45" y="91"/>
                    <a:pt x="51" y="91"/>
                  </a:cubicBezTo>
                  <a:cubicBezTo>
                    <a:pt x="58" y="91"/>
                    <a:pt x="55" y="89"/>
                    <a:pt x="54" y="86"/>
                  </a:cubicBezTo>
                  <a:cubicBezTo>
                    <a:pt x="54" y="83"/>
                    <a:pt x="60" y="82"/>
                    <a:pt x="60" y="78"/>
                  </a:cubicBezTo>
                  <a:cubicBezTo>
                    <a:pt x="60" y="74"/>
                    <a:pt x="68" y="71"/>
                    <a:pt x="66" y="67"/>
                  </a:cubicBezTo>
                  <a:cubicBezTo>
                    <a:pt x="65" y="64"/>
                    <a:pt x="68" y="62"/>
                    <a:pt x="65" y="60"/>
                  </a:cubicBezTo>
                  <a:close/>
                  <a:moveTo>
                    <a:pt x="11" y="125"/>
                  </a:moveTo>
                  <a:cubicBezTo>
                    <a:pt x="13" y="125"/>
                    <a:pt x="17" y="124"/>
                    <a:pt x="14" y="121"/>
                  </a:cubicBezTo>
                  <a:cubicBezTo>
                    <a:pt x="12" y="118"/>
                    <a:pt x="8" y="124"/>
                    <a:pt x="11" y="125"/>
                  </a:cubicBezTo>
                  <a:close/>
                  <a:moveTo>
                    <a:pt x="96" y="30"/>
                  </a:moveTo>
                  <a:cubicBezTo>
                    <a:pt x="94" y="33"/>
                    <a:pt x="91" y="30"/>
                    <a:pt x="87" y="30"/>
                  </a:cubicBezTo>
                  <a:cubicBezTo>
                    <a:pt x="84" y="30"/>
                    <a:pt x="82" y="27"/>
                    <a:pt x="82" y="25"/>
                  </a:cubicBezTo>
                  <a:cubicBezTo>
                    <a:pt x="82" y="22"/>
                    <a:pt x="82" y="18"/>
                    <a:pt x="79" y="18"/>
                  </a:cubicBezTo>
                  <a:cubicBezTo>
                    <a:pt x="76" y="18"/>
                    <a:pt x="80" y="21"/>
                    <a:pt x="78" y="23"/>
                  </a:cubicBezTo>
                  <a:cubicBezTo>
                    <a:pt x="77" y="24"/>
                    <a:pt x="77" y="21"/>
                    <a:pt x="75" y="21"/>
                  </a:cubicBezTo>
                  <a:cubicBezTo>
                    <a:pt x="74" y="21"/>
                    <a:pt x="72" y="19"/>
                    <a:pt x="72" y="15"/>
                  </a:cubicBezTo>
                  <a:cubicBezTo>
                    <a:pt x="72" y="11"/>
                    <a:pt x="69" y="12"/>
                    <a:pt x="69" y="7"/>
                  </a:cubicBezTo>
                  <a:cubicBezTo>
                    <a:pt x="69" y="3"/>
                    <a:pt x="62" y="0"/>
                    <a:pt x="58" y="0"/>
                  </a:cubicBezTo>
                  <a:cubicBezTo>
                    <a:pt x="55" y="0"/>
                    <a:pt x="59" y="7"/>
                    <a:pt x="61" y="9"/>
                  </a:cubicBezTo>
                  <a:cubicBezTo>
                    <a:pt x="63" y="11"/>
                    <a:pt x="67" y="13"/>
                    <a:pt x="67" y="15"/>
                  </a:cubicBezTo>
                  <a:cubicBezTo>
                    <a:pt x="67" y="16"/>
                    <a:pt x="70" y="21"/>
                    <a:pt x="72" y="21"/>
                  </a:cubicBezTo>
                  <a:cubicBezTo>
                    <a:pt x="74" y="22"/>
                    <a:pt x="70" y="29"/>
                    <a:pt x="70" y="34"/>
                  </a:cubicBezTo>
                  <a:cubicBezTo>
                    <a:pt x="70" y="39"/>
                    <a:pt x="66" y="38"/>
                    <a:pt x="64" y="42"/>
                  </a:cubicBezTo>
                  <a:cubicBezTo>
                    <a:pt x="61" y="45"/>
                    <a:pt x="71" y="48"/>
                    <a:pt x="75" y="52"/>
                  </a:cubicBezTo>
                  <a:cubicBezTo>
                    <a:pt x="79" y="55"/>
                    <a:pt x="71" y="63"/>
                    <a:pt x="72" y="65"/>
                  </a:cubicBezTo>
                  <a:cubicBezTo>
                    <a:pt x="73" y="66"/>
                    <a:pt x="76" y="67"/>
                    <a:pt x="80" y="66"/>
                  </a:cubicBezTo>
                  <a:cubicBezTo>
                    <a:pt x="84" y="65"/>
                    <a:pt x="86" y="56"/>
                    <a:pt x="89" y="53"/>
                  </a:cubicBezTo>
                  <a:cubicBezTo>
                    <a:pt x="92" y="51"/>
                    <a:pt x="90" y="46"/>
                    <a:pt x="92" y="44"/>
                  </a:cubicBezTo>
                  <a:cubicBezTo>
                    <a:pt x="93" y="42"/>
                    <a:pt x="95" y="43"/>
                    <a:pt x="98" y="43"/>
                  </a:cubicBezTo>
                  <a:cubicBezTo>
                    <a:pt x="100" y="43"/>
                    <a:pt x="98" y="37"/>
                    <a:pt x="101" y="37"/>
                  </a:cubicBezTo>
                  <a:cubicBezTo>
                    <a:pt x="104" y="37"/>
                    <a:pt x="102" y="34"/>
                    <a:pt x="104" y="30"/>
                  </a:cubicBezTo>
                  <a:cubicBezTo>
                    <a:pt x="105" y="26"/>
                    <a:pt x="97" y="28"/>
                    <a:pt x="96" y="30"/>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5" name="Google Shape;15535;p133"/>
            <p:cNvSpPr/>
            <p:nvPr/>
          </p:nvSpPr>
          <p:spPr>
            <a:xfrm>
              <a:off x="5886975" y="3399549"/>
              <a:ext cx="108104" cy="91763"/>
            </a:xfrm>
            <a:custGeom>
              <a:avLst/>
              <a:gdLst/>
              <a:ahLst/>
              <a:cxnLst/>
              <a:rect l="l" t="t" r="r" b="b"/>
              <a:pathLst>
                <a:path w="35" h="30" extrusionOk="0">
                  <a:moveTo>
                    <a:pt x="11" y="24"/>
                  </a:moveTo>
                  <a:cubicBezTo>
                    <a:pt x="13" y="22"/>
                    <a:pt x="16" y="23"/>
                    <a:pt x="17" y="24"/>
                  </a:cubicBezTo>
                  <a:cubicBezTo>
                    <a:pt x="19" y="26"/>
                    <a:pt x="21" y="26"/>
                    <a:pt x="23" y="29"/>
                  </a:cubicBezTo>
                  <a:cubicBezTo>
                    <a:pt x="24" y="29"/>
                    <a:pt x="24" y="30"/>
                    <a:pt x="25" y="30"/>
                  </a:cubicBezTo>
                  <a:cubicBezTo>
                    <a:pt x="25" y="29"/>
                    <a:pt x="25" y="25"/>
                    <a:pt x="26" y="24"/>
                  </a:cubicBezTo>
                  <a:cubicBezTo>
                    <a:pt x="27" y="22"/>
                    <a:pt x="25" y="20"/>
                    <a:pt x="27" y="20"/>
                  </a:cubicBezTo>
                  <a:cubicBezTo>
                    <a:pt x="28" y="20"/>
                    <a:pt x="31" y="20"/>
                    <a:pt x="31" y="17"/>
                  </a:cubicBezTo>
                  <a:cubicBezTo>
                    <a:pt x="31" y="15"/>
                    <a:pt x="32" y="16"/>
                    <a:pt x="33" y="15"/>
                  </a:cubicBezTo>
                  <a:cubicBezTo>
                    <a:pt x="34" y="13"/>
                    <a:pt x="31" y="11"/>
                    <a:pt x="30" y="10"/>
                  </a:cubicBezTo>
                  <a:cubicBezTo>
                    <a:pt x="30" y="9"/>
                    <a:pt x="32" y="9"/>
                    <a:pt x="34" y="6"/>
                  </a:cubicBezTo>
                  <a:cubicBezTo>
                    <a:pt x="35" y="5"/>
                    <a:pt x="35" y="3"/>
                    <a:pt x="34" y="1"/>
                  </a:cubicBezTo>
                  <a:cubicBezTo>
                    <a:pt x="34" y="1"/>
                    <a:pt x="33" y="2"/>
                    <a:pt x="32" y="1"/>
                  </a:cubicBezTo>
                  <a:cubicBezTo>
                    <a:pt x="30" y="0"/>
                    <a:pt x="27" y="1"/>
                    <a:pt x="24" y="2"/>
                  </a:cubicBezTo>
                  <a:cubicBezTo>
                    <a:pt x="20" y="2"/>
                    <a:pt x="19" y="6"/>
                    <a:pt x="20" y="7"/>
                  </a:cubicBezTo>
                  <a:cubicBezTo>
                    <a:pt x="22" y="9"/>
                    <a:pt x="17" y="10"/>
                    <a:pt x="16" y="8"/>
                  </a:cubicBezTo>
                  <a:cubicBezTo>
                    <a:pt x="16" y="6"/>
                    <a:pt x="12" y="7"/>
                    <a:pt x="12" y="10"/>
                  </a:cubicBezTo>
                  <a:cubicBezTo>
                    <a:pt x="13" y="12"/>
                    <a:pt x="8" y="13"/>
                    <a:pt x="8" y="17"/>
                  </a:cubicBezTo>
                  <a:cubicBezTo>
                    <a:pt x="9" y="20"/>
                    <a:pt x="4" y="23"/>
                    <a:pt x="2" y="24"/>
                  </a:cubicBezTo>
                  <a:cubicBezTo>
                    <a:pt x="1" y="25"/>
                    <a:pt x="1" y="25"/>
                    <a:pt x="0" y="25"/>
                  </a:cubicBezTo>
                  <a:cubicBezTo>
                    <a:pt x="2" y="26"/>
                    <a:pt x="3" y="26"/>
                    <a:pt x="3" y="26"/>
                  </a:cubicBezTo>
                  <a:cubicBezTo>
                    <a:pt x="6" y="26"/>
                    <a:pt x="10" y="25"/>
                    <a:pt x="11" y="24"/>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6" name="Google Shape;15536;p133"/>
            <p:cNvSpPr/>
            <p:nvPr/>
          </p:nvSpPr>
          <p:spPr>
            <a:xfrm>
              <a:off x="5809039" y="4328491"/>
              <a:ext cx="404762" cy="315514"/>
            </a:xfrm>
            <a:custGeom>
              <a:avLst/>
              <a:gdLst/>
              <a:ahLst/>
              <a:cxnLst/>
              <a:rect l="l" t="t" r="r" b="b"/>
              <a:pathLst>
                <a:path w="131" h="102" extrusionOk="0">
                  <a:moveTo>
                    <a:pt x="125" y="15"/>
                  </a:moveTo>
                  <a:cubicBezTo>
                    <a:pt x="125" y="13"/>
                    <a:pt x="125" y="8"/>
                    <a:pt x="124" y="4"/>
                  </a:cubicBezTo>
                  <a:cubicBezTo>
                    <a:pt x="118" y="7"/>
                    <a:pt x="118" y="7"/>
                    <a:pt x="118" y="7"/>
                  </a:cubicBezTo>
                  <a:cubicBezTo>
                    <a:pt x="118" y="7"/>
                    <a:pt x="116" y="5"/>
                    <a:pt x="112" y="2"/>
                  </a:cubicBezTo>
                  <a:cubicBezTo>
                    <a:pt x="109" y="0"/>
                    <a:pt x="100" y="0"/>
                    <a:pt x="100" y="0"/>
                  </a:cubicBezTo>
                  <a:cubicBezTo>
                    <a:pt x="64" y="22"/>
                    <a:pt x="64" y="22"/>
                    <a:pt x="64" y="22"/>
                  </a:cubicBezTo>
                  <a:cubicBezTo>
                    <a:pt x="49" y="35"/>
                    <a:pt x="49" y="35"/>
                    <a:pt x="49" y="35"/>
                  </a:cubicBezTo>
                  <a:cubicBezTo>
                    <a:pt x="49" y="35"/>
                    <a:pt x="38" y="38"/>
                    <a:pt x="36" y="39"/>
                  </a:cubicBezTo>
                  <a:cubicBezTo>
                    <a:pt x="35" y="39"/>
                    <a:pt x="35" y="39"/>
                    <a:pt x="34" y="39"/>
                  </a:cubicBezTo>
                  <a:cubicBezTo>
                    <a:pt x="34" y="45"/>
                    <a:pt x="35" y="61"/>
                    <a:pt x="34" y="61"/>
                  </a:cubicBezTo>
                  <a:cubicBezTo>
                    <a:pt x="33" y="62"/>
                    <a:pt x="32" y="67"/>
                    <a:pt x="31" y="68"/>
                  </a:cubicBezTo>
                  <a:cubicBezTo>
                    <a:pt x="30" y="69"/>
                    <a:pt x="29" y="71"/>
                    <a:pt x="26" y="71"/>
                  </a:cubicBezTo>
                  <a:cubicBezTo>
                    <a:pt x="23" y="71"/>
                    <a:pt x="16" y="73"/>
                    <a:pt x="13" y="73"/>
                  </a:cubicBezTo>
                  <a:cubicBezTo>
                    <a:pt x="10" y="72"/>
                    <a:pt x="7" y="74"/>
                    <a:pt x="6" y="75"/>
                  </a:cubicBezTo>
                  <a:cubicBezTo>
                    <a:pt x="5" y="75"/>
                    <a:pt x="3" y="75"/>
                    <a:pt x="0" y="75"/>
                  </a:cubicBezTo>
                  <a:cubicBezTo>
                    <a:pt x="0" y="77"/>
                    <a:pt x="0" y="80"/>
                    <a:pt x="1" y="80"/>
                  </a:cubicBezTo>
                  <a:cubicBezTo>
                    <a:pt x="1" y="80"/>
                    <a:pt x="2" y="84"/>
                    <a:pt x="3" y="85"/>
                  </a:cubicBezTo>
                  <a:cubicBezTo>
                    <a:pt x="5" y="86"/>
                    <a:pt x="7" y="87"/>
                    <a:pt x="7" y="89"/>
                  </a:cubicBezTo>
                  <a:cubicBezTo>
                    <a:pt x="7" y="91"/>
                    <a:pt x="7" y="92"/>
                    <a:pt x="9" y="92"/>
                  </a:cubicBezTo>
                  <a:cubicBezTo>
                    <a:pt x="10" y="92"/>
                    <a:pt x="11" y="95"/>
                    <a:pt x="12" y="95"/>
                  </a:cubicBezTo>
                  <a:cubicBezTo>
                    <a:pt x="14" y="96"/>
                    <a:pt x="16" y="94"/>
                    <a:pt x="16" y="95"/>
                  </a:cubicBezTo>
                  <a:cubicBezTo>
                    <a:pt x="17" y="95"/>
                    <a:pt x="16" y="99"/>
                    <a:pt x="17" y="99"/>
                  </a:cubicBezTo>
                  <a:cubicBezTo>
                    <a:pt x="17" y="99"/>
                    <a:pt x="19" y="100"/>
                    <a:pt x="20" y="101"/>
                  </a:cubicBezTo>
                  <a:cubicBezTo>
                    <a:pt x="20" y="99"/>
                    <a:pt x="21" y="96"/>
                    <a:pt x="23" y="97"/>
                  </a:cubicBezTo>
                  <a:cubicBezTo>
                    <a:pt x="26" y="98"/>
                    <a:pt x="24" y="100"/>
                    <a:pt x="26" y="101"/>
                  </a:cubicBezTo>
                  <a:cubicBezTo>
                    <a:pt x="28" y="102"/>
                    <a:pt x="30" y="101"/>
                    <a:pt x="30" y="100"/>
                  </a:cubicBezTo>
                  <a:cubicBezTo>
                    <a:pt x="30" y="98"/>
                    <a:pt x="33" y="94"/>
                    <a:pt x="33" y="94"/>
                  </a:cubicBezTo>
                  <a:cubicBezTo>
                    <a:pt x="34" y="93"/>
                    <a:pt x="34" y="88"/>
                    <a:pt x="35" y="87"/>
                  </a:cubicBezTo>
                  <a:cubicBezTo>
                    <a:pt x="37" y="86"/>
                    <a:pt x="41" y="87"/>
                    <a:pt x="43" y="87"/>
                  </a:cubicBezTo>
                  <a:cubicBezTo>
                    <a:pt x="45" y="87"/>
                    <a:pt x="46" y="83"/>
                    <a:pt x="48" y="85"/>
                  </a:cubicBezTo>
                  <a:cubicBezTo>
                    <a:pt x="50" y="87"/>
                    <a:pt x="53" y="85"/>
                    <a:pt x="55" y="87"/>
                  </a:cubicBezTo>
                  <a:cubicBezTo>
                    <a:pt x="56" y="89"/>
                    <a:pt x="57" y="93"/>
                    <a:pt x="59" y="92"/>
                  </a:cubicBezTo>
                  <a:cubicBezTo>
                    <a:pt x="62" y="90"/>
                    <a:pt x="65" y="90"/>
                    <a:pt x="66" y="90"/>
                  </a:cubicBezTo>
                  <a:cubicBezTo>
                    <a:pt x="68" y="90"/>
                    <a:pt x="71" y="93"/>
                    <a:pt x="73" y="93"/>
                  </a:cubicBezTo>
                  <a:cubicBezTo>
                    <a:pt x="74" y="94"/>
                    <a:pt x="79" y="94"/>
                    <a:pt x="81" y="93"/>
                  </a:cubicBezTo>
                  <a:cubicBezTo>
                    <a:pt x="83" y="92"/>
                    <a:pt x="85" y="89"/>
                    <a:pt x="87" y="89"/>
                  </a:cubicBezTo>
                  <a:cubicBezTo>
                    <a:pt x="90" y="89"/>
                    <a:pt x="97" y="89"/>
                    <a:pt x="98" y="89"/>
                  </a:cubicBezTo>
                  <a:cubicBezTo>
                    <a:pt x="100" y="90"/>
                    <a:pt x="103" y="92"/>
                    <a:pt x="105" y="91"/>
                  </a:cubicBezTo>
                  <a:cubicBezTo>
                    <a:pt x="107" y="90"/>
                    <a:pt x="109" y="86"/>
                    <a:pt x="111" y="86"/>
                  </a:cubicBezTo>
                  <a:cubicBezTo>
                    <a:pt x="112" y="85"/>
                    <a:pt x="112" y="86"/>
                    <a:pt x="112" y="86"/>
                  </a:cubicBezTo>
                  <a:cubicBezTo>
                    <a:pt x="112" y="85"/>
                    <a:pt x="112" y="84"/>
                    <a:pt x="112" y="83"/>
                  </a:cubicBezTo>
                  <a:cubicBezTo>
                    <a:pt x="112" y="78"/>
                    <a:pt x="113" y="80"/>
                    <a:pt x="114" y="76"/>
                  </a:cubicBezTo>
                  <a:cubicBezTo>
                    <a:pt x="115" y="71"/>
                    <a:pt x="126" y="59"/>
                    <a:pt x="127" y="59"/>
                  </a:cubicBezTo>
                  <a:cubicBezTo>
                    <a:pt x="128" y="58"/>
                    <a:pt x="128" y="40"/>
                    <a:pt x="128" y="38"/>
                  </a:cubicBezTo>
                  <a:cubicBezTo>
                    <a:pt x="128" y="35"/>
                    <a:pt x="129" y="32"/>
                    <a:pt x="130" y="29"/>
                  </a:cubicBezTo>
                  <a:cubicBezTo>
                    <a:pt x="131" y="25"/>
                    <a:pt x="128" y="26"/>
                    <a:pt x="128" y="22"/>
                  </a:cubicBezTo>
                  <a:cubicBezTo>
                    <a:pt x="129" y="19"/>
                    <a:pt x="125" y="17"/>
                    <a:pt x="125" y="1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7" name="Google Shape;15537;p133"/>
            <p:cNvSpPr/>
            <p:nvPr/>
          </p:nvSpPr>
          <p:spPr>
            <a:xfrm>
              <a:off x="6568282" y="5229778"/>
              <a:ext cx="277803" cy="444987"/>
            </a:xfrm>
            <a:custGeom>
              <a:avLst/>
              <a:gdLst/>
              <a:ahLst/>
              <a:cxnLst/>
              <a:rect l="l" t="t" r="r" b="b"/>
              <a:pathLst>
                <a:path w="90" h="144" extrusionOk="0">
                  <a:moveTo>
                    <a:pt x="89" y="37"/>
                  </a:moveTo>
                  <a:cubicBezTo>
                    <a:pt x="88" y="35"/>
                    <a:pt x="87" y="25"/>
                    <a:pt x="87" y="21"/>
                  </a:cubicBezTo>
                  <a:cubicBezTo>
                    <a:pt x="88" y="17"/>
                    <a:pt x="86" y="6"/>
                    <a:pt x="86" y="1"/>
                  </a:cubicBezTo>
                  <a:cubicBezTo>
                    <a:pt x="86" y="0"/>
                    <a:pt x="86" y="0"/>
                    <a:pt x="86" y="0"/>
                  </a:cubicBezTo>
                  <a:cubicBezTo>
                    <a:pt x="82" y="2"/>
                    <a:pt x="78" y="4"/>
                    <a:pt x="77" y="5"/>
                  </a:cubicBezTo>
                  <a:cubicBezTo>
                    <a:pt x="77" y="6"/>
                    <a:pt x="73" y="5"/>
                    <a:pt x="71" y="6"/>
                  </a:cubicBezTo>
                  <a:cubicBezTo>
                    <a:pt x="69" y="8"/>
                    <a:pt x="68" y="7"/>
                    <a:pt x="66" y="6"/>
                  </a:cubicBezTo>
                  <a:cubicBezTo>
                    <a:pt x="65" y="6"/>
                    <a:pt x="64" y="8"/>
                    <a:pt x="64" y="9"/>
                  </a:cubicBezTo>
                  <a:cubicBezTo>
                    <a:pt x="63" y="11"/>
                    <a:pt x="60" y="10"/>
                    <a:pt x="59" y="10"/>
                  </a:cubicBezTo>
                  <a:cubicBezTo>
                    <a:pt x="57" y="10"/>
                    <a:pt x="53" y="11"/>
                    <a:pt x="51" y="11"/>
                  </a:cubicBezTo>
                  <a:cubicBezTo>
                    <a:pt x="50" y="11"/>
                    <a:pt x="51" y="9"/>
                    <a:pt x="49" y="8"/>
                  </a:cubicBezTo>
                  <a:cubicBezTo>
                    <a:pt x="47" y="8"/>
                    <a:pt x="45" y="9"/>
                    <a:pt x="44" y="9"/>
                  </a:cubicBezTo>
                  <a:cubicBezTo>
                    <a:pt x="43" y="9"/>
                    <a:pt x="41" y="9"/>
                    <a:pt x="39" y="9"/>
                  </a:cubicBezTo>
                  <a:cubicBezTo>
                    <a:pt x="39" y="10"/>
                    <a:pt x="39" y="11"/>
                    <a:pt x="39" y="12"/>
                  </a:cubicBezTo>
                  <a:cubicBezTo>
                    <a:pt x="37" y="16"/>
                    <a:pt x="42" y="26"/>
                    <a:pt x="42" y="30"/>
                  </a:cubicBezTo>
                  <a:cubicBezTo>
                    <a:pt x="44" y="31"/>
                    <a:pt x="46" y="33"/>
                    <a:pt x="47" y="35"/>
                  </a:cubicBezTo>
                  <a:cubicBezTo>
                    <a:pt x="50" y="37"/>
                    <a:pt x="47" y="37"/>
                    <a:pt x="48" y="43"/>
                  </a:cubicBezTo>
                  <a:cubicBezTo>
                    <a:pt x="48" y="49"/>
                    <a:pt x="45" y="47"/>
                    <a:pt x="43" y="49"/>
                  </a:cubicBezTo>
                  <a:cubicBezTo>
                    <a:pt x="41" y="51"/>
                    <a:pt x="43" y="55"/>
                    <a:pt x="42" y="56"/>
                  </a:cubicBezTo>
                  <a:cubicBezTo>
                    <a:pt x="42" y="58"/>
                    <a:pt x="35" y="48"/>
                    <a:pt x="34" y="46"/>
                  </a:cubicBezTo>
                  <a:cubicBezTo>
                    <a:pt x="34" y="45"/>
                    <a:pt x="37" y="39"/>
                    <a:pt x="36" y="35"/>
                  </a:cubicBezTo>
                  <a:cubicBezTo>
                    <a:pt x="35" y="32"/>
                    <a:pt x="31" y="34"/>
                    <a:pt x="29" y="34"/>
                  </a:cubicBezTo>
                  <a:cubicBezTo>
                    <a:pt x="28" y="34"/>
                    <a:pt x="24" y="30"/>
                    <a:pt x="24" y="30"/>
                  </a:cubicBezTo>
                  <a:cubicBezTo>
                    <a:pt x="23" y="30"/>
                    <a:pt x="0" y="39"/>
                    <a:pt x="0" y="39"/>
                  </a:cubicBezTo>
                  <a:cubicBezTo>
                    <a:pt x="2" y="45"/>
                    <a:pt x="2" y="45"/>
                    <a:pt x="2" y="45"/>
                  </a:cubicBezTo>
                  <a:cubicBezTo>
                    <a:pt x="1" y="45"/>
                    <a:pt x="1" y="45"/>
                    <a:pt x="1" y="45"/>
                  </a:cubicBezTo>
                  <a:cubicBezTo>
                    <a:pt x="3" y="48"/>
                    <a:pt x="3" y="48"/>
                    <a:pt x="3" y="48"/>
                  </a:cubicBezTo>
                  <a:cubicBezTo>
                    <a:pt x="3" y="48"/>
                    <a:pt x="10" y="48"/>
                    <a:pt x="14" y="50"/>
                  </a:cubicBezTo>
                  <a:cubicBezTo>
                    <a:pt x="17" y="52"/>
                    <a:pt x="22" y="53"/>
                    <a:pt x="23" y="54"/>
                  </a:cubicBezTo>
                  <a:cubicBezTo>
                    <a:pt x="24" y="54"/>
                    <a:pt x="23" y="63"/>
                    <a:pt x="24" y="67"/>
                  </a:cubicBezTo>
                  <a:cubicBezTo>
                    <a:pt x="24" y="71"/>
                    <a:pt x="19" y="72"/>
                    <a:pt x="21" y="74"/>
                  </a:cubicBezTo>
                  <a:cubicBezTo>
                    <a:pt x="24" y="76"/>
                    <a:pt x="22" y="80"/>
                    <a:pt x="24" y="80"/>
                  </a:cubicBezTo>
                  <a:cubicBezTo>
                    <a:pt x="25" y="81"/>
                    <a:pt x="21" y="86"/>
                    <a:pt x="19" y="87"/>
                  </a:cubicBezTo>
                  <a:cubicBezTo>
                    <a:pt x="18" y="88"/>
                    <a:pt x="19" y="92"/>
                    <a:pt x="17" y="95"/>
                  </a:cubicBezTo>
                  <a:cubicBezTo>
                    <a:pt x="16" y="97"/>
                    <a:pt x="12" y="101"/>
                    <a:pt x="9" y="103"/>
                  </a:cubicBezTo>
                  <a:cubicBezTo>
                    <a:pt x="9" y="104"/>
                    <a:pt x="9" y="104"/>
                    <a:pt x="9" y="104"/>
                  </a:cubicBezTo>
                  <a:cubicBezTo>
                    <a:pt x="10" y="105"/>
                    <a:pt x="12" y="118"/>
                    <a:pt x="14" y="119"/>
                  </a:cubicBezTo>
                  <a:cubicBezTo>
                    <a:pt x="17" y="121"/>
                    <a:pt x="15" y="134"/>
                    <a:pt x="15" y="135"/>
                  </a:cubicBezTo>
                  <a:cubicBezTo>
                    <a:pt x="15" y="136"/>
                    <a:pt x="16" y="144"/>
                    <a:pt x="16" y="144"/>
                  </a:cubicBezTo>
                  <a:cubicBezTo>
                    <a:pt x="16" y="144"/>
                    <a:pt x="19" y="144"/>
                    <a:pt x="22" y="144"/>
                  </a:cubicBezTo>
                  <a:cubicBezTo>
                    <a:pt x="22" y="142"/>
                    <a:pt x="23" y="141"/>
                    <a:pt x="23" y="140"/>
                  </a:cubicBezTo>
                  <a:cubicBezTo>
                    <a:pt x="23" y="136"/>
                    <a:pt x="20" y="139"/>
                    <a:pt x="19" y="137"/>
                  </a:cubicBezTo>
                  <a:cubicBezTo>
                    <a:pt x="18" y="134"/>
                    <a:pt x="25" y="129"/>
                    <a:pt x="32" y="127"/>
                  </a:cubicBezTo>
                  <a:cubicBezTo>
                    <a:pt x="40" y="124"/>
                    <a:pt x="42" y="123"/>
                    <a:pt x="43" y="120"/>
                  </a:cubicBezTo>
                  <a:cubicBezTo>
                    <a:pt x="44" y="118"/>
                    <a:pt x="43" y="111"/>
                    <a:pt x="44" y="108"/>
                  </a:cubicBezTo>
                  <a:cubicBezTo>
                    <a:pt x="45" y="105"/>
                    <a:pt x="43" y="104"/>
                    <a:pt x="42" y="97"/>
                  </a:cubicBezTo>
                  <a:cubicBezTo>
                    <a:pt x="42" y="91"/>
                    <a:pt x="39" y="90"/>
                    <a:pt x="38" y="87"/>
                  </a:cubicBezTo>
                  <a:cubicBezTo>
                    <a:pt x="37" y="83"/>
                    <a:pt x="38" y="81"/>
                    <a:pt x="40" y="80"/>
                  </a:cubicBezTo>
                  <a:cubicBezTo>
                    <a:pt x="42" y="80"/>
                    <a:pt x="42" y="79"/>
                    <a:pt x="44" y="76"/>
                  </a:cubicBezTo>
                  <a:cubicBezTo>
                    <a:pt x="45" y="73"/>
                    <a:pt x="47" y="74"/>
                    <a:pt x="51" y="71"/>
                  </a:cubicBezTo>
                  <a:cubicBezTo>
                    <a:pt x="54" y="69"/>
                    <a:pt x="54" y="66"/>
                    <a:pt x="59" y="62"/>
                  </a:cubicBezTo>
                  <a:cubicBezTo>
                    <a:pt x="65" y="58"/>
                    <a:pt x="71" y="58"/>
                    <a:pt x="76" y="55"/>
                  </a:cubicBezTo>
                  <a:cubicBezTo>
                    <a:pt x="81" y="52"/>
                    <a:pt x="90" y="39"/>
                    <a:pt x="89" y="3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8" name="Google Shape;15538;p133"/>
            <p:cNvSpPr/>
            <p:nvPr/>
          </p:nvSpPr>
          <p:spPr>
            <a:xfrm>
              <a:off x="2743154" y="4069544"/>
              <a:ext cx="789412" cy="490240"/>
            </a:xfrm>
            <a:custGeom>
              <a:avLst/>
              <a:gdLst/>
              <a:ahLst/>
              <a:cxnLst/>
              <a:rect l="l" t="t" r="r" b="b"/>
              <a:pathLst>
                <a:path w="256" h="159" extrusionOk="0">
                  <a:moveTo>
                    <a:pt x="213" y="150"/>
                  </a:moveTo>
                  <a:cubicBezTo>
                    <a:pt x="214" y="150"/>
                    <a:pt x="223" y="151"/>
                    <a:pt x="224" y="149"/>
                  </a:cubicBezTo>
                  <a:cubicBezTo>
                    <a:pt x="225" y="146"/>
                    <a:pt x="217" y="141"/>
                    <a:pt x="218" y="140"/>
                  </a:cubicBezTo>
                  <a:cubicBezTo>
                    <a:pt x="219" y="140"/>
                    <a:pt x="220" y="134"/>
                    <a:pt x="221" y="134"/>
                  </a:cubicBezTo>
                  <a:cubicBezTo>
                    <a:pt x="222" y="134"/>
                    <a:pt x="236" y="135"/>
                    <a:pt x="236" y="134"/>
                  </a:cubicBezTo>
                  <a:cubicBezTo>
                    <a:pt x="237" y="134"/>
                    <a:pt x="240" y="129"/>
                    <a:pt x="242" y="129"/>
                  </a:cubicBezTo>
                  <a:cubicBezTo>
                    <a:pt x="243" y="129"/>
                    <a:pt x="244" y="130"/>
                    <a:pt x="246" y="131"/>
                  </a:cubicBezTo>
                  <a:cubicBezTo>
                    <a:pt x="248" y="129"/>
                    <a:pt x="249" y="124"/>
                    <a:pt x="249" y="120"/>
                  </a:cubicBezTo>
                  <a:cubicBezTo>
                    <a:pt x="250" y="115"/>
                    <a:pt x="248" y="113"/>
                    <a:pt x="251" y="110"/>
                  </a:cubicBezTo>
                  <a:cubicBezTo>
                    <a:pt x="253" y="108"/>
                    <a:pt x="256" y="107"/>
                    <a:pt x="256" y="104"/>
                  </a:cubicBezTo>
                  <a:cubicBezTo>
                    <a:pt x="255" y="100"/>
                    <a:pt x="251" y="104"/>
                    <a:pt x="248" y="102"/>
                  </a:cubicBezTo>
                  <a:cubicBezTo>
                    <a:pt x="245" y="100"/>
                    <a:pt x="243" y="101"/>
                    <a:pt x="235" y="102"/>
                  </a:cubicBezTo>
                  <a:cubicBezTo>
                    <a:pt x="227" y="103"/>
                    <a:pt x="224" y="107"/>
                    <a:pt x="224" y="112"/>
                  </a:cubicBezTo>
                  <a:cubicBezTo>
                    <a:pt x="225" y="117"/>
                    <a:pt x="222" y="115"/>
                    <a:pt x="222" y="120"/>
                  </a:cubicBezTo>
                  <a:cubicBezTo>
                    <a:pt x="222" y="124"/>
                    <a:pt x="216" y="124"/>
                    <a:pt x="216" y="127"/>
                  </a:cubicBezTo>
                  <a:cubicBezTo>
                    <a:pt x="216" y="130"/>
                    <a:pt x="211" y="127"/>
                    <a:pt x="210" y="126"/>
                  </a:cubicBezTo>
                  <a:cubicBezTo>
                    <a:pt x="208" y="125"/>
                    <a:pt x="192" y="130"/>
                    <a:pt x="190" y="131"/>
                  </a:cubicBezTo>
                  <a:cubicBezTo>
                    <a:pt x="188" y="131"/>
                    <a:pt x="184" y="126"/>
                    <a:pt x="180" y="126"/>
                  </a:cubicBezTo>
                  <a:cubicBezTo>
                    <a:pt x="177" y="126"/>
                    <a:pt x="176" y="121"/>
                    <a:pt x="176" y="118"/>
                  </a:cubicBezTo>
                  <a:cubicBezTo>
                    <a:pt x="175" y="114"/>
                    <a:pt x="169" y="110"/>
                    <a:pt x="167" y="107"/>
                  </a:cubicBezTo>
                  <a:cubicBezTo>
                    <a:pt x="164" y="103"/>
                    <a:pt x="164" y="95"/>
                    <a:pt x="163" y="90"/>
                  </a:cubicBezTo>
                  <a:cubicBezTo>
                    <a:pt x="163" y="85"/>
                    <a:pt x="163" y="76"/>
                    <a:pt x="166" y="67"/>
                  </a:cubicBezTo>
                  <a:cubicBezTo>
                    <a:pt x="167" y="65"/>
                    <a:pt x="167" y="64"/>
                    <a:pt x="167" y="63"/>
                  </a:cubicBezTo>
                  <a:cubicBezTo>
                    <a:pt x="166" y="62"/>
                    <a:pt x="164" y="62"/>
                    <a:pt x="164" y="62"/>
                  </a:cubicBezTo>
                  <a:cubicBezTo>
                    <a:pt x="160" y="62"/>
                    <a:pt x="153" y="58"/>
                    <a:pt x="152" y="58"/>
                  </a:cubicBezTo>
                  <a:cubicBezTo>
                    <a:pt x="150" y="58"/>
                    <a:pt x="151" y="54"/>
                    <a:pt x="149" y="52"/>
                  </a:cubicBezTo>
                  <a:cubicBezTo>
                    <a:pt x="148" y="51"/>
                    <a:pt x="149" y="47"/>
                    <a:pt x="147" y="46"/>
                  </a:cubicBezTo>
                  <a:cubicBezTo>
                    <a:pt x="146" y="45"/>
                    <a:pt x="141" y="40"/>
                    <a:pt x="139" y="35"/>
                  </a:cubicBezTo>
                  <a:cubicBezTo>
                    <a:pt x="138" y="29"/>
                    <a:pt x="128" y="26"/>
                    <a:pt x="124" y="26"/>
                  </a:cubicBezTo>
                  <a:cubicBezTo>
                    <a:pt x="121" y="26"/>
                    <a:pt x="119" y="33"/>
                    <a:pt x="118" y="34"/>
                  </a:cubicBezTo>
                  <a:cubicBezTo>
                    <a:pt x="117" y="34"/>
                    <a:pt x="110" y="30"/>
                    <a:pt x="108" y="29"/>
                  </a:cubicBezTo>
                  <a:cubicBezTo>
                    <a:pt x="106" y="28"/>
                    <a:pt x="105" y="26"/>
                    <a:pt x="105" y="23"/>
                  </a:cubicBezTo>
                  <a:cubicBezTo>
                    <a:pt x="105" y="21"/>
                    <a:pt x="101" y="17"/>
                    <a:pt x="100" y="17"/>
                  </a:cubicBezTo>
                  <a:cubicBezTo>
                    <a:pt x="98" y="16"/>
                    <a:pt x="90" y="8"/>
                    <a:pt x="90" y="8"/>
                  </a:cubicBezTo>
                  <a:cubicBezTo>
                    <a:pt x="77" y="8"/>
                    <a:pt x="77" y="8"/>
                    <a:pt x="77" y="8"/>
                  </a:cubicBezTo>
                  <a:cubicBezTo>
                    <a:pt x="74" y="12"/>
                    <a:pt x="74" y="12"/>
                    <a:pt x="74" y="12"/>
                  </a:cubicBezTo>
                  <a:cubicBezTo>
                    <a:pt x="50" y="12"/>
                    <a:pt x="50" y="12"/>
                    <a:pt x="50" y="12"/>
                  </a:cubicBezTo>
                  <a:cubicBezTo>
                    <a:pt x="50" y="12"/>
                    <a:pt x="32" y="5"/>
                    <a:pt x="28" y="4"/>
                  </a:cubicBezTo>
                  <a:cubicBezTo>
                    <a:pt x="25" y="4"/>
                    <a:pt x="19" y="0"/>
                    <a:pt x="19" y="0"/>
                  </a:cubicBezTo>
                  <a:cubicBezTo>
                    <a:pt x="0" y="2"/>
                    <a:pt x="0" y="2"/>
                    <a:pt x="0" y="2"/>
                  </a:cubicBezTo>
                  <a:cubicBezTo>
                    <a:pt x="1" y="4"/>
                    <a:pt x="2" y="6"/>
                    <a:pt x="4" y="9"/>
                  </a:cubicBezTo>
                  <a:cubicBezTo>
                    <a:pt x="8" y="14"/>
                    <a:pt x="11" y="23"/>
                    <a:pt x="11" y="25"/>
                  </a:cubicBezTo>
                  <a:cubicBezTo>
                    <a:pt x="12" y="28"/>
                    <a:pt x="17" y="31"/>
                    <a:pt x="22" y="34"/>
                  </a:cubicBezTo>
                  <a:cubicBezTo>
                    <a:pt x="26" y="37"/>
                    <a:pt x="26" y="43"/>
                    <a:pt x="26" y="45"/>
                  </a:cubicBezTo>
                  <a:cubicBezTo>
                    <a:pt x="25" y="47"/>
                    <a:pt x="20" y="44"/>
                    <a:pt x="19" y="46"/>
                  </a:cubicBezTo>
                  <a:cubicBezTo>
                    <a:pt x="19" y="47"/>
                    <a:pt x="27" y="54"/>
                    <a:pt x="30" y="54"/>
                  </a:cubicBezTo>
                  <a:cubicBezTo>
                    <a:pt x="33" y="53"/>
                    <a:pt x="34" y="55"/>
                    <a:pt x="39" y="59"/>
                  </a:cubicBezTo>
                  <a:cubicBezTo>
                    <a:pt x="43" y="63"/>
                    <a:pt x="43" y="68"/>
                    <a:pt x="41" y="70"/>
                  </a:cubicBezTo>
                  <a:cubicBezTo>
                    <a:pt x="39" y="71"/>
                    <a:pt x="45" y="74"/>
                    <a:pt x="51" y="78"/>
                  </a:cubicBezTo>
                  <a:cubicBezTo>
                    <a:pt x="57" y="82"/>
                    <a:pt x="59" y="87"/>
                    <a:pt x="60" y="89"/>
                  </a:cubicBezTo>
                  <a:cubicBezTo>
                    <a:pt x="60" y="91"/>
                    <a:pt x="63" y="89"/>
                    <a:pt x="64" y="86"/>
                  </a:cubicBezTo>
                  <a:cubicBezTo>
                    <a:pt x="65" y="84"/>
                    <a:pt x="62" y="83"/>
                    <a:pt x="62" y="80"/>
                  </a:cubicBezTo>
                  <a:cubicBezTo>
                    <a:pt x="62" y="76"/>
                    <a:pt x="57" y="77"/>
                    <a:pt x="55" y="77"/>
                  </a:cubicBezTo>
                  <a:cubicBezTo>
                    <a:pt x="53" y="76"/>
                    <a:pt x="55" y="71"/>
                    <a:pt x="53" y="69"/>
                  </a:cubicBezTo>
                  <a:cubicBezTo>
                    <a:pt x="51" y="67"/>
                    <a:pt x="49" y="61"/>
                    <a:pt x="48" y="57"/>
                  </a:cubicBezTo>
                  <a:cubicBezTo>
                    <a:pt x="46" y="53"/>
                    <a:pt x="41" y="49"/>
                    <a:pt x="38" y="45"/>
                  </a:cubicBezTo>
                  <a:cubicBezTo>
                    <a:pt x="36" y="40"/>
                    <a:pt x="33" y="37"/>
                    <a:pt x="31" y="35"/>
                  </a:cubicBezTo>
                  <a:cubicBezTo>
                    <a:pt x="30" y="34"/>
                    <a:pt x="34" y="33"/>
                    <a:pt x="32" y="31"/>
                  </a:cubicBezTo>
                  <a:cubicBezTo>
                    <a:pt x="31" y="29"/>
                    <a:pt x="29" y="29"/>
                    <a:pt x="26" y="28"/>
                  </a:cubicBezTo>
                  <a:cubicBezTo>
                    <a:pt x="23" y="27"/>
                    <a:pt x="21" y="25"/>
                    <a:pt x="21" y="22"/>
                  </a:cubicBezTo>
                  <a:cubicBezTo>
                    <a:pt x="21" y="19"/>
                    <a:pt x="19" y="11"/>
                    <a:pt x="18" y="9"/>
                  </a:cubicBezTo>
                  <a:cubicBezTo>
                    <a:pt x="17" y="7"/>
                    <a:pt x="20" y="7"/>
                    <a:pt x="21" y="8"/>
                  </a:cubicBezTo>
                  <a:cubicBezTo>
                    <a:pt x="22" y="9"/>
                    <a:pt x="23" y="10"/>
                    <a:pt x="24" y="10"/>
                  </a:cubicBezTo>
                  <a:cubicBezTo>
                    <a:pt x="26" y="9"/>
                    <a:pt x="28" y="9"/>
                    <a:pt x="29" y="11"/>
                  </a:cubicBezTo>
                  <a:cubicBezTo>
                    <a:pt x="30" y="14"/>
                    <a:pt x="33" y="12"/>
                    <a:pt x="34" y="13"/>
                  </a:cubicBezTo>
                  <a:cubicBezTo>
                    <a:pt x="36" y="14"/>
                    <a:pt x="31" y="15"/>
                    <a:pt x="36" y="23"/>
                  </a:cubicBezTo>
                  <a:cubicBezTo>
                    <a:pt x="41" y="32"/>
                    <a:pt x="37" y="27"/>
                    <a:pt x="37" y="33"/>
                  </a:cubicBezTo>
                  <a:cubicBezTo>
                    <a:pt x="37" y="39"/>
                    <a:pt x="40" y="36"/>
                    <a:pt x="41" y="35"/>
                  </a:cubicBezTo>
                  <a:cubicBezTo>
                    <a:pt x="42" y="34"/>
                    <a:pt x="45" y="37"/>
                    <a:pt x="47" y="40"/>
                  </a:cubicBezTo>
                  <a:cubicBezTo>
                    <a:pt x="50" y="43"/>
                    <a:pt x="54" y="43"/>
                    <a:pt x="54" y="45"/>
                  </a:cubicBezTo>
                  <a:cubicBezTo>
                    <a:pt x="54" y="46"/>
                    <a:pt x="55" y="50"/>
                    <a:pt x="59" y="50"/>
                  </a:cubicBezTo>
                  <a:cubicBezTo>
                    <a:pt x="62" y="51"/>
                    <a:pt x="62" y="54"/>
                    <a:pt x="64" y="55"/>
                  </a:cubicBezTo>
                  <a:cubicBezTo>
                    <a:pt x="66" y="55"/>
                    <a:pt x="67" y="57"/>
                    <a:pt x="66" y="60"/>
                  </a:cubicBezTo>
                  <a:cubicBezTo>
                    <a:pt x="65" y="62"/>
                    <a:pt x="66" y="64"/>
                    <a:pt x="71" y="66"/>
                  </a:cubicBezTo>
                  <a:cubicBezTo>
                    <a:pt x="76" y="68"/>
                    <a:pt x="74" y="69"/>
                    <a:pt x="78" y="73"/>
                  </a:cubicBezTo>
                  <a:cubicBezTo>
                    <a:pt x="82" y="77"/>
                    <a:pt x="93" y="89"/>
                    <a:pt x="96" y="93"/>
                  </a:cubicBezTo>
                  <a:cubicBezTo>
                    <a:pt x="98" y="96"/>
                    <a:pt x="99" y="99"/>
                    <a:pt x="100" y="102"/>
                  </a:cubicBezTo>
                  <a:cubicBezTo>
                    <a:pt x="101" y="105"/>
                    <a:pt x="98" y="106"/>
                    <a:pt x="100" y="108"/>
                  </a:cubicBezTo>
                  <a:cubicBezTo>
                    <a:pt x="101" y="110"/>
                    <a:pt x="97" y="110"/>
                    <a:pt x="97" y="111"/>
                  </a:cubicBezTo>
                  <a:cubicBezTo>
                    <a:pt x="97" y="113"/>
                    <a:pt x="100" y="121"/>
                    <a:pt x="104" y="122"/>
                  </a:cubicBezTo>
                  <a:cubicBezTo>
                    <a:pt x="108" y="122"/>
                    <a:pt x="112" y="127"/>
                    <a:pt x="116" y="130"/>
                  </a:cubicBezTo>
                  <a:cubicBezTo>
                    <a:pt x="119" y="133"/>
                    <a:pt x="124" y="132"/>
                    <a:pt x="129" y="134"/>
                  </a:cubicBezTo>
                  <a:cubicBezTo>
                    <a:pt x="134" y="136"/>
                    <a:pt x="139" y="140"/>
                    <a:pt x="146" y="142"/>
                  </a:cubicBezTo>
                  <a:cubicBezTo>
                    <a:pt x="153" y="144"/>
                    <a:pt x="160" y="148"/>
                    <a:pt x="165" y="151"/>
                  </a:cubicBezTo>
                  <a:cubicBezTo>
                    <a:pt x="170" y="154"/>
                    <a:pt x="175" y="152"/>
                    <a:pt x="182" y="150"/>
                  </a:cubicBezTo>
                  <a:cubicBezTo>
                    <a:pt x="188" y="147"/>
                    <a:pt x="194" y="150"/>
                    <a:pt x="197" y="152"/>
                  </a:cubicBezTo>
                  <a:cubicBezTo>
                    <a:pt x="199" y="153"/>
                    <a:pt x="203" y="156"/>
                    <a:pt x="206" y="159"/>
                  </a:cubicBezTo>
                  <a:cubicBezTo>
                    <a:pt x="210" y="154"/>
                    <a:pt x="213" y="150"/>
                    <a:pt x="213" y="150"/>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39" name="Google Shape;15539;p133"/>
            <p:cNvSpPr/>
            <p:nvPr/>
          </p:nvSpPr>
          <p:spPr>
            <a:xfrm>
              <a:off x="5359024" y="4220387"/>
              <a:ext cx="314256" cy="345682"/>
            </a:xfrm>
            <a:custGeom>
              <a:avLst/>
              <a:gdLst/>
              <a:ahLst/>
              <a:cxnLst/>
              <a:rect l="l" t="t" r="r" b="b"/>
              <a:pathLst>
                <a:path w="102" h="112" extrusionOk="0">
                  <a:moveTo>
                    <a:pt x="8" y="97"/>
                  </a:moveTo>
                  <a:cubicBezTo>
                    <a:pt x="11" y="98"/>
                    <a:pt x="16" y="97"/>
                    <a:pt x="16" y="97"/>
                  </a:cubicBezTo>
                  <a:cubicBezTo>
                    <a:pt x="16" y="97"/>
                    <a:pt x="20" y="95"/>
                    <a:pt x="22" y="96"/>
                  </a:cubicBezTo>
                  <a:cubicBezTo>
                    <a:pt x="25" y="98"/>
                    <a:pt x="27" y="100"/>
                    <a:pt x="27" y="100"/>
                  </a:cubicBezTo>
                  <a:cubicBezTo>
                    <a:pt x="30" y="100"/>
                    <a:pt x="30" y="100"/>
                    <a:pt x="30" y="100"/>
                  </a:cubicBezTo>
                  <a:cubicBezTo>
                    <a:pt x="30" y="100"/>
                    <a:pt x="32" y="107"/>
                    <a:pt x="36" y="108"/>
                  </a:cubicBezTo>
                  <a:cubicBezTo>
                    <a:pt x="38" y="109"/>
                    <a:pt x="39" y="111"/>
                    <a:pt x="40" y="112"/>
                  </a:cubicBezTo>
                  <a:cubicBezTo>
                    <a:pt x="42" y="112"/>
                    <a:pt x="44" y="111"/>
                    <a:pt x="44" y="109"/>
                  </a:cubicBezTo>
                  <a:cubicBezTo>
                    <a:pt x="44" y="107"/>
                    <a:pt x="46" y="104"/>
                    <a:pt x="49" y="108"/>
                  </a:cubicBezTo>
                  <a:cubicBezTo>
                    <a:pt x="53" y="111"/>
                    <a:pt x="53" y="108"/>
                    <a:pt x="54" y="107"/>
                  </a:cubicBezTo>
                  <a:cubicBezTo>
                    <a:pt x="55" y="106"/>
                    <a:pt x="57" y="107"/>
                    <a:pt x="59" y="107"/>
                  </a:cubicBezTo>
                  <a:cubicBezTo>
                    <a:pt x="62" y="107"/>
                    <a:pt x="65" y="106"/>
                    <a:pt x="65" y="106"/>
                  </a:cubicBezTo>
                  <a:cubicBezTo>
                    <a:pt x="65" y="106"/>
                    <a:pt x="96" y="106"/>
                    <a:pt x="98" y="105"/>
                  </a:cubicBezTo>
                  <a:cubicBezTo>
                    <a:pt x="99" y="105"/>
                    <a:pt x="99" y="98"/>
                    <a:pt x="99" y="98"/>
                  </a:cubicBezTo>
                  <a:cubicBezTo>
                    <a:pt x="96" y="95"/>
                    <a:pt x="96" y="95"/>
                    <a:pt x="96" y="95"/>
                  </a:cubicBezTo>
                  <a:cubicBezTo>
                    <a:pt x="88" y="21"/>
                    <a:pt x="88" y="21"/>
                    <a:pt x="88" y="21"/>
                  </a:cubicBezTo>
                  <a:cubicBezTo>
                    <a:pt x="102" y="21"/>
                    <a:pt x="102" y="21"/>
                    <a:pt x="102" y="21"/>
                  </a:cubicBezTo>
                  <a:cubicBezTo>
                    <a:pt x="87" y="11"/>
                    <a:pt x="74" y="3"/>
                    <a:pt x="73" y="2"/>
                  </a:cubicBezTo>
                  <a:cubicBezTo>
                    <a:pt x="72" y="1"/>
                    <a:pt x="71" y="1"/>
                    <a:pt x="71" y="0"/>
                  </a:cubicBezTo>
                  <a:cubicBezTo>
                    <a:pt x="71" y="6"/>
                    <a:pt x="71" y="12"/>
                    <a:pt x="71" y="12"/>
                  </a:cubicBezTo>
                  <a:cubicBezTo>
                    <a:pt x="70" y="13"/>
                    <a:pt x="42" y="12"/>
                    <a:pt x="42" y="12"/>
                  </a:cubicBezTo>
                  <a:cubicBezTo>
                    <a:pt x="42" y="12"/>
                    <a:pt x="42" y="33"/>
                    <a:pt x="42" y="35"/>
                  </a:cubicBezTo>
                  <a:cubicBezTo>
                    <a:pt x="42" y="37"/>
                    <a:pt x="34" y="39"/>
                    <a:pt x="34" y="41"/>
                  </a:cubicBezTo>
                  <a:cubicBezTo>
                    <a:pt x="34" y="43"/>
                    <a:pt x="34" y="54"/>
                    <a:pt x="34" y="54"/>
                  </a:cubicBezTo>
                  <a:cubicBezTo>
                    <a:pt x="0" y="54"/>
                    <a:pt x="0" y="54"/>
                    <a:pt x="0" y="54"/>
                  </a:cubicBezTo>
                  <a:cubicBezTo>
                    <a:pt x="0" y="60"/>
                    <a:pt x="3" y="62"/>
                    <a:pt x="5" y="64"/>
                  </a:cubicBezTo>
                  <a:cubicBezTo>
                    <a:pt x="8" y="67"/>
                    <a:pt x="3" y="72"/>
                    <a:pt x="7" y="77"/>
                  </a:cubicBezTo>
                  <a:cubicBezTo>
                    <a:pt x="11" y="83"/>
                    <a:pt x="6" y="91"/>
                    <a:pt x="4" y="94"/>
                  </a:cubicBezTo>
                  <a:cubicBezTo>
                    <a:pt x="3" y="96"/>
                    <a:pt x="3" y="98"/>
                    <a:pt x="3" y="101"/>
                  </a:cubicBezTo>
                  <a:cubicBezTo>
                    <a:pt x="3" y="101"/>
                    <a:pt x="3" y="101"/>
                    <a:pt x="3" y="101"/>
                  </a:cubicBezTo>
                  <a:cubicBezTo>
                    <a:pt x="6" y="100"/>
                    <a:pt x="5" y="96"/>
                    <a:pt x="8" y="9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0" name="Google Shape;15540;p133"/>
            <p:cNvSpPr/>
            <p:nvPr/>
          </p:nvSpPr>
          <p:spPr>
            <a:xfrm>
              <a:off x="6636161" y="5205895"/>
              <a:ext cx="86735" cy="203638"/>
            </a:xfrm>
            <a:custGeom>
              <a:avLst/>
              <a:gdLst/>
              <a:ahLst/>
              <a:cxnLst/>
              <a:rect l="l" t="t" r="r" b="b"/>
              <a:pathLst>
                <a:path w="28" h="66" extrusionOk="0">
                  <a:moveTo>
                    <a:pt x="25" y="43"/>
                  </a:moveTo>
                  <a:cubicBezTo>
                    <a:pt x="24" y="41"/>
                    <a:pt x="22" y="39"/>
                    <a:pt x="20" y="38"/>
                  </a:cubicBezTo>
                  <a:cubicBezTo>
                    <a:pt x="20" y="38"/>
                    <a:pt x="20" y="39"/>
                    <a:pt x="20" y="39"/>
                  </a:cubicBezTo>
                  <a:cubicBezTo>
                    <a:pt x="18" y="42"/>
                    <a:pt x="12" y="32"/>
                    <a:pt x="11" y="26"/>
                  </a:cubicBezTo>
                  <a:cubicBezTo>
                    <a:pt x="10" y="20"/>
                    <a:pt x="14" y="17"/>
                    <a:pt x="12" y="11"/>
                  </a:cubicBezTo>
                  <a:cubicBezTo>
                    <a:pt x="10" y="6"/>
                    <a:pt x="8" y="2"/>
                    <a:pt x="10" y="0"/>
                  </a:cubicBezTo>
                  <a:cubicBezTo>
                    <a:pt x="8" y="0"/>
                    <a:pt x="6" y="0"/>
                    <a:pt x="4" y="0"/>
                  </a:cubicBezTo>
                  <a:cubicBezTo>
                    <a:pt x="5" y="3"/>
                    <a:pt x="7" y="7"/>
                    <a:pt x="7" y="9"/>
                  </a:cubicBezTo>
                  <a:cubicBezTo>
                    <a:pt x="7" y="10"/>
                    <a:pt x="5" y="8"/>
                    <a:pt x="4" y="10"/>
                  </a:cubicBezTo>
                  <a:cubicBezTo>
                    <a:pt x="3" y="12"/>
                    <a:pt x="3" y="22"/>
                    <a:pt x="5" y="24"/>
                  </a:cubicBezTo>
                  <a:cubicBezTo>
                    <a:pt x="7" y="26"/>
                    <a:pt x="1" y="25"/>
                    <a:pt x="1" y="26"/>
                  </a:cubicBezTo>
                  <a:cubicBezTo>
                    <a:pt x="1" y="28"/>
                    <a:pt x="1" y="34"/>
                    <a:pt x="0" y="34"/>
                  </a:cubicBezTo>
                  <a:cubicBezTo>
                    <a:pt x="0" y="35"/>
                    <a:pt x="1" y="36"/>
                    <a:pt x="2" y="38"/>
                  </a:cubicBezTo>
                  <a:cubicBezTo>
                    <a:pt x="2" y="38"/>
                    <a:pt x="2" y="38"/>
                    <a:pt x="2" y="38"/>
                  </a:cubicBezTo>
                  <a:cubicBezTo>
                    <a:pt x="2" y="38"/>
                    <a:pt x="6" y="42"/>
                    <a:pt x="7" y="42"/>
                  </a:cubicBezTo>
                  <a:cubicBezTo>
                    <a:pt x="9" y="42"/>
                    <a:pt x="13" y="40"/>
                    <a:pt x="14" y="43"/>
                  </a:cubicBezTo>
                  <a:cubicBezTo>
                    <a:pt x="15" y="47"/>
                    <a:pt x="12" y="53"/>
                    <a:pt x="12" y="54"/>
                  </a:cubicBezTo>
                  <a:cubicBezTo>
                    <a:pt x="13" y="56"/>
                    <a:pt x="20" y="66"/>
                    <a:pt x="20" y="64"/>
                  </a:cubicBezTo>
                  <a:cubicBezTo>
                    <a:pt x="21" y="63"/>
                    <a:pt x="19" y="59"/>
                    <a:pt x="21" y="57"/>
                  </a:cubicBezTo>
                  <a:cubicBezTo>
                    <a:pt x="23" y="55"/>
                    <a:pt x="26" y="57"/>
                    <a:pt x="26" y="51"/>
                  </a:cubicBezTo>
                  <a:cubicBezTo>
                    <a:pt x="25" y="45"/>
                    <a:pt x="28" y="45"/>
                    <a:pt x="25" y="4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1" name="Google Shape;15541;p133"/>
            <p:cNvSpPr/>
            <p:nvPr/>
          </p:nvSpPr>
          <p:spPr>
            <a:xfrm>
              <a:off x="6905165" y="5261204"/>
              <a:ext cx="191068" cy="379622"/>
            </a:xfrm>
            <a:custGeom>
              <a:avLst/>
              <a:gdLst/>
              <a:ahLst/>
              <a:cxnLst/>
              <a:rect l="l" t="t" r="r" b="b"/>
              <a:pathLst>
                <a:path w="62" h="123" extrusionOk="0">
                  <a:moveTo>
                    <a:pt x="53" y="4"/>
                  </a:moveTo>
                  <a:cubicBezTo>
                    <a:pt x="51" y="0"/>
                    <a:pt x="51" y="5"/>
                    <a:pt x="50" y="6"/>
                  </a:cubicBezTo>
                  <a:cubicBezTo>
                    <a:pt x="49" y="7"/>
                    <a:pt x="48" y="10"/>
                    <a:pt x="48" y="12"/>
                  </a:cubicBezTo>
                  <a:cubicBezTo>
                    <a:pt x="49" y="14"/>
                    <a:pt x="45" y="16"/>
                    <a:pt x="43" y="16"/>
                  </a:cubicBezTo>
                  <a:cubicBezTo>
                    <a:pt x="41" y="16"/>
                    <a:pt x="38" y="17"/>
                    <a:pt x="39" y="20"/>
                  </a:cubicBezTo>
                  <a:cubicBezTo>
                    <a:pt x="40" y="22"/>
                    <a:pt x="38" y="22"/>
                    <a:pt x="39" y="24"/>
                  </a:cubicBezTo>
                  <a:cubicBezTo>
                    <a:pt x="40" y="26"/>
                    <a:pt x="36" y="29"/>
                    <a:pt x="33" y="29"/>
                  </a:cubicBezTo>
                  <a:cubicBezTo>
                    <a:pt x="29" y="30"/>
                    <a:pt x="25" y="36"/>
                    <a:pt x="21" y="35"/>
                  </a:cubicBezTo>
                  <a:cubicBezTo>
                    <a:pt x="17" y="35"/>
                    <a:pt x="13" y="38"/>
                    <a:pt x="10" y="37"/>
                  </a:cubicBezTo>
                  <a:cubicBezTo>
                    <a:pt x="7" y="37"/>
                    <a:pt x="9" y="44"/>
                    <a:pt x="7" y="49"/>
                  </a:cubicBezTo>
                  <a:cubicBezTo>
                    <a:pt x="4" y="53"/>
                    <a:pt x="5" y="58"/>
                    <a:pt x="8" y="64"/>
                  </a:cubicBezTo>
                  <a:cubicBezTo>
                    <a:pt x="10" y="69"/>
                    <a:pt x="12" y="74"/>
                    <a:pt x="6" y="81"/>
                  </a:cubicBezTo>
                  <a:cubicBezTo>
                    <a:pt x="0" y="88"/>
                    <a:pt x="0" y="96"/>
                    <a:pt x="2" y="101"/>
                  </a:cubicBezTo>
                  <a:cubicBezTo>
                    <a:pt x="5" y="106"/>
                    <a:pt x="5" y="114"/>
                    <a:pt x="8" y="117"/>
                  </a:cubicBezTo>
                  <a:cubicBezTo>
                    <a:pt x="11" y="120"/>
                    <a:pt x="20" y="123"/>
                    <a:pt x="23" y="121"/>
                  </a:cubicBezTo>
                  <a:cubicBezTo>
                    <a:pt x="26" y="118"/>
                    <a:pt x="29" y="121"/>
                    <a:pt x="32" y="117"/>
                  </a:cubicBezTo>
                  <a:cubicBezTo>
                    <a:pt x="35" y="114"/>
                    <a:pt x="40" y="95"/>
                    <a:pt x="44" y="82"/>
                  </a:cubicBezTo>
                  <a:cubicBezTo>
                    <a:pt x="48" y="69"/>
                    <a:pt x="54" y="53"/>
                    <a:pt x="53" y="49"/>
                  </a:cubicBezTo>
                  <a:cubicBezTo>
                    <a:pt x="53" y="46"/>
                    <a:pt x="56" y="44"/>
                    <a:pt x="55" y="40"/>
                  </a:cubicBezTo>
                  <a:cubicBezTo>
                    <a:pt x="53" y="36"/>
                    <a:pt x="55" y="32"/>
                    <a:pt x="57" y="35"/>
                  </a:cubicBezTo>
                  <a:cubicBezTo>
                    <a:pt x="59" y="38"/>
                    <a:pt x="61" y="38"/>
                    <a:pt x="62" y="34"/>
                  </a:cubicBezTo>
                  <a:cubicBezTo>
                    <a:pt x="62" y="30"/>
                    <a:pt x="59" y="23"/>
                    <a:pt x="59" y="18"/>
                  </a:cubicBezTo>
                  <a:cubicBezTo>
                    <a:pt x="58" y="12"/>
                    <a:pt x="53" y="6"/>
                    <a:pt x="53" y="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2" name="Google Shape;15542;p133"/>
            <p:cNvSpPr/>
            <p:nvPr/>
          </p:nvSpPr>
          <p:spPr>
            <a:xfrm>
              <a:off x="9052164" y="3899845"/>
              <a:ext cx="98048" cy="123188"/>
            </a:xfrm>
            <a:custGeom>
              <a:avLst/>
              <a:gdLst/>
              <a:ahLst/>
              <a:cxnLst/>
              <a:rect l="l" t="t" r="r" b="b"/>
              <a:pathLst>
                <a:path w="32" h="40" extrusionOk="0">
                  <a:moveTo>
                    <a:pt x="8" y="3"/>
                  </a:moveTo>
                  <a:cubicBezTo>
                    <a:pt x="7" y="4"/>
                    <a:pt x="5" y="5"/>
                    <a:pt x="3" y="7"/>
                  </a:cubicBezTo>
                  <a:cubicBezTo>
                    <a:pt x="4" y="9"/>
                    <a:pt x="4" y="11"/>
                    <a:pt x="6" y="11"/>
                  </a:cubicBezTo>
                  <a:cubicBezTo>
                    <a:pt x="8" y="12"/>
                    <a:pt x="8" y="16"/>
                    <a:pt x="5" y="15"/>
                  </a:cubicBezTo>
                  <a:cubicBezTo>
                    <a:pt x="2" y="14"/>
                    <a:pt x="2" y="19"/>
                    <a:pt x="5" y="23"/>
                  </a:cubicBezTo>
                  <a:cubicBezTo>
                    <a:pt x="7" y="27"/>
                    <a:pt x="0" y="31"/>
                    <a:pt x="2" y="33"/>
                  </a:cubicBezTo>
                  <a:cubicBezTo>
                    <a:pt x="4" y="35"/>
                    <a:pt x="3" y="37"/>
                    <a:pt x="3" y="39"/>
                  </a:cubicBezTo>
                  <a:cubicBezTo>
                    <a:pt x="4" y="40"/>
                    <a:pt x="15" y="38"/>
                    <a:pt x="20" y="33"/>
                  </a:cubicBezTo>
                  <a:cubicBezTo>
                    <a:pt x="24" y="29"/>
                    <a:pt x="25" y="29"/>
                    <a:pt x="28" y="30"/>
                  </a:cubicBezTo>
                  <a:cubicBezTo>
                    <a:pt x="30" y="30"/>
                    <a:pt x="32" y="28"/>
                    <a:pt x="31" y="26"/>
                  </a:cubicBezTo>
                  <a:cubicBezTo>
                    <a:pt x="30" y="24"/>
                    <a:pt x="29" y="20"/>
                    <a:pt x="29" y="14"/>
                  </a:cubicBezTo>
                  <a:cubicBezTo>
                    <a:pt x="29" y="11"/>
                    <a:pt x="25" y="5"/>
                    <a:pt x="20" y="0"/>
                  </a:cubicBezTo>
                  <a:cubicBezTo>
                    <a:pt x="19" y="1"/>
                    <a:pt x="18" y="2"/>
                    <a:pt x="16" y="2"/>
                  </a:cubicBezTo>
                  <a:cubicBezTo>
                    <a:pt x="13" y="2"/>
                    <a:pt x="9" y="2"/>
                    <a:pt x="8" y="3"/>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3" name="Google Shape;15543;p133"/>
            <p:cNvSpPr/>
            <p:nvPr/>
          </p:nvSpPr>
          <p:spPr>
            <a:xfrm>
              <a:off x="6667587" y="4822502"/>
              <a:ext cx="206152" cy="256433"/>
            </a:xfrm>
            <a:custGeom>
              <a:avLst/>
              <a:gdLst/>
              <a:ahLst/>
              <a:cxnLst/>
              <a:rect l="l" t="t" r="r" b="b"/>
              <a:pathLst>
                <a:path w="67" h="83" extrusionOk="0">
                  <a:moveTo>
                    <a:pt x="59" y="19"/>
                  </a:moveTo>
                  <a:cubicBezTo>
                    <a:pt x="63" y="13"/>
                    <a:pt x="63" y="13"/>
                    <a:pt x="63" y="13"/>
                  </a:cubicBezTo>
                  <a:cubicBezTo>
                    <a:pt x="67" y="7"/>
                    <a:pt x="67" y="7"/>
                    <a:pt x="67" y="7"/>
                  </a:cubicBezTo>
                  <a:cubicBezTo>
                    <a:pt x="65" y="8"/>
                    <a:pt x="64" y="8"/>
                    <a:pt x="63" y="9"/>
                  </a:cubicBezTo>
                  <a:cubicBezTo>
                    <a:pt x="62" y="9"/>
                    <a:pt x="60" y="8"/>
                    <a:pt x="59" y="7"/>
                  </a:cubicBezTo>
                  <a:cubicBezTo>
                    <a:pt x="58" y="6"/>
                    <a:pt x="55" y="7"/>
                    <a:pt x="52" y="8"/>
                  </a:cubicBezTo>
                  <a:cubicBezTo>
                    <a:pt x="49" y="10"/>
                    <a:pt x="47" y="14"/>
                    <a:pt x="46" y="13"/>
                  </a:cubicBezTo>
                  <a:cubicBezTo>
                    <a:pt x="45" y="12"/>
                    <a:pt x="38" y="11"/>
                    <a:pt x="36" y="11"/>
                  </a:cubicBezTo>
                  <a:cubicBezTo>
                    <a:pt x="35" y="11"/>
                    <a:pt x="29" y="7"/>
                    <a:pt x="27" y="6"/>
                  </a:cubicBezTo>
                  <a:cubicBezTo>
                    <a:pt x="25" y="4"/>
                    <a:pt x="19" y="5"/>
                    <a:pt x="18" y="4"/>
                  </a:cubicBezTo>
                  <a:cubicBezTo>
                    <a:pt x="17" y="3"/>
                    <a:pt x="14" y="3"/>
                    <a:pt x="13" y="1"/>
                  </a:cubicBezTo>
                  <a:cubicBezTo>
                    <a:pt x="12" y="0"/>
                    <a:pt x="10" y="1"/>
                    <a:pt x="8" y="1"/>
                  </a:cubicBezTo>
                  <a:cubicBezTo>
                    <a:pt x="6" y="1"/>
                    <a:pt x="2" y="4"/>
                    <a:pt x="2" y="5"/>
                  </a:cubicBezTo>
                  <a:cubicBezTo>
                    <a:pt x="1" y="6"/>
                    <a:pt x="1" y="6"/>
                    <a:pt x="0" y="7"/>
                  </a:cubicBezTo>
                  <a:cubicBezTo>
                    <a:pt x="4" y="10"/>
                    <a:pt x="4" y="10"/>
                    <a:pt x="4" y="10"/>
                  </a:cubicBezTo>
                  <a:cubicBezTo>
                    <a:pt x="5" y="16"/>
                    <a:pt x="5" y="16"/>
                    <a:pt x="5" y="16"/>
                  </a:cubicBezTo>
                  <a:cubicBezTo>
                    <a:pt x="9" y="19"/>
                    <a:pt x="9" y="19"/>
                    <a:pt x="9" y="19"/>
                  </a:cubicBezTo>
                  <a:cubicBezTo>
                    <a:pt x="9" y="19"/>
                    <a:pt x="9" y="23"/>
                    <a:pt x="8" y="26"/>
                  </a:cubicBezTo>
                  <a:cubicBezTo>
                    <a:pt x="8" y="30"/>
                    <a:pt x="5" y="34"/>
                    <a:pt x="3" y="36"/>
                  </a:cubicBezTo>
                  <a:cubicBezTo>
                    <a:pt x="2" y="37"/>
                    <a:pt x="1" y="39"/>
                    <a:pt x="0" y="41"/>
                  </a:cubicBezTo>
                  <a:cubicBezTo>
                    <a:pt x="3" y="42"/>
                    <a:pt x="6" y="43"/>
                    <a:pt x="6" y="44"/>
                  </a:cubicBezTo>
                  <a:cubicBezTo>
                    <a:pt x="5" y="46"/>
                    <a:pt x="0" y="46"/>
                    <a:pt x="0" y="50"/>
                  </a:cubicBezTo>
                  <a:cubicBezTo>
                    <a:pt x="0" y="50"/>
                    <a:pt x="0" y="50"/>
                    <a:pt x="0" y="51"/>
                  </a:cubicBezTo>
                  <a:cubicBezTo>
                    <a:pt x="31" y="68"/>
                    <a:pt x="31" y="68"/>
                    <a:pt x="31" y="68"/>
                  </a:cubicBezTo>
                  <a:cubicBezTo>
                    <a:pt x="31" y="73"/>
                    <a:pt x="31" y="73"/>
                    <a:pt x="31" y="73"/>
                  </a:cubicBezTo>
                  <a:cubicBezTo>
                    <a:pt x="31" y="73"/>
                    <a:pt x="38" y="78"/>
                    <a:pt x="45" y="83"/>
                  </a:cubicBezTo>
                  <a:cubicBezTo>
                    <a:pt x="48" y="75"/>
                    <a:pt x="52" y="66"/>
                    <a:pt x="53" y="64"/>
                  </a:cubicBezTo>
                  <a:cubicBezTo>
                    <a:pt x="55" y="62"/>
                    <a:pt x="57" y="62"/>
                    <a:pt x="59" y="60"/>
                  </a:cubicBezTo>
                  <a:cubicBezTo>
                    <a:pt x="60" y="58"/>
                    <a:pt x="61" y="61"/>
                    <a:pt x="63" y="57"/>
                  </a:cubicBezTo>
                  <a:cubicBezTo>
                    <a:pt x="64" y="57"/>
                    <a:pt x="64" y="56"/>
                    <a:pt x="64" y="56"/>
                  </a:cubicBezTo>
                  <a:cubicBezTo>
                    <a:pt x="60" y="49"/>
                    <a:pt x="60" y="49"/>
                    <a:pt x="60" y="49"/>
                  </a:cubicBezTo>
                  <a:lnTo>
                    <a:pt x="59" y="19"/>
                  </a:ln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4" name="Google Shape;15544;p133"/>
            <p:cNvSpPr/>
            <p:nvPr/>
          </p:nvSpPr>
          <p:spPr>
            <a:xfrm>
              <a:off x="6336990" y="3228594"/>
              <a:ext cx="191068" cy="90506"/>
            </a:xfrm>
            <a:custGeom>
              <a:avLst/>
              <a:gdLst/>
              <a:ahLst/>
              <a:cxnLst/>
              <a:rect l="l" t="t" r="r" b="b"/>
              <a:pathLst>
                <a:path w="62" h="29" extrusionOk="0">
                  <a:moveTo>
                    <a:pt x="21" y="20"/>
                  </a:moveTo>
                  <a:cubicBezTo>
                    <a:pt x="23" y="20"/>
                    <a:pt x="29" y="21"/>
                    <a:pt x="32" y="20"/>
                  </a:cubicBezTo>
                  <a:cubicBezTo>
                    <a:pt x="35" y="19"/>
                    <a:pt x="35" y="23"/>
                    <a:pt x="37" y="22"/>
                  </a:cubicBezTo>
                  <a:cubicBezTo>
                    <a:pt x="39" y="22"/>
                    <a:pt x="42" y="25"/>
                    <a:pt x="45" y="26"/>
                  </a:cubicBezTo>
                  <a:cubicBezTo>
                    <a:pt x="46" y="27"/>
                    <a:pt x="47" y="28"/>
                    <a:pt x="49" y="29"/>
                  </a:cubicBezTo>
                  <a:cubicBezTo>
                    <a:pt x="49" y="29"/>
                    <a:pt x="50" y="28"/>
                    <a:pt x="51" y="27"/>
                  </a:cubicBezTo>
                  <a:cubicBezTo>
                    <a:pt x="53" y="26"/>
                    <a:pt x="55" y="27"/>
                    <a:pt x="56" y="27"/>
                  </a:cubicBezTo>
                  <a:cubicBezTo>
                    <a:pt x="58" y="27"/>
                    <a:pt x="58" y="25"/>
                    <a:pt x="60" y="24"/>
                  </a:cubicBezTo>
                  <a:cubicBezTo>
                    <a:pt x="60" y="23"/>
                    <a:pt x="61" y="23"/>
                    <a:pt x="62" y="23"/>
                  </a:cubicBezTo>
                  <a:cubicBezTo>
                    <a:pt x="61" y="21"/>
                    <a:pt x="61" y="19"/>
                    <a:pt x="60" y="17"/>
                  </a:cubicBezTo>
                  <a:cubicBezTo>
                    <a:pt x="59" y="16"/>
                    <a:pt x="57" y="14"/>
                    <a:pt x="58" y="13"/>
                  </a:cubicBezTo>
                  <a:cubicBezTo>
                    <a:pt x="58" y="11"/>
                    <a:pt x="58" y="9"/>
                    <a:pt x="57" y="8"/>
                  </a:cubicBezTo>
                  <a:cubicBezTo>
                    <a:pt x="56" y="7"/>
                    <a:pt x="56" y="6"/>
                    <a:pt x="55" y="6"/>
                  </a:cubicBezTo>
                  <a:cubicBezTo>
                    <a:pt x="52" y="5"/>
                    <a:pt x="48" y="5"/>
                    <a:pt x="47" y="5"/>
                  </a:cubicBezTo>
                  <a:cubicBezTo>
                    <a:pt x="46" y="6"/>
                    <a:pt x="40" y="1"/>
                    <a:pt x="39" y="0"/>
                  </a:cubicBezTo>
                  <a:cubicBezTo>
                    <a:pt x="38" y="0"/>
                    <a:pt x="34" y="0"/>
                    <a:pt x="30" y="0"/>
                  </a:cubicBezTo>
                  <a:cubicBezTo>
                    <a:pt x="27" y="3"/>
                    <a:pt x="29" y="5"/>
                    <a:pt x="29" y="9"/>
                  </a:cubicBezTo>
                  <a:cubicBezTo>
                    <a:pt x="29" y="13"/>
                    <a:pt x="25" y="12"/>
                    <a:pt x="22" y="12"/>
                  </a:cubicBezTo>
                  <a:cubicBezTo>
                    <a:pt x="20" y="12"/>
                    <a:pt x="16" y="5"/>
                    <a:pt x="15" y="3"/>
                  </a:cubicBezTo>
                  <a:cubicBezTo>
                    <a:pt x="13" y="2"/>
                    <a:pt x="9" y="5"/>
                    <a:pt x="7" y="7"/>
                  </a:cubicBezTo>
                  <a:cubicBezTo>
                    <a:pt x="4" y="9"/>
                    <a:pt x="5" y="12"/>
                    <a:pt x="3" y="14"/>
                  </a:cubicBezTo>
                  <a:cubicBezTo>
                    <a:pt x="1" y="15"/>
                    <a:pt x="0" y="18"/>
                    <a:pt x="2" y="22"/>
                  </a:cubicBezTo>
                  <a:cubicBezTo>
                    <a:pt x="2" y="22"/>
                    <a:pt x="2" y="22"/>
                    <a:pt x="2" y="22"/>
                  </a:cubicBezTo>
                  <a:cubicBezTo>
                    <a:pt x="5" y="22"/>
                    <a:pt x="7" y="21"/>
                    <a:pt x="9" y="20"/>
                  </a:cubicBezTo>
                  <a:cubicBezTo>
                    <a:pt x="12" y="18"/>
                    <a:pt x="19" y="20"/>
                    <a:pt x="21" y="2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5" name="Google Shape;15545;p133"/>
            <p:cNvSpPr/>
            <p:nvPr/>
          </p:nvSpPr>
          <p:spPr>
            <a:xfrm>
              <a:off x="9141412" y="3673581"/>
              <a:ext cx="447501" cy="444987"/>
            </a:xfrm>
            <a:custGeom>
              <a:avLst/>
              <a:gdLst/>
              <a:ahLst/>
              <a:cxnLst/>
              <a:rect l="l" t="t" r="r" b="b"/>
              <a:pathLst>
                <a:path w="145" h="144" extrusionOk="0">
                  <a:moveTo>
                    <a:pt x="137" y="16"/>
                  </a:moveTo>
                  <a:cubicBezTo>
                    <a:pt x="135" y="13"/>
                    <a:pt x="132" y="17"/>
                    <a:pt x="128" y="18"/>
                  </a:cubicBezTo>
                  <a:cubicBezTo>
                    <a:pt x="124" y="18"/>
                    <a:pt x="113" y="9"/>
                    <a:pt x="110" y="4"/>
                  </a:cubicBezTo>
                  <a:cubicBezTo>
                    <a:pt x="107" y="0"/>
                    <a:pt x="102" y="3"/>
                    <a:pt x="104" y="7"/>
                  </a:cubicBezTo>
                  <a:cubicBezTo>
                    <a:pt x="107" y="10"/>
                    <a:pt x="104" y="11"/>
                    <a:pt x="104" y="15"/>
                  </a:cubicBezTo>
                  <a:cubicBezTo>
                    <a:pt x="104" y="20"/>
                    <a:pt x="101" y="20"/>
                    <a:pt x="101" y="23"/>
                  </a:cubicBezTo>
                  <a:cubicBezTo>
                    <a:pt x="102" y="26"/>
                    <a:pt x="97" y="25"/>
                    <a:pt x="94" y="26"/>
                  </a:cubicBezTo>
                  <a:cubicBezTo>
                    <a:pt x="91" y="26"/>
                    <a:pt x="95" y="29"/>
                    <a:pt x="91" y="31"/>
                  </a:cubicBezTo>
                  <a:cubicBezTo>
                    <a:pt x="88" y="32"/>
                    <a:pt x="88" y="35"/>
                    <a:pt x="90" y="36"/>
                  </a:cubicBezTo>
                  <a:cubicBezTo>
                    <a:pt x="91" y="37"/>
                    <a:pt x="90" y="40"/>
                    <a:pt x="90" y="42"/>
                  </a:cubicBezTo>
                  <a:cubicBezTo>
                    <a:pt x="89" y="44"/>
                    <a:pt x="92" y="43"/>
                    <a:pt x="94" y="40"/>
                  </a:cubicBezTo>
                  <a:cubicBezTo>
                    <a:pt x="96" y="38"/>
                    <a:pt x="98" y="42"/>
                    <a:pt x="98" y="39"/>
                  </a:cubicBezTo>
                  <a:cubicBezTo>
                    <a:pt x="99" y="37"/>
                    <a:pt x="93" y="36"/>
                    <a:pt x="93" y="33"/>
                  </a:cubicBezTo>
                  <a:cubicBezTo>
                    <a:pt x="94" y="31"/>
                    <a:pt x="97" y="34"/>
                    <a:pt x="100" y="32"/>
                  </a:cubicBezTo>
                  <a:cubicBezTo>
                    <a:pt x="103" y="31"/>
                    <a:pt x="109" y="32"/>
                    <a:pt x="113" y="35"/>
                  </a:cubicBezTo>
                  <a:cubicBezTo>
                    <a:pt x="117" y="39"/>
                    <a:pt x="118" y="37"/>
                    <a:pt x="118" y="33"/>
                  </a:cubicBezTo>
                  <a:cubicBezTo>
                    <a:pt x="119" y="30"/>
                    <a:pt x="125" y="28"/>
                    <a:pt x="131" y="28"/>
                  </a:cubicBezTo>
                  <a:cubicBezTo>
                    <a:pt x="136" y="28"/>
                    <a:pt x="137" y="25"/>
                    <a:pt x="135" y="24"/>
                  </a:cubicBezTo>
                  <a:cubicBezTo>
                    <a:pt x="133" y="23"/>
                    <a:pt x="145" y="15"/>
                    <a:pt x="144" y="13"/>
                  </a:cubicBezTo>
                  <a:cubicBezTo>
                    <a:pt x="144" y="11"/>
                    <a:pt x="138" y="18"/>
                    <a:pt x="137" y="16"/>
                  </a:cubicBezTo>
                  <a:close/>
                  <a:moveTo>
                    <a:pt x="91" y="50"/>
                  </a:moveTo>
                  <a:cubicBezTo>
                    <a:pt x="88" y="51"/>
                    <a:pt x="87" y="59"/>
                    <a:pt x="89" y="61"/>
                  </a:cubicBezTo>
                  <a:cubicBezTo>
                    <a:pt x="92" y="63"/>
                    <a:pt x="85" y="67"/>
                    <a:pt x="85" y="72"/>
                  </a:cubicBezTo>
                  <a:cubicBezTo>
                    <a:pt x="85" y="77"/>
                    <a:pt x="81" y="77"/>
                    <a:pt x="80" y="80"/>
                  </a:cubicBezTo>
                  <a:cubicBezTo>
                    <a:pt x="79" y="84"/>
                    <a:pt x="76" y="83"/>
                    <a:pt x="72" y="86"/>
                  </a:cubicBezTo>
                  <a:cubicBezTo>
                    <a:pt x="68" y="90"/>
                    <a:pt x="66" y="86"/>
                    <a:pt x="67" y="84"/>
                  </a:cubicBezTo>
                  <a:cubicBezTo>
                    <a:pt x="68" y="81"/>
                    <a:pt x="60" y="85"/>
                    <a:pt x="60" y="90"/>
                  </a:cubicBezTo>
                  <a:cubicBezTo>
                    <a:pt x="61" y="96"/>
                    <a:pt x="53" y="96"/>
                    <a:pt x="55" y="99"/>
                  </a:cubicBezTo>
                  <a:cubicBezTo>
                    <a:pt x="57" y="101"/>
                    <a:pt x="50" y="103"/>
                    <a:pt x="50" y="100"/>
                  </a:cubicBezTo>
                  <a:cubicBezTo>
                    <a:pt x="50" y="98"/>
                    <a:pt x="46" y="99"/>
                    <a:pt x="40" y="102"/>
                  </a:cubicBezTo>
                  <a:cubicBezTo>
                    <a:pt x="34" y="104"/>
                    <a:pt x="31" y="99"/>
                    <a:pt x="27" y="102"/>
                  </a:cubicBezTo>
                  <a:cubicBezTo>
                    <a:pt x="24" y="106"/>
                    <a:pt x="19" y="111"/>
                    <a:pt x="14" y="112"/>
                  </a:cubicBezTo>
                  <a:cubicBezTo>
                    <a:pt x="10" y="113"/>
                    <a:pt x="13" y="118"/>
                    <a:pt x="14" y="117"/>
                  </a:cubicBezTo>
                  <a:cubicBezTo>
                    <a:pt x="17" y="116"/>
                    <a:pt x="22" y="117"/>
                    <a:pt x="24" y="115"/>
                  </a:cubicBezTo>
                  <a:cubicBezTo>
                    <a:pt x="25" y="113"/>
                    <a:pt x="37" y="110"/>
                    <a:pt x="45" y="110"/>
                  </a:cubicBezTo>
                  <a:cubicBezTo>
                    <a:pt x="52" y="109"/>
                    <a:pt x="48" y="113"/>
                    <a:pt x="48" y="117"/>
                  </a:cubicBezTo>
                  <a:cubicBezTo>
                    <a:pt x="49" y="121"/>
                    <a:pt x="55" y="120"/>
                    <a:pt x="58" y="117"/>
                  </a:cubicBezTo>
                  <a:cubicBezTo>
                    <a:pt x="61" y="113"/>
                    <a:pt x="64" y="113"/>
                    <a:pt x="61" y="111"/>
                  </a:cubicBezTo>
                  <a:cubicBezTo>
                    <a:pt x="58" y="109"/>
                    <a:pt x="62" y="107"/>
                    <a:pt x="64" y="110"/>
                  </a:cubicBezTo>
                  <a:cubicBezTo>
                    <a:pt x="66" y="113"/>
                    <a:pt x="72" y="113"/>
                    <a:pt x="74" y="109"/>
                  </a:cubicBezTo>
                  <a:cubicBezTo>
                    <a:pt x="77" y="105"/>
                    <a:pt x="78" y="110"/>
                    <a:pt x="81" y="109"/>
                  </a:cubicBezTo>
                  <a:cubicBezTo>
                    <a:pt x="84" y="109"/>
                    <a:pt x="85" y="102"/>
                    <a:pt x="86" y="104"/>
                  </a:cubicBezTo>
                  <a:cubicBezTo>
                    <a:pt x="86" y="107"/>
                    <a:pt x="91" y="106"/>
                    <a:pt x="94" y="103"/>
                  </a:cubicBezTo>
                  <a:cubicBezTo>
                    <a:pt x="97" y="100"/>
                    <a:pt x="94" y="94"/>
                    <a:pt x="96" y="91"/>
                  </a:cubicBezTo>
                  <a:cubicBezTo>
                    <a:pt x="98" y="88"/>
                    <a:pt x="100" y="82"/>
                    <a:pt x="98" y="78"/>
                  </a:cubicBezTo>
                  <a:cubicBezTo>
                    <a:pt x="96" y="75"/>
                    <a:pt x="102" y="72"/>
                    <a:pt x="106" y="69"/>
                  </a:cubicBezTo>
                  <a:cubicBezTo>
                    <a:pt x="109" y="66"/>
                    <a:pt x="102" y="51"/>
                    <a:pt x="102" y="47"/>
                  </a:cubicBezTo>
                  <a:cubicBezTo>
                    <a:pt x="101" y="42"/>
                    <a:pt x="93" y="48"/>
                    <a:pt x="91" y="50"/>
                  </a:cubicBezTo>
                  <a:close/>
                  <a:moveTo>
                    <a:pt x="36" y="114"/>
                  </a:moveTo>
                  <a:cubicBezTo>
                    <a:pt x="35" y="117"/>
                    <a:pt x="32" y="116"/>
                    <a:pt x="28" y="117"/>
                  </a:cubicBezTo>
                  <a:cubicBezTo>
                    <a:pt x="24" y="117"/>
                    <a:pt x="24" y="127"/>
                    <a:pt x="27" y="128"/>
                  </a:cubicBezTo>
                  <a:cubicBezTo>
                    <a:pt x="29" y="129"/>
                    <a:pt x="31" y="129"/>
                    <a:pt x="32" y="126"/>
                  </a:cubicBezTo>
                  <a:cubicBezTo>
                    <a:pt x="32" y="123"/>
                    <a:pt x="36" y="122"/>
                    <a:pt x="39" y="123"/>
                  </a:cubicBezTo>
                  <a:cubicBezTo>
                    <a:pt x="41" y="124"/>
                    <a:pt x="45" y="119"/>
                    <a:pt x="45" y="115"/>
                  </a:cubicBezTo>
                  <a:cubicBezTo>
                    <a:pt x="45" y="112"/>
                    <a:pt x="37" y="112"/>
                    <a:pt x="36" y="114"/>
                  </a:cubicBezTo>
                  <a:close/>
                  <a:moveTo>
                    <a:pt x="19" y="124"/>
                  </a:moveTo>
                  <a:cubicBezTo>
                    <a:pt x="19" y="122"/>
                    <a:pt x="13" y="122"/>
                    <a:pt x="13" y="120"/>
                  </a:cubicBezTo>
                  <a:cubicBezTo>
                    <a:pt x="13" y="118"/>
                    <a:pt x="9" y="119"/>
                    <a:pt x="5" y="122"/>
                  </a:cubicBezTo>
                  <a:cubicBezTo>
                    <a:pt x="2" y="124"/>
                    <a:pt x="0" y="125"/>
                    <a:pt x="2" y="128"/>
                  </a:cubicBezTo>
                  <a:cubicBezTo>
                    <a:pt x="3" y="130"/>
                    <a:pt x="6" y="128"/>
                    <a:pt x="7" y="125"/>
                  </a:cubicBezTo>
                  <a:cubicBezTo>
                    <a:pt x="8" y="122"/>
                    <a:pt x="10" y="129"/>
                    <a:pt x="8" y="134"/>
                  </a:cubicBezTo>
                  <a:cubicBezTo>
                    <a:pt x="6" y="138"/>
                    <a:pt x="8" y="144"/>
                    <a:pt x="11" y="144"/>
                  </a:cubicBezTo>
                  <a:cubicBezTo>
                    <a:pt x="14" y="143"/>
                    <a:pt x="17" y="134"/>
                    <a:pt x="21" y="130"/>
                  </a:cubicBezTo>
                  <a:cubicBezTo>
                    <a:pt x="24" y="125"/>
                    <a:pt x="19" y="127"/>
                    <a:pt x="19" y="124"/>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6" name="Google Shape;15546;p133"/>
            <p:cNvSpPr/>
            <p:nvPr/>
          </p:nvSpPr>
          <p:spPr>
            <a:xfrm>
              <a:off x="5976223" y="3620786"/>
              <a:ext cx="299172" cy="324312"/>
            </a:xfrm>
            <a:custGeom>
              <a:avLst/>
              <a:gdLst/>
              <a:ahLst/>
              <a:cxnLst/>
              <a:rect l="l" t="t" r="r" b="b"/>
              <a:pathLst>
                <a:path w="97" h="105" extrusionOk="0">
                  <a:moveTo>
                    <a:pt x="68" y="91"/>
                  </a:moveTo>
                  <a:cubicBezTo>
                    <a:pt x="63" y="92"/>
                    <a:pt x="61" y="93"/>
                    <a:pt x="58" y="91"/>
                  </a:cubicBezTo>
                  <a:cubicBezTo>
                    <a:pt x="55" y="90"/>
                    <a:pt x="50" y="93"/>
                    <a:pt x="50" y="95"/>
                  </a:cubicBezTo>
                  <a:cubicBezTo>
                    <a:pt x="51" y="96"/>
                    <a:pt x="53" y="98"/>
                    <a:pt x="59" y="99"/>
                  </a:cubicBezTo>
                  <a:cubicBezTo>
                    <a:pt x="65" y="101"/>
                    <a:pt x="66" y="105"/>
                    <a:pt x="69" y="105"/>
                  </a:cubicBezTo>
                  <a:cubicBezTo>
                    <a:pt x="71" y="105"/>
                    <a:pt x="72" y="103"/>
                    <a:pt x="71" y="100"/>
                  </a:cubicBezTo>
                  <a:cubicBezTo>
                    <a:pt x="70" y="96"/>
                    <a:pt x="74" y="92"/>
                    <a:pt x="74" y="92"/>
                  </a:cubicBezTo>
                  <a:cubicBezTo>
                    <a:pt x="75" y="91"/>
                    <a:pt x="73" y="90"/>
                    <a:pt x="68" y="91"/>
                  </a:cubicBezTo>
                  <a:close/>
                  <a:moveTo>
                    <a:pt x="20" y="63"/>
                  </a:moveTo>
                  <a:cubicBezTo>
                    <a:pt x="17" y="65"/>
                    <a:pt x="15" y="63"/>
                    <a:pt x="13" y="64"/>
                  </a:cubicBezTo>
                  <a:cubicBezTo>
                    <a:pt x="12" y="67"/>
                    <a:pt x="18" y="70"/>
                    <a:pt x="17" y="75"/>
                  </a:cubicBezTo>
                  <a:cubicBezTo>
                    <a:pt x="15" y="80"/>
                    <a:pt x="17" y="86"/>
                    <a:pt x="20" y="83"/>
                  </a:cubicBezTo>
                  <a:cubicBezTo>
                    <a:pt x="23" y="80"/>
                    <a:pt x="24" y="82"/>
                    <a:pt x="26" y="80"/>
                  </a:cubicBezTo>
                  <a:cubicBezTo>
                    <a:pt x="28" y="78"/>
                    <a:pt x="26" y="70"/>
                    <a:pt x="27" y="66"/>
                  </a:cubicBezTo>
                  <a:cubicBezTo>
                    <a:pt x="28" y="62"/>
                    <a:pt x="22" y="61"/>
                    <a:pt x="20" y="63"/>
                  </a:cubicBezTo>
                  <a:close/>
                  <a:moveTo>
                    <a:pt x="81" y="59"/>
                  </a:moveTo>
                  <a:cubicBezTo>
                    <a:pt x="77" y="57"/>
                    <a:pt x="79" y="54"/>
                    <a:pt x="74" y="54"/>
                  </a:cubicBezTo>
                  <a:cubicBezTo>
                    <a:pt x="69" y="54"/>
                    <a:pt x="63" y="48"/>
                    <a:pt x="61" y="41"/>
                  </a:cubicBezTo>
                  <a:cubicBezTo>
                    <a:pt x="59" y="33"/>
                    <a:pt x="51" y="33"/>
                    <a:pt x="49" y="28"/>
                  </a:cubicBezTo>
                  <a:cubicBezTo>
                    <a:pt x="47" y="24"/>
                    <a:pt x="51" y="24"/>
                    <a:pt x="50" y="20"/>
                  </a:cubicBezTo>
                  <a:cubicBezTo>
                    <a:pt x="49" y="18"/>
                    <a:pt x="51" y="16"/>
                    <a:pt x="53" y="15"/>
                  </a:cubicBezTo>
                  <a:cubicBezTo>
                    <a:pt x="53" y="11"/>
                    <a:pt x="53" y="7"/>
                    <a:pt x="54" y="4"/>
                  </a:cubicBezTo>
                  <a:cubicBezTo>
                    <a:pt x="52" y="4"/>
                    <a:pt x="50" y="4"/>
                    <a:pt x="49" y="3"/>
                  </a:cubicBezTo>
                  <a:cubicBezTo>
                    <a:pt x="48" y="3"/>
                    <a:pt x="48" y="0"/>
                    <a:pt x="48" y="0"/>
                  </a:cubicBezTo>
                  <a:cubicBezTo>
                    <a:pt x="47" y="0"/>
                    <a:pt x="42" y="0"/>
                    <a:pt x="41" y="1"/>
                  </a:cubicBezTo>
                  <a:cubicBezTo>
                    <a:pt x="40" y="2"/>
                    <a:pt x="37" y="3"/>
                    <a:pt x="36" y="2"/>
                  </a:cubicBezTo>
                  <a:cubicBezTo>
                    <a:pt x="35" y="2"/>
                    <a:pt x="35" y="2"/>
                    <a:pt x="35" y="2"/>
                  </a:cubicBezTo>
                  <a:cubicBezTo>
                    <a:pt x="33" y="3"/>
                    <a:pt x="33" y="3"/>
                    <a:pt x="33" y="3"/>
                  </a:cubicBezTo>
                  <a:cubicBezTo>
                    <a:pt x="33" y="3"/>
                    <a:pt x="33" y="5"/>
                    <a:pt x="32" y="5"/>
                  </a:cubicBezTo>
                  <a:cubicBezTo>
                    <a:pt x="31" y="5"/>
                    <a:pt x="29" y="4"/>
                    <a:pt x="29" y="6"/>
                  </a:cubicBezTo>
                  <a:cubicBezTo>
                    <a:pt x="29" y="8"/>
                    <a:pt x="27" y="7"/>
                    <a:pt x="25" y="7"/>
                  </a:cubicBezTo>
                  <a:cubicBezTo>
                    <a:pt x="24" y="7"/>
                    <a:pt x="22" y="7"/>
                    <a:pt x="22" y="9"/>
                  </a:cubicBezTo>
                  <a:cubicBezTo>
                    <a:pt x="22" y="10"/>
                    <a:pt x="22" y="14"/>
                    <a:pt x="20" y="12"/>
                  </a:cubicBezTo>
                  <a:cubicBezTo>
                    <a:pt x="18" y="10"/>
                    <a:pt x="16" y="6"/>
                    <a:pt x="15" y="6"/>
                  </a:cubicBezTo>
                  <a:cubicBezTo>
                    <a:pt x="15" y="7"/>
                    <a:pt x="13" y="12"/>
                    <a:pt x="11" y="12"/>
                  </a:cubicBezTo>
                  <a:cubicBezTo>
                    <a:pt x="10" y="12"/>
                    <a:pt x="7" y="12"/>
                    <a:pt x="4" y="13"/>
                  </a:cubicBezTo>
                  <a:cubicBezTo>
                    <a:pt x="3" y="15"/>
                    <a:pt x="4" y="16"/>
                    <a:pt x="5" y="17"/>
                  </a:cubicBezTo>
                  <a:cubicBezTo>
                    <a:pt x="6" y="17"/>
                    <a:pt x="4" y="19"/>
                    <a:pt x="3" y="20"/>
                  </a:cubicBezTo>
                  <a:cubicBezTo>
                    <a:pt x="2" y="21"/>
                    <a:pt x="0" y="20"/>
                    <a:pt x="2" y="22"/>
                  </a:cubicBezTo>
                  <a:cubicBezTo>
                    <a:pt x="3" y="24"/>
                    <a:pt x="5" y="24"/>
                    <a:pt x="4" y="26"/>
                  </a:cubicBezTo>
                  <a:cubicBezTo>
                    <a:pt x="3" y="28"/>
                    <a:pt x="4" y="30"/>
                    <a:pt x="6" y="30"/>
                  </a:cubicBezTo>
                  <a:cubicBezTo>
                    <a:pt x="8" y="31"/>
                    <a:pt x="10" y="30"/>
                    <a:pt x="10" y="32"/>
                  </a:cubicBezTo>
                  <a:cubicBezTo>
                    <a:pt x="10" y="33"/>
                    <a:pt x="9" y="34"/>
                    <a:pt x="9" y="35"/>
                  </a:cubicBezTo>
                  <a:cubicBezTo>
                    <a:pt x="10" y="34"/>
                    <a:pt x="12" y="34"/>
                    <a:pt x="13" y="33"/>
                  </a:cubicBezTo>
                  <a:cubicBezTo>
                    <a:pt x="16" y="32"/>
                    <a:pt x="14" y="30"/>
                    <a:pt x="19" y="28"/>
                  </a:cubicBezTo>
                  <a:cubicBezTo>
                    <a:pt x="23" y="27"/>
                    <a:pt x="29" y="31"/>
                    <a:pt x="31" y="33"/>
                  </a:cubicBezTo>
                  <a:cubicBezTo>
                    <a:pt x="32" y="36"/>
                    <a:pt x="33" y="36"/>
                    <a:pt x="33" y="38"/>
                  </a:cubicBezTo>
                  <a:cubicBezTo>
                    <a:pt x="34" y="41"/>
                    <a:pt x="35" y="45"/>
                    <a:pt x="41" y="49"/>
                  </a:cubicBezTo>
                  <a:cubicBezTo>
                    <a:pt x="47" y="52"/>
                    <a:pt x="50" y="57"/>
                    <a:pt x="53" y="58"/>
                  </a:cubicBezTo>
                  <a:cubicBezTo>
                    <a:pt x="56" y="60"/>
                    <a:pt x="59" y="60"/>
                    <a:pt x="61" y="62"/>
                  </a:cubicBezTo>
                  <a:cubicBezTo>
                    <a:pt x="63" y="64"/>
                    <a:pt x="65" y="65"/>
                    <a:pt x="68" y="67"/>
                  </a:cubicBezTo>
                  <a:cubicBezTo>
                    <a:pt x="71" y="68"/>
                    <a:pt x="71" y="71"/>
                    <a:pt x="74" y="72"/>
                  </a:cubicBezTo>
                  <a:cubicBezTo>
                    <a:pt x="77" y="72"/>
                    <a:pt x="75" y="75"/>
                    <a:pt x="77" y="77"/>
                  </a:cubicBezTo>
                  <a:cubicBezTo>
                    <a:pt x="79" y="79"/>
                    <a:pt x="79" y="83"/>
                    <a:pt x="77" y="86"/>
                  </a:cubicBezTo>
                  <a:cubicBezTo>
                    <a:pt x="75" y="88"/>
                    <a:pt x="76" y="93"/>
                    <a:pt x="78" y="93"/>
                  </a:cubicBezTo>
                  <a:cubicBezTo>
                    <a:pt x="79" y="93"/>
                    <a:pt x="81" y="88"/>
                    <a:pt x="82" y="86"/>
                  </a:cubicBezTo>
                  <a:cubicBezTo>
                    <a:pt x="82" y="83"/>
                    <a:pt x="85" y="83"/>
                    <a:pt x="87" y="81"/>
                  </a:cubicBezTo>
                  <a:cubicBezTo>
                    <a:pt x="89" y="78"/>
                    <a:pt x="84" y="77"/>
                    <a:pt x="83" y="74"/>
                  </a:cubicBezTo>
                  <a:cubicBezTo>
                    <a:pt x="82" y="71"/>
                    <a:pt x="87" y="68"/>
                    <a:pt x="91" y="70"/>
                  </a:cubicBezTo>
                  <a:cubicBezTo>
                    <a:pt x="95" y="73"/>
                    <a:pt x="97" y="75"/>
                    <a:pt x="97" y="71"/>
                  </a:cubicBezTo>
                  <a:cubicBezTo>
                    <a:pt x="97" y="67"/>
                    <a:pt x="84" y="61"/>
                    <a:pt x="81" y="59"/>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7" name="Google Shape;15547;p133"/>
            <p:cNvSpPr/>
            <p:nvPr/>
          </p:nvSpPr>
          <p:spPr>
            <a:xfrm>
              <a:off x="6680157" y="4046918"/>
              <a:ext cx="36454" cy="108104"/>
            </a:xfrm>
            <a:custGeom>
              <a:avLst/>
              <a:gdLst/>
              <a:ahLst/>
              <a:cxnLst/>
              <a:rect l="l" t="t" r="r" b="b"/>
              <a:pathLst>
                <a:path w="12" h="35" extrusionOk="0">
                  <a:moveTo>
                    <a:pt x="5" y="34"/>
                  </a:moveTo>
                  <a:cubicBezTo>
                    <a:pt x="5" y="34"/>
                    <a:pt x="6" y="35"/>
                    <a:pt x="6" y="35"/>
                  </a:cubicBezTo>
                  <a:cubicBezTo>
                    <a:pt x="7" y="30"/>
                    <a:pt x="8" y="24"/>
                    <a:pt x="9" y="23"/>
                  </a:cubicBezTo>
                  <a:cubicBezTo>
                    <a:pt x="9" y="22"/>
                    <a:pt x="10" y="20"/>
                    <a:pt x="10" y="18"/>
                  </a:cubicBezTo>
                  <a:cubicBezTo>
                    <a:pt x="8" y="16"/>
                    <a:pt x="7" y="14"/>
                    <a:pt x="7" y="13"/>
                  </a:cubicBezTo>
                  <a:cubicBezTo>
                    <a:pt x="7" y="12"/>
                    <a:pt x="7" y="8"/>
                    <a:pt x="9" y="7"/>
                  </a:cubicBezTo>
                  <a:cubicBezTo>
                    <a:pt x="9" y="7"/>
                    <a:pt x="10" y="7"/>
                    <a:pt x="11" y="7"/>
                  </a:cubicBezTo>
                  <a:cubicBezTo>
                    <a:pt x="11" y="5"/>
                    <a:pt x="12" y="3"/>
                    <a:pt x="12" y="1"/>
                  </a:cubicBezTo>
                  <a:cubicBezTo>
                    <a:pt x="8" y="0"/>
                    <a:pt x="8" y="0"/>
                    <a:pt x="8" y="0"/>
                  </a:cubicBezTo>
                  <a:cubicBezTo>
                    <a:pt x="7" y="1"/>
                    <a:pt x="6" y="2"/>
                    <a:pt x="6" y="3"/>
                  </a:cubicBezTo>
                  <a:cubicBezTo>
                    <a:pt x="5" y="8"/>
                    <a:pt x="1" y="15"/>
                    <a:pt x="0" y="18"/>
                  </a:cubicBezTo>
                  <a:cubicBezTo>
                    <a:pt x="6" y="33"/>
                    <a:pt x="6" y="33"/>
                    <a:pt x="6" y="33"/>
                  </a:cubicBezTo>
                  <a:lnTo>
                    <a:pt x="5" y="34"/>
                  </a:ln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8" name="Google Shape;15548;p133"/>
            <p:cNvSpPr/>
            <p:nvPr/>
          </p:nvSpPr>
          <p:spPr>
            <a:xfrm>
              <a:off x="7577673" y="3985323"/>
              <a:ext cx="725304" cy="766785"/>
            </a:xfrm>
            <a:custGeom>
              <a:avLst/>
              <a:gdLst/>
              <a:ahLst/>
              <a:cxnLst/>
              <a:rect l="l" t="t" r="r" b="b"/>
              <a:pathLst>
                <a:path w="235" h="248" extrusionOk="0">
                  <a:moveTo>
                    <a:pt x="167" y="112"/>
                  </a:moveTo>
                  <a:cubicBezTo>
                    <a:pt x="166" y="108"/>
                    <a:pt x="165" y="102"/>
                    <a:pt x="165" y="99"/>
                  </a:cubicBezTo>
                  <a:cubicBezTo>
                    <a:pt x="166" y="97"/>
                    <a:pt x="169" y="99"/>
                    <a:pt x="170" y="96"/>
                  </a:cubicBezTo>
                  <a:cubicBezTo>
                    <a:pt x="171" y="93"/>
                    <a:pt x="161" y="93"/>
                    <a:pt x="164" y="88"/>
                  </a:cubicBezTo>
                  <a:cubicBezTo>
                    <a:pt x="167" y="84"/>
                    <a:pt x="167" y="88"/>
                    <a:pt x="171" y="88"/>
                  </a:cubicBezTo>
                  <a:cubicBezTo>
                    <a:pt x="175" y="88"/>
                    <a:pt x="177" y="91"/>
                    <a:pt x="177" y="93"/>
                  </a:cubicBezTo>
                  <a:cubicBezTo>
                    <a:pt x="177" y="96"/>
                    <a:pt x="181" y="97"/>
                    <a:pt x="181" y="97"/>
                  </a:cubicBezTo>
                  <a:cubicBezTo>
                    <a:pt x="181" y="97"/>
                    <a:pt x="188" y="97"/>
                    <a:pt x="191" y="97"/>
                  </a:cubicBezTo>
                  <a:cubicBezTo>
                    <a:pt x="194" y="97"/>
                    <a:pt x="197" y="97"/>
                    <a:pt x="197" y="99"/>
                  </a:cubicBezTo>
                  <a:cubicBezTo>
                    <a:pt x="197" y="101"/>
                    <a:pt x="193" y="107"/>
                    <a:pt x="190" y="107"/>
                  </a:cubicBezTo>
                  <a:cubicBezTo>
                    <a:pt x="187" y="107"/>
                    <a:pt x="187" y="116"/>
                    <a:pt x="190" y="116"/>
                  </a:cubicBezTo>
                  <a:cubicBezTo>
                    <a:pt x="192" y="117"/>
                    <a:pt x="194" y="110"/>
                    <a:pt x="196" y="110"/>
                  </a:cubicBezTo>
                  <a:cubicBezTo>
                    <a:pt x="197" y="110"/>
                    <a:pt x="198" y="118"/>
                    <a:pt x="199" y="126"/>
                  </a:cubicBezTo>
                  <a:cubicBezTo>
                    <a:pt x="199" y="125"/>
                    <a:pt x="200" y="125"/>
                    <a:pt x="200" y="125"/>
                  </a:cubicBezTo>
                  <a:cubicBezTo>
                    <a:pt x="202" y="125"/>
                    <a:pt x="201" y="118"/>
                    <a:pt x="203" y="116"/>
                  </a:cubicBezTo>
                  <a:cubicBezTo>
                    <a:pt x="204" y="114"/>
                    <a:pt x="203" y="108"/>
                    <a:pt x="204" y="108"/>
                  </a:cubicBezTo>
                  <a:cubicBezTo>
                    <a:pt x="205" y="108"/>
                    <a:pt x="211" y="110"/>
                    <a:pt x="211" y="108"/>
                  </a:cubicBezTo>
                  <a:cubicBezTo>
                    <a:pt x="211" y="107"/>
                    <a:pt x="215" y="101"/>
                    <a:pt x="214" y="98"/>
                  </a:cubicBezTo>
                  <a:cubicBezTo>
                    <a:pt x="213" y="95"/>
                    <a:pt x="216" y="91"/>
                    <a:pt x="216" y="88"/>
                  </a:cubicBezTo>
                  <a:cubicBezTo>
                    <a:pt x="216" y="84"/>
                    <a:pt x="220" y="83"/>
                    <a:pt x="222" y="81"/>
                  </a:cubicBezTo>
                  <a:cubicBezTo>
                    <a:pt x="224" y="79"/>
                    <a:pt x="228" y="76"/>
                    <a:pt x="229" y="78"/>
                  </a:cubicBezTo>
                  <a:cubicBezTo>
                    <a:pt x="230" y="80"/>
                    <a:pt x="235" y="81"/>
                    <a:pt x="233" y="78"/>
                  </a:cubicBezTo>
                  <a:cubicBezTo>
                    <a:pt x="231" y="75"/>
                    <a:pt x="231" y="73"/>
                    <a:pt x="232" y="72"/>
                  </a:cubicBezTo>
                  <a:cubicBezTo>
                    <a:pt x="233" y="72"/>
                    <a:pt x="234" y="68"/>
                    <a:pt x="234" y="68"/>
                  </a:cubicBezTo>
                  <a:cubicBezTo>
                    <a:pt x="234" y="68"/>
                    <a:pt x="230" y="68"/>
                    <a:pt x="229" y="66"/>
                  </a:cubicBezTo>
                  <a:cubicBezTo>
                    <a:pt x="228" y="64"/>
                    <a:pt x="226" y="62"/>
                    <a:pt x="226" y="60"/>
                  </a:cubicBezTo>
                  <a:cubicBezTo>
                    <a:pt x="226" y="58"/>
                    <a:pt x="223" y="59"/>
                    <a:pt x="221" y="61"/>
                  </a:cubicBezTo>
                  <a:cubicBezTo>
                    <a:pt x="219" y="62"/>
                    <a:pt x="216" y="59"/>
                    <a:pt x="211" y="61"/>
                  </a:cubicBezTo>
                  <a:cubicBezTo>
                    <a:pt x="207" y="63"/>
                    <a:pt x="206" y="66"/>
                    <a:pt x="204" y="66"/>
                  </a:cubicBezTo>
                  <a:cubicBezTo>
                    <a:pt x="202" y="65"/>
                    <a:pt x="202" y="67"/>
                    <a:pt x="201" y="69"/>
                  </a:cubicBezTo>
                  <a:cubicBezTo>
                    <a:pt x="199" y="71"/>
                    <a:pt x="198" y="73"/>
                    <a:pt x="197" y="73"/>
                  </a:cubicBezTo>
                  <a:cubicBezTo>
                    <a:pt x="196" y="73"/>
                    <a:pt x="192" y="74"/>
                    <a:pt x="192" y="74"/>
                  </a:cubicBezTo>
                  <a:cubicBezTo>
                    <a:pt x="192" y="74"/>
                    <a:pt x="195" y="79"/>
                    <a:pt x="193" y="82"/>
                  </a:cubicBezTo>
                  <a:cubicBezTo>
                    <a:pt x="192" y="84"/>
                    <a:pt x="189" y="82"/>
                    <a:pt x="185" y="83"/>
                  </a:cubicBezTo>
                  <a:cubicBezTo>
                    <a:pt x="181" y="84"/>
                    <a:pt x="180" y="81"/>
                    <a:pt x="177" y="82"/>
                  </a:cubicBezTo>
                  <a:cubicBezTo>
                    <a:pt x="174" y="83"/>
                    <a:pt x="173" y="80"/>
                    <a:pt x="171" y="81"/>
                  </a:cubicBezTo>
                  <a:cubicBezTo>
                    <a:pt x="170" y="81"/>
                    <a:pt x="168" y="78"/>
                    <a:pt x="169" y="75"/>
                  </a:cubicBezTo>
                  <a:cubicBezTo>
                    <a:pt x="169" y="72"/>
                    <a:pt x="167" y="69"/>
                    <a:pt x="166" y="71"/>
                  </a:cubicBezTo>
                  <a:cubicBezTo>
                    <a:pt x="165" y="73"/>
                    <a:pt x="163" y="72"/>
                    <a:pt x="163" y="75"/>
                  </a:cubicBezTo>
                  <a:cubicBezTo>
                    <a:pt x="163" y="78"/>
                    <a:pt x="164" y="81"/>
                    <a:pt x="162" y="83"/>
                  </a:cubicBezTo>
                  <a:cubicBezTo>
                    <a:pt x="160" y="85"/>
                    <a:pt x="150" y="86"/>
                    <a:pt x="148" y="85"/>
                  </a:cubicBezTo>
                  <a:cubicBezTo>
                    <a:pt x="146" y="83"/>
                    <a:pt x="137" y="82"/>
                    <a:pt x="137" y="80"/>
                  </a:cubicBezTo>
                  <a:cubicBezTo>
                    <a:pt x="136" y="79"/>
                    <a:pt x="134" y="76"/>
                    <a:pt x="132" y="76"/>
                  </a:cubicBezTo>
                  <a:cubicBezTo>
                    <a:pt x="130" y="76"/>
                    <a:pt x="125" y="78"/>
                    <a:pt x="124" y="77"/>
                  </a:cubicBezTo>
                  <a:cubicBezTo>
                    <a:pt x="123" y="76"/>
                    <a:pt x="119" y="73"/>
                    <a:pt x="117" y="73"/>
                  </a:cubicBezTo>
                  <a:cubicBezTo>
                    <a:pt x="115" y="73"/>
                    <a:pt x="111" y="71"/>
                    <a:pt x="111" y="70"/>
                  </a:cubicBezTo>
                  <a:cubicBezTo>
                    <a:pt x="111" y="68"/>
                    <a:pt x="105" y="68"/>
                    <a:pt x="104" y="66"/>
                  </a:cubicBezTo>
                  <a:cubicBezTo>
                    <a:pt x="103" y="65"/>
                    <a:pt x="100" y="65"/>
                    <a:pt x="100" y="63"/>
                  </a:cubicBezTo>
                  <a:cubicBezTo>
                    <a:pt x="100" y="61"/>
                    <a:pt x="101" y="59"/>
                    <a:pt x="101" y="57"/>
                  </a:cubicBezTo>
                  <a:cubicBezTo>
                    <a:pt x="101" y="55"/>
                    <a:pt x="105" y="53"/>
                    <a:pt x="105" y="51"/>
                  </a:cubicBezTo>
                  <a:cubicBezTo>
                    <a:pt x="105" y="50"/>
                    <a:pt x="102" y="48"/>
                    <a:pt x="102" y="48"/>
                  </a:cubicBezTo>
                  <a:cubicBezTo>
                    <a:pt x="102" y="48"/>
                    <a:pt x="99" y="43"/>
                    <a:pt x="97" y="43"/>
                  </a:cubicBezTo>
                  <a:cubicBezTo>
                    <a:pt x="94" y="43"/>
                    <a:pt x="92" y="39"/>
                    <a:pt x="90" y="38"/>
                  </a:cubicBezTo>
                  <a:cubicBezTo>
                    <a:pt x="87" y="38"/>
                    <a:pt x="88" y="33"/>
                    <a:pt x="87" y="32"/>
                  </a:cubicBezTo>
                  <a:cubicBezTo>
                    <a:pt x="85" y="30"/>
                    <a:pt x="86" y="26"/>
                    <a:pt x="89" y="28"/>
                  </a:cubicBezTo>
                  <a:cubicBezTo>
                    <a:pt x="91" y="30"/>
                    <a:pt x="95" y="28"/>
                    <a:pt x="94" y="25"/>
                  </a:cubicBezTo>
                  <a:cubicBezTo>
                    <a:pt x="92" y="22"/>
                    <a:pt x="89" y="19"/>
                    <a:pt x="89" y="18"/>
                  </a:cubicBezTo>
                  <a:cubicBezTo>
                    <a:pt x="89" y="16"/>
                    <a:pt x="91" y="11"/>
                    <a:pt x="89" y="10"/>
                  </a:cubicBezTo>
                  <a:cubicBezTo>
                    <a:pt x="86" y="8"/>
                    <a:pt x="84" y="6"/>
                    <a:pt x="84" y="4"/>
                  </a:cubicBezTo>
                  <a:cubicBezTo>
                    <a:pt x="83" y="2"/>
                    <a:pt x="80" y="0"/>
                    <a:pt x="80" y="0"/>
                  </a:cubicBezTo>
                  <a:cubicBezTo>
                    <a:pt x="77" y="0"/>
                    <a:pt x="77" y="0"/>
                    <a:pt x="77" y="0"/>
                  </a:cubicBezTo>
                  <a:cubicBezTo>
                    <a:pt x="77" y="0"/>
                    <a:pt x="75" y="6"/>
                    <a:pt x="74" y="6"/>
                  </a:cubicBezTo>
                  <a:cubicBezTo>
                    <a:pt x="72" y="7"/>
                    <a:pt x="68" y="8"/>
                    <a:pt x="65" y="10"/>
                  </a:cubicBezTo>
                  <a:cubicBezTo>
                    <a:pt x="63" y="11"/>
                    <a:pt x="56" y="7"/>
                    <a:pt x="53" y="7"/>
                  </a:cubicBezTo>
                  <a:cubicBezTo>
                    <a:pt x="49" y="7"/>
                    <a:pt x="47" y="11"/>
                    <a:pt x="48" y="12"/>
                  </a:cubicBezTo>
                  <a:cubicBezTo>
                    <a:pt x="50" y="13"/>
                    <a:pt x="50" y="20"/>
                    <a:pt x="50" y="20"/>
                  </a:cubicBezTo>
                  <a:cubicBezTo>
                    <a:pt x="50" y="20"/>
                    <a:pt x="52" y="29"/>
                    <a:pt x="55" y="28"/>
                  </a:cubicBezTo>
                  <a:cubicBezTo>
                    <a:pt x="58" y="27"/>
                    <a:pt x="61" y="31"/>
                    <a:pt x="59" y="32"/>
                  </a:cubicBezTo>
                  <a:cubicBezTo>
                    <a:pt x="56" y="32"/>
                    <a:pt x="55" y="35"/>
                    <a:pt x="54" y="38"/>
                  </a:cubicBezTo>
                  <a:cubicBezTo>
                    <a:pt x="54" y="41"/>
                    <a:pt x="55" y="44"/>
                    <a:pt x="53" y="44"/>
                  </a:cubicBezTo>
                  <a:cubicBezTo>
                    <a:pt x="51" y="45"/>
                    <a:pt x="49" y="45"/>
                    <a:pt x="49" y="49"/>
                  </a:cubicBezTo>
                  <a:cubicBezTo>
                    <a:pt x="49" y="53"/>
                    <a:pt x="44" y="52"/>
                    <a:pt x="44" y="53"/>
                  </a:cubicBezTo>
                  <a:cubicBezTo>
                    <a:pt x="43" y="54"/>
                    <a:pt x="41" y="61"/>
                    <a:pt x="40" y="62"/>
                  </a:cubicBezTo>
                  <a:cubicBezTo>
                    <a:pt x="39" y="63"/>
                    <a:pt x="34" y="63"/>
                    <a:pt x="33" y="66"/>
                  </a:cubicBezTo>
                  <a:cubicBezTo>
                    <a:pt x="33" y="69"/>
                    <a:pt x="30" y="73"/>
                    <a:pt x="29" y="73"/>
                  </a:cubicBezTo>
                  <a:cubicBezTo>
                    <a:pt x="27" y="72"/>
                    <a:pt x="24" y="71"/>
                    <a:pt x="23" y="73"/>
                  </a:cubicBezTo>
                  <a:cubicBezTo>
                    <a:pt x="22" y="75"/>
                    <a:pt x="18" y="71"/>
                    <a:pt x="17" y="72"/>
                  </a:cubicBezTo>
                  <a:cubicBezTo>
                    <a:pt x="16" y="73"/>
                    <a:pt x="10" y="78"/>
                    <a:pt x="10" y="80"/>
                  </a:cubicBezTo>
                  <a:cubicBezTo>
                    <a:pt x="10" y="83"/>
                    <a:pt x="16" y="83"/>
                    <a:pt x="16" y="86"/>
                  </a:cubicBezTo>
                  <a:cubicBezTo>
                    <a:pt x="15" y="90"/>
                    <a:pt x="18" y="93"/>
                    <a:pt x="19" y="95"/>
                  </a:cubicBezTo>
                  <a:cubicBezTo>
                    <a:pt x="21" y="97"/>
                    <a:pt x="24" y="101"/>
                    <a:pt x="22" y="103"/>
                  </a:cubicBezTo>
                  <a:cubicBezTo>
                    <a:pt x="21" y="105"/>
                    <a:pt x="19" y="105"/>
                    <a:pt x="16" y="104"/>
                  </a:cubicBezTo>
                  <a:cubicBezTo>
                    <a:pt x="13" y="104"/>
                    <a:pt x="13" y="106"/>
                    <a:pt x="8" y="105"/>
                  </a:cubicBezTo>
                  <a:cubicBezTo>
                    <a:pt x="3" y="104"/>
                    <a:pt x="2" y="108"/>
                    <a:pt x="0" y="110"/>
                  </a:cubicBezTo>
                  <a:cubicBezTo>
                    <a:pt x="0" y="110"/>
                    <a:pt x="0" y="110"/>
                    <a:pt x="0" y="110"/>
                  </a:cubicBezTo>
                  <a:cubicBezTo>
                    <a:pt x="2" y="112"/>
                    <a:pt x="4" y="116"/>
                    <a:pt x="8" y="118"/>
                  </a:cubicBezTo>
                  <a:cubicBezTo>
                    <a:pt x="13" y="119"/>
                    <a:pt x="17" y="114"/>
                    <a:pt x="17" y="118"/>
                  </a:cubicBezTo>
                  <a:cubicBezTo>
                    <a:pt x="17" y="122"/>
                    <a:pt x="5" y="121"/>
                    <a:pt x="5" y="122"/>
                  </a:cubicBezTo>
                  <a:cubicBezTo>
                    <a:pt x="5" y="123"/>
                    <a:pt x="17" y="138"/>
                    <a:pt x="23" y="137"/>
                  </a:cubicBezTo>
                  <a:cubicBezTo>
                    <a:pt x="29" y="136"/>
                    <a:pt x="34" y="129"/>
                    <a:pt x="32" y="128"/>
                  </a:cubicBezTo>
                  <a:cubicBezTo>
                    <a:pt x="30" y="127"/>
                    <a:pt x="33" y="123"/>
                    <a:pt x="35" y="124"/>
                  </a:cubicBezTo>
                  <a:cubicBezTo>
                    <a:pt x="36" y="124"/>
                    <a:pt x="35" y="131"/>
                    <a:pt x="37" y="132"/>
                  </a:cubicBezTo>
                  <a:cubicBezTo>
                    <a:pt x="39" y="134"/>
                    <a:pt x="38" y="137"/>
                    <a:pt x="37" y="140"/>
                  </a:cubicBezTo>
                  <a:cubicBezTo>
                    <a:pt x="35" y="143"/>
                    <a:pt x="38" y="150"/>
                    <a:pt x="38" y="154"/>
                  </a:cubicBezTo>
                  <a:cubicBezTo>
                    <a:pt x="39" y="158"/>
                    <a:pt x="41" y="164"/>
                    <a:pt x="42" y="169"/>
                  </a:cubicBezTo>
                  <a:cubicBezTo>
                    <a:pt x="43" y="175"/>
                    <a:pt x="47" y="186"/>
                    <a:pt x="50" y="192"/>
                  </a:cubicBezTo>
                  <a:cubicBezTo>
                    <a:pt x="53" y="198"/>
                    <a:pt x="56" y="211"/>
                    <a:pt x="58" y="214"/>
                  </a:cubicBezTo>
                  <a:cubicBezTo>
                    <a:pt x="60" y="217"/>
                    <a:pt x="66" y="226"/>
                    <a:pt x="66" y="231"/>
                  </a:cubicBezTo>
                  <a:cubicBezTo>
                    <a:pt x="66" y="237"/>
                    <a:pt x="72" y="245"/>
                    <a:pt x="74" y="246"/>
                  </a:cubicBezTo>
                  <a:cubicBezTo>
                    <a:pt x="77" y="248"/>
                    <a:pt x="81" y="245"/>
                    <a:pt x="82" y="241"/>
                  </a:cubicBezTo>
                  <a:cubicBezTo>
                    <a:pt x="83" y="238"/>
                    <a:pt x="90" y="236"/>
                    <a:pt x="90" y="233"/>
                  </a:cubicBezTo>
                  <a:cubicBezTo>
                    <a:pt x="90" y="230"/>
                    <a:pt x="91" y="228"/>
                    <a:pt x="93" y="228"/>
                  </a:cubicBezTo>
                  <a:cubicBezTo>
                    <a:pt x="96" y="227"/>
                    <a:pt x="96" y="225"/>
                    <a:pt x="96" y="222"/>
                  </a:cubicBezTo>
                  <a:cubicBezTo>
                    <a:pt x="96" y="218"/>
                    <a:pt x="96" y="214"/>
                    <a:pt x="98" y="211"/>
                  </a:cubicBezTo>
                  <a:cubicBezTo>
                    <a:pt x="100" y="208"/>
                    <a:pt x="101" y="200"/>
                    <a:pt x="99" y="197"/>
                  </a:cubicBezTo>
                  <a:cubicBezTo>
                    <a:pt x="98" y="194"/>
                    <a:pt x="99" y="190"/>
                    <a:pt x="100" y="187"/>
                  </a:cubicBezTo>
                  <a:cubicBezTo>
                    <a:pt x="101" y="183"/>
                    <a:pt x="101" y="180"/>
                    <a:pt x="103" y="180"/>
                  </a:cubicBezTo>
                  <a:cubicBezTo>
                    <a:pt x="105" y="179"/>
                    <a:pt x="109" y="177"/>
                    <a:pt x="111" y="174"/>
                  </a:cubicBezTo>
                  <a:cubicBezTo>
                    <a:pt x="114" y="170"/>
                    <a:pt x="121" y="166"/>
                    <a:pt x="124" y="164"/>
                  </a:cubicBezTo>
                  <a:cubicBezTo>
                    <a:pt x="127" y="161"/>
                    <a:pt x="135" y="154"/>
                    <a:pt x="138" y="150"/>
                  </a:cubicBezTo>
                  <a:cubicBezTo>
                    <a:pt x="140" y="146"/>
                    <a:pt x="147" y="144"/>
                    <a:pt x="151" y="141"/>
                  </a:cubicBezTo>
                  <a:cubicBezTo>
                    <a:pt x="154" y="138"/>
                    <a:pt x="153" y="136"/>
                    <a:pt x="153" y="132"/>
                  </a:cubicBezTo>
                  <a:cubicBezTo>
                    <a:pt x="154" y="129"/>
                    <a:pt x="164" y="127"/>
                    <a:pt x="168" y="127"/>
                  </a:cubicBezTo>
                  <a:cubicBezTo>
                    <a:pt x="169" y="127"/>
                    <a:pt x="170" y="127"/>
                    <a:pt x="170" y="127"/>
                  </a:cubicBezTo>
                  <a:cubicBezTo>
                    <a:pt x="170" y="121"/>
                    <a:pt x="169" y="114"/>
                    <a:pt x="167" y="11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49" name="Google Shape;15549;p133"/>
            <p:cNvSpPr/>
            <p:nvPr/>
          </p:nvSpPr>
          <p:spPr>
            <a:xfrm>
              <a:off x="6222600" y="3562963"/>
              <a:ext cx="167185" cy="98048"/>
            </a:xfrm>
            <a:custGeom>
              <a:avLst/>
              <a:gdLst/>
              <a:ahLst/>
              <a:cxnLst/>
              <a:rect l="l" t="t" r="r" b="b"/>
              <a:pathLst>
                <a:path w="54" h="32" extrusionOk="0">
                  <a:moveTo>
                    <a:pt x="52" y="6"/>
                  </a:moveTo>
                  <a:cubicBezTo>
                    <a:pt x="52" y="6"/>
                    <a:pt x="51" y="6"/>
                    <a:pt x="50" y="5"/>
                  </a:cubicBezTo>
                  <a:cubicBezTo>
                    <a:pt x="48" y="5"/>
                    <a:pt x="46" y="4"/>
                    <a:pt x="45" y="3"/>
                  </a:cubicBezTo>
                  <a:cubicBezTo>
                    <a:pt x="44" y="2"/>
                    <a:pt x="38" y="1"/>
                    <a:pt x="37" y="1"/>
                  </a:cubicBezTo>
                  <a:cubicBezTo>
                    <a:pt x="36" y="0"/>
                    <a:pt x="31" y="6"/>
                    <a:pt x="29" y="6"/>
                  </a:cubicBezTo>
                  <a:cubicBezTo>
                    <a:pt x="28" y="6"/>
                    <a:pt x="21" y="7"/>
                    <a:pt x="21" y="8"/>
                  </a:cubicBezTo>
                  <a:cubicBezTo>
                    <a:pt x="21" y="10"/>
                    <a:pt x="12" y="11"/>
                    <a:pt x="9" y="8"/>
                  </a:cubicBezTo>
                  <a:cubicBezTo>
                    <a:pt x="9" y="8"/>
                    <a:pt x="8" y="8"/>
                    <a:pt x="8" y="7"/>
                  </a:cubicBezTo>
                  <a:cubicBezTo>
                    <a:pt x="7" y="8"/>
                    <a:pt x="7" y="9"/>
                    <a:pt x="7" y="9"/>
                  </a:cubicBezTo>
                  <a:cubicBezTo>
                    <a:pt x="7" y="12"/>
                    <a:pt x="5" y="12"/>
                    <a:pt x="3" y="12"/>
                  </a:cubicBezTo>
                  <a:cubicBezTo>
                    <a:pt x="1" y="11"/>
                    <a:pt x="3" y="14"/>
                    <a:pt x="2" y="15"/>
                  </a:cubicBezTo>
                  <a:cubicBezTo>
                    <a:pt x="1" y="16"/>
                    <a:pt x="2" y="18"/>
                    <a:pt x="1" y="19"/>
                  </a:cubicBezTo>
                  <a:cubicBezTo>
                    <a:pt x="0" y="19"/>
                    <a:pt x="0" y="19"/>
                    <a:pt x="0" y="21"/>
                  </a:cubicBezTo>
                  <a:cubicBezTo>
                    <a:pt x="0" y="21"/>
                    <a:pt x="2" y="24"/>
                    <a:pt x="2" y="24"/>
                  </a:cubicBezTo>
                  <a:cubicBezTo>
                    <a:pt x="2" y="24"/>
                    <a:pt x="1" y="24"/>
                    <a:pt x="1" y="24"/>
                  </a:cubicBezTo>
                  <a:cubicBezTo>
                    <a:pt x="3" y="25"/>
                    <a:pt x="7" y="27"/>
                    <a:pt x="8" y="29"/>
                  </a:cubicBezTo>
                  <a:cubicBezTo>
                    <a:pt x="10" y="31"/>
                    <a:pt x="15" y="32"/>
                    <a:pt x="17" y="31"/>
                  </a:cubicBezTo>
                  <a:cubicBezTo>
                    <a:pt x="19" y="30"/>
                    <a:pt x="29" y="27"/>
                    <a:pt x="29" y="27"/>
                  </a:cubicBezTo>
                  <a:cubicBezTo>
                    <a:pt x="29" y="27"/>
                    <a:pt x="31" y="28"/>
                    <a:pt x="32" y="29"/>
                  </a:cubicBezTo>
                  <a:cubicBezTo>
                    <a:pt x="33" y="29"/>
                    <a:pt x="33" y="29"/>
                    <a:pt x="35" y="29"/>
                  </a:cubicBezTo>
                  <a:cubicBezTo>
                    <a:pt x="35" y="28"/>
                    <a:pt x="37" y="28"/>
                    <a:pt x="40" y="25"/>
                  </a:cubicBezTo>
                  <a:cubicBezTo>
                    <a:pt x="42" y="23"/>
                    <a:pt x="46" y="13"/>
                    <a:pt x="47" y="13"/>
                  </a:cubicBezTo>
                  <a:cubicBezTo>
                    <a:pt x="48" y="12"/>
                    <a:pt x="51" y="10"/>
                    <a:pt x="53" y="9"/>
                  </a:cubicBezTo>
                  <a:cubicBezTo>
                    <a:pt x="54" y="8"/>
                    <a:pt x="54" y="7"/>
                    <a:pt x="52" y="6"/>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0" name="Google Shape;15550;p133"/>
            <p:cNvSpPr/>
            <p:nvPr/>
          </p:nvSpPr>
          <p:spPr>
            <a:xfrm>
              <a:off x="6318134" y="3791741"/>
              <a:ext cx="167185" cy="206152"/>
            </a:xfrm>
            <a:custGeom>
              <a:avLst/>
              <a:gdLst/>
              <a:ahLst/>
              <a:cxnLst/>
              <a:rect l="l" t="t" r="r" b="b"/>
              <a:pathLst>
                <a:path w="54" h="67" extrusionOk="0">
                  <a:moveTo>
                    <a:pt x="53" y="0"/>
                  </a:moveTo>
                  <a:cubicBezTo>
                    <a:pt x="51" y="0"/>
                    <a:pt x="49" y="1"/>
                    <a:pt x="49" y="2"/>
                  </a:cubicBezTo>
                  <a:cubicBezTo>
                    <a:pt x="50" y="3"/>
                    <a:pt x="48" y="4"/>
                    <a:pt x="46" y="4"/>
                  </a:cubicBezTo>
                  <a:cubicBezTo>
                    <a:pt x="46" y="4"/>
                    <a:pt x="39" y="3"/>
                    <a:pt x="37" y="2"/>
                  </a:cubicBezTo>
                  <a:cubicBezTo>
                    <a:pt x="35" y="1"/>
                    <a:pt x="29" y="2"/>
                    <a:pt x="26" y="2"/>
                  </a:cubicBezTo>
                  <a:cubicBezTo>
                    <a:pt x="26" y="2"/>
                    <a:pt x="26" y="2"/>
                    <a:pt x="25" y="2"/>
                  </a:cubicBezTo>
                  <a:cubicBezTo>
                    <a:pt x="25" y="4"/>
                    <a:pt x="19" y="7"/>
                    <a:pt x="18" y="6"/>
                  </a:cubicBezTo>
                  <a:cubicBezTo>
                    <a:pt x="16" y="6"/>
                    <a:pt x="16" y="8"/>
                    <a:pt x="14" y="8"/>
                  </a:cubicBezTo>
                  <a:cubicBezTo>
                    <a:pt x="11" y="9"/>
                    <a:pt x="8" y="8"/>
                    <a:pt x="8" y="9"/>
                  </a:cubicBezTo>
                  <a:cubicBezTo>
                    <a:pt x="8" y="10"/>
                    <a:pt x="6" y="13"/>
                    <a:pt x="5" y="14"/>
                  </a:cubicBezTo>
                  <a:cubicBezTo>
                    <a:pt x="4" y="15"/>
                    <a:pt x="5" y="17"/>
                    <a:pt x="3" y="17"/>
                  </a:cubicBezTo>
                  <a:cubicBezTo>
                    <a:pt x="2" y="18"/>
                    <a:pt x="1" y="20"/>
                    <a:pt x="0" y="22"/>
                  </a:cubicBezTo>
                  <a:cubicBezTo>
                    <a:pt x="1" y="22"/>
                    <a:pt x="1" y="22"/>
                    <a:pt x="1" y="22"/>
                  </a:cubicBezTo>
                  <a:cubicBezTo>
                    <a:pt x="4" y="23"/>
                    <a:pt x="6" y="26"/>
                    <a:pt x="5" y="29"/>
                  </a:cubicBezTo>
                  <a:cubicBezTo>
                    <a:pt x="5" y="32"/>
                    <a:pt x="9" y="33"/>
                    <a:pt x="11" y="31"/>
                  </a:cubicBezTo>
                  <a:cubicBezTo>
                    <a:pt x="13" y="29"/>
                    <a:pt x="19" y="32"/>
                    <a:pt x="19" y="34"/>
                  </a:cubicBezTo>
                  <a:cubicBezTo>
                    <a:pt x="19" y="35"/>
                    <a:pt x="13" y="32"/>
                    <a:pt x="10" y="35"/>
                  </a:cubicBezTo>
                  <a:cubicBezTo>
                    <a:pt x="7" y="37"/>
                    <a:pt x="12" y="39"/>
                    <a:pt x="12" y="42"/>
                  </a:cubicBezTo>
                  <a:cubicBezTo>
                    <a:pt x="11" y="44"/>
                    <a:pt x="13" y="48"/>
                    <a:pt x="16" y="48"/>
                  </a:cubicBezTo>
                  <a:cubicBezTo>
                    <a:pt x="19" y="48"/>
                    <a:pt x="22" y="52"/>
                    <a:pt x="24" y="51"/>
                  </a:cubicBezTo>
                  <a:cubicBezTo>
                    <a:pt x="26" y="51"/>
                    <a:pt x="22" y="44"/>
                    <a:pt x="22" y="43"/>
                  </a:cubicBezTo>
                  <a:cubicBezTo>
                    <a:pt x="23" y="42"/>
                    <a:pt x="26" y="45"/>
                    <a:pt x="28" y="43"/>
                  </a:cubicBezTo>
                  <a:cubicBezTo>
                    <a:pt x="30" y="41"/>
                    <a:pt x="27" y="39"/>
                    <a:pt x="24" y="39"/>
                  </a:cubicBezTo>
                  <a:cubicBezTo>
                    <a:pt x="22" y="39"/>
                    <a:pt x="24" y="36"/>
                    <a:pt x="27" y="38"/>
                  </a:cubicBezTo>
                  <a:cubicBezTo>
                    <a:pt x="30" y="40"/>
                    <a:pt x="32" y="37"/>
                    <a:pt x="33" y="37"/>
                  </a:cubicBezTo>
                  <a:cubicBezTo>
                    <a:pt x="35" y="37"/>
                    <a:pt x="35" y="31"/>
                    <a:pt x="31" y="30"/>
                  </a:cubicBezTo>
                  <a:cubicBezTo>
                    <a:pt x="26" y="29"/>
                    <a:pt x="27" y="33"/>
                    <a:pt x="24" y="30"/>
                  </a:cubicBezTo>
                  <a:cubicBezTo>
                    <a:pt x="21" y="27"/>
                    <a:pt x="26" y="28"/>
                    <a:pt x="26" y="26"/>
                  </a:cubicBezTo>
                  <a:cubicBezTo>
                    <a:pt x="26" y="23"/>
                    <a:pt x="22" y="20"/>
                    <a:pt x="20" y="16"/>
                  </a:cubicBezTo>
                  <a:cubicBezTo>
                    <a:pt x="17" y="13"/>
                    <a:pt x="23" y="12"/>
                    <a:pt x="24" y="14"/>
                  </a:cubicBezTo>
                  <a:cubicBezTo>
                    <a:pt x="25" y="16"/>
                    <a:pt x="29" y="16"/>
                    <a:pt x="31" y="15"/>
                  </a:cubicBezTo>
                  <a:cubicBezTo>
                    <a:pt x="33" y="14"/>
                    <a:pt x="28" y="10"/>
                    <a:pt x="32" y="9"/>
                  </a:cubicBezTo>
                  <a:cubicBezTo>
                    <a:pt x="36" y="7"/>
                    <a:pt x="36" y="10"/>
                    <a:pt x="37" y="10"/>
                  </a:cubicBezTo>
                  <a:cubicBezTo>
                    <a:pt x="39" y="11"/>
                    <a:pt x="40" y="7"/>
                    <a:pt x="44" y="7"/>
                  </a:cubicBezTo>
                  <a:cubicBezTo>
                    <a:pt x="46" y="7"/>
                    <a:pt x="48" y="9"/>
                    <a:pt x="49" y="10"/>
                  </a:cubicBezTo>
                  <a:cubicBezTo>
                    <a:pt x="51" y="9"/>
                    <a:pt x="51" y="8"/>
                    <a:pt x="51" y="7"/>
                  </a:cubicBezTo>
                  <a:cubicBezTo>
                    <a:pt x="51" y="6"/>
                    <a:pt x="54" y="5"/>
                    <a:pt x="54" y="3"/>
                  </a:cubicBezTo>
                  <a:cubicBezTo>
                    <a:pt x="54" y="2"/>
                    <a:pt x="53" y="1"/>
                    <a:pt x="53" y="0"/>
                  </a:cubicBezTo>
                  <a:close/>
                  <a:moveTo>
                    <a:pt x="46" y="63"/>
                  </a:moveTo>
                  <a:cubicBezTo>
                    <a:pt x="44" y="61"/>
                    <a:pt x="35" y="63"/>
                    <a:pt x="33" y="61"/>
                  </a:cubicBezTo>
                  <a:cubicBezTo>
                    <a:pt x="30" y="59"/>
                    <a:pt x="26" y="63"/>
                    <a:pt x="28" y="63"/>
                  </a:cubicBezTo>
                  <a:cubicBezTo>
                    <a:pt x="31" y="64"/>
                    <a:pt x="35" y="66"/>
                    <a:pt x="40" y="66"/>
                  </a:cubicBezTo>
                  <a:cubicBezTo>
                    <a:pt x="45" y="67"/>
                    <a:pt x="51" y="64"/>
                    <a:pt x="51" y="63"/>
                  </a:cubicBezTo>
                  <a:cubicBezTo>
                    <a:pt x="51" y="62"/>
                    <a:pt x="48" y="64"/>
                    <a:pt x="46" y="63"/>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1" name="Google Shape;15551;p133"/>
            <p:cNvSpPr/>
            <p:nvPr/>
          </p:nvSpPr>
          <p:spPr>
            <a:xfrm>
              <a:off x="5963653" y="3349268"/>
              <a:ext cx="231293" cy="265233"/>
            </a:xfrm>
            <a:custGeom>
              <a:avLst/>
              <a:gdLst/>
              <a:ahLst/>
              <a:cxnLst/>
              <a:rect l="l" t="t" r="r" b="b"/>
              <a:pathLst>
                <a:path w="75" h="86" extrusionOk="0">
                  <a:moveTo>
                    <a:pt x="9" y="22"/>
                  </a:moveTo>
                  <a:cubicBezTo>
                    <a:pt x="7" y="25"/>
                    <a:pt x="5" y="25"/>
                    <a:pt x="5" y="26"/>
                  </a:cubicBezTo>
                  <a:cubicBezTo>
                    <a:pt x="6" y="27"/>
                    <a:pt x="9" y="29"/>
                    <a:pt x="8" y="31"/>
                  </a:cubicBezTo>
                  <a:cubicBezTo>
                    <a:pt x="7" y="32"/>
                    <a:pt x="6" y="31"/>
                    <a:pt x="6" y="33"/>
                  </a:cubicBezTo>
                  <a:cubicBezTo>
                    <a:pt x="6" y="36"/>
                    <a:pt x="3" y="36"/>
                    <a:pt x="2" y="36"/>
                  </a:cubicBezTo>
                  <a:cubicBezTo>
                    <a:pt x="0" y="36"/>
                    <a:pt x="2" y="38"/>
                    <a:pt x="1" y="40"/>
                  </a:cubicBezTo>
                  <a:cubicBezTo>
                    <a:pt x="0" y="41"/>
                    <a:pt x="0" y="45"/>
                    <a:pt x="0" y="46"/>
                  </a:cubicBezTo>
                  <a:cubicBezTo>
                    <a:pt x="0" y="48"/>
                    <a:pt x="3" y="50"/>
                    <a:pt x="2" y="52"/>
                  </a:cubicBezTo>
                  <a:cubicBezTo>
                    <a:pt x="2" y="53"/>
                    <a:pt x="0" y="54"/>
                    <a:pt x="1" y="55"/>
                  </a:cubicBezTo>
                  <a:cubicBezTo>
                    <a:pt x="1" y="56"/>
                    <a:pt x="3" y="57"/>
                    <a:pt x="3" y="62"/>
                  </a:cubicBezTo>
                  <a:cubicBezTo>
                    <a:pt x="4" y="62"/>
                    <a:pt x="5" y="62"/>
                    <a:pt x="5" y="63"/>
                  </a:cubicBezTo>
                  <a:cubicBezTo>
                    <a:pt x="6" y="64"/>
                    <a:pt x="8" y="65"/>
                    <a:pt x="10" y="65"/>
                  </a:cubicBezTo>
                  <a:cubicBezTo>
                    <a:pt x="13" y="65"/>
                    <a:pt x="14" y="67"/>
                    <a:pt x="15" y="67"/>
                  </a:cubicBezTo>
                  <a:cubicBezTo>
                    <a:pt x="16" y="67"/>
                    <a:pt x="19" y="68"/>
                    <a:pt x="17" y="70"/>
                  </a:cubicBezTo>
                  <a:cubicBezTo>
                    <a:pt x="14" y="72"/>
                    <a:pt x="14" y="74"/>
                    <a:pt x="13" y="77"/>
                  </a:cubicBezTo>
                  <a:cubicBezTo>
                    <a:pt x="13" y="78"/>
                    <a:pt x="13" y="80"/>
                    <a:pt x="13" y="82"/>
                  </a:cubicBezTo>
                  <a:cubicBezTo>
                    <a:pt x="15" y="82"/>
                    <a:pt x="18" y="82"/>
                    <a:pt x="20" y="81"/>
                  </a:cubicBezTo>
                  <a:cubicBezTo>
                    <a:pt x="22" y="80"/>
                    <a:pt x="23" y="80"/>
                    <a:pt x="25" y="81"/>
                  </a:cubicBezTo>
                  <a:cubicBezTo>
                    <a:pt x="27" y="82"/>
                    <a:pt x="29" y="83"/>
                    <a:pt x="30" y="83"/>
                  </a:cubicBezTo>
                  <a:cubicBezTo>
                    <a:pt x="30" y="83"/>
                    <a:pt x="31" y="82"/>
                    <a:pt x="31" y="82"/>
                  </a:cubicBezTo>
                  <a:cubicBezTo>
                    <a:pt x="33" y="82"/>
                    <a:pt x="35" y="86"/>
                    <a:pt x="36" y="84"/>
                  </a:cubicBezTo>
                  <a:cubicBezTo>
                    <a:pt x="37" y="82"/>
                    <a:pt x="40" y="82"/>
                    <a:pt x="41" y="83"/>
                  </a:cubicBezTo>
                  <a:cubicBezTo>
                    <a:pt x="42" y="84"/>
                    <a:pt x="44" y="84"/>
                    <a:pt x="46" y="83"/>
                  </a:cubicBezTo>
                  <a:cubicBezTo>
                    <a:pt x="47" y="81"/>
                    <a:pt x="53" y="80"/>
                    <a:pt x="55" y="81"/>
                  </a:cubicBezTo>
                  <a:cubicBezTo>
                    <a:pt x="56" y="81"/>
                    <a:pt x="59" y="83"/>
                    <a:pt x="58" y="78"/>
                  </a:cubicBezTo>
                  <a:cubicBezTo>
                    <a:pt x="57" y="74"/>
                    <a:pt x="61" y="75"/>
                    <a:pt x="61" y="73"/>
                  </a:cubicBezTo>
                  <a:cubicBezTo>
                    <a:pt x="62" y="72"/>
                    <a:pt x="67" y="71"/>
                    <a:pt x="66" y="70"/>
                  </a:cubicBezTo>
                  <a:cubicBezTo>
                    <a:pt x="65" y="68"/>
                    <a:pt x="59" y="64"/>
                    <a:pt x="57" y="63"/>
                  </a:cubicBezTo>
                  <a:cubicBezTo>
                    <a:pt x="55" y="62"/>
                    <a:pt x="55" y="58"/>
                    <a:pt x="54" y="56"/>
                  </a:cubicBezTo>
                  <a:cubicBezTo>
                    <a:pt x="53" y="54"/>
                    <a:pt x="51" y="52"/>
                    <a:pt x="54" y="51"/>
                  </a:cubicBezTo>
                  <a:cubicBezTo>
                    <a:pt x="56" y="51"/>
                    <a:pt x="61" y="50"/>
                    <a:pt x="63" y="48"/>
                  </a:cubicBezTo>
                  <a:cubicBezTo>
                    <a:pt x="65" y="46"/>
                    <a:pt x="68" y="46"/>
                    <a:pt x="69" y="45"/>
                  </a:cubicBezTo>
                  <a:cubicBezTo>
                    <a:pt x="71" y="44"/>
                    <a:pt x="73" y="46"/>
                    <a:pt x="74" y="45"/>
                  </a:cubicBezTo>
                  <a:cubicBezTo>
                    <a:pt x="75" y="44"/>
                    <a:pt x="75" y="41"/>
                    <a:pt x="74" y="40"/>
                  </a:cubicBezTo>
                  <a:cubicBezTo>
                    <a:pt x="73" y="39"/>
                    <a:pt x="72" y="36"/>
                    <a:pt x="72" y="33"/>
                  </a:cubicBezTo>
                  <a:cubicBezTo>
                    <a:pt x="72" y="30"/>
                    <a:pt x="71" y="30"/>
                    <a:pt x="71" y="29"/>
                  </a:cubicBezTo>
                  <a:cubicBezTo>
                    <a:pt x="71" y="27"/>
                    <a:pt x="70" y="25"/>
                    <a:pt x="69" y="25"/>
                  </a:cubicBezTo>
                  <a:cubicBezTo>
                    <a:pt x="68" y="24"/>
                    <a:pt x="67" y="23"/>
                    <a:pt x="69" y="21"/>
                  </a:cubicBezTo>
                  <a:cubicBezTo>
                    <a:pt x="70" y="19"/>
                    <a:pt x="69" y="14"/>
                    <a:pt x="69" y="13"/>
                  </a:cubicBezTo>
                  <a:cubicBezTo>
                    <a:pt x="69" y="12"/>
                    <a:pt x="69" y="12"/>
                    <a:pt x="69" y="12"/>
                  </a:cubicBezTo>
                  <a:cubicBezTo>
                    <a:pt x="68" y="11"/>
                    <a:pt x="68" y="11"/>
                    <a:pt x="68" y="11"/>
                  </a:cubicBezTo>
                  <a:cubicBezTo>
                    <a:pt x="68" y="9"/>
                    <a:pt x="66" y="8"/>
                    <a:pt x="63" y="8"/>
                  </a:cubicBezTo>
                  <a:cubicBezTo>
                    <a:pt x="60" y="8"/>
                    <a:pt x="65" y="5"/>
                    <a:pt x="64" y="3"/>
                  </a:cubicBezTo>
                  <a:cubicBezTo>
                    <a:pt x="63" y="1"/>
                    <a:pt x="59" y="6"/>
                    <a:pt x="56" y="5"/>
                  </a:cubicBezTo>
                  <a:cubicBezTo>
                    <a:pt x="53" y="4"/>
                    <a:pt x="49" y="8"/>
                    <a:pt x="47" y="10"/>
                  </a:cubicBezTo>
                  <a:cubicBezTo>
                    <a:pt x="44" y="12"/>
                    <a:pt x="40" y="10"/>
                    <a:pt x="42" y="7"/>
                  </a:cubicBezTo>
                  <a:cubicBezTo>
                    <a:pt x="44" y="4"/>
                    <a:pt x="42" y="5"/>
                    <a:pt x="39" y="6"/>
                  </a:cubicBezTo>
                  <a:cubicBezTo>
                    <a:pt x="37" y="7"/>
                    <a:pt x="33" y="5"/>
                    <a:pt x="33" y="3"/>
                  </a:cubicBezTo>
                  <a:cubicBezTo>
                    <a:pt x="33" y="2"/>
                    <a:pt x="33" y="1"/>
                    <a:pt x="33" y="1"/>
                  </a:cubicBezTo>
                  <a:cubicBezTo>
                    <a:pt x="31" y="1"/>
                    <a:pt x="30" y="1"/>
                    <a:pt x="30" y="1"/>
                  </a:cubicBezTo>
                  <a:cubicBezTo>
                    <a:pt x="28" y="0"/>
                    <a:pt x="25" y="0"/>
                    <a:pt x="22" y="0"/>
                  </a:cubicBezTo>
                  <a:cubicBezTo>
                    <a:pt x="23" y="2"/>
                    <a:pt x="24" y="3"/>
                    <a:pt x="23" y="4"/>
                  </a:cubicBezTo>
                  <a:cubicBezTo>
                    <a:pt x="22" y="6"/>
                    <a:pt x="24" y="8"/>
                    <a:pt x="26" y="11"/>
                  </a:cubicBezTo>
                  <a:cubicBezTo>
                    <a:pt x="27" y="14"/>
                    <a:pt x="22" y="13"/>
                    <a:pt x="22" y="15"/>
                  </a:cubicBezTo>
                  <a:cubicBezTo>
                    <a:pt x="22" y="17"/>
                    <a:pt x="17" y="15"/>
                    <a:pt x="16" y="14"/>
                  </a:cubicBezTo>
                  <a:cubicBezTo>
                    <a:pt x="14" y="13"/>
                    <a:pt x="9" y="14"/>
                    <a:pt x="9" y="15"/>
                  </a:cubicBezTo>
                  <a:cubicBezTo>
                    <a:pt x="10" y="15"/>
                    <a:pt x="9" y="16"/>
                    <a:pt x="9" y="17"/>
                  </a:cubicBezTo>
                  <a:cubicBezTo>
                    <a:pt x="10" y="19"/>
                    <a:pt x="10" y="21"/>
                    <a:pt x="9" y="2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2" name="Google Shape;15552;p133"/>
            <p:cNvSpPr/>
            <p:nvPr/>
          </p:nvSpPr>
          <p:spPr>
            <a:xfrm>
              <a:off x="5677051" y="3485027"/>
              <a:ext cx="379622" cy="315514"/>
            </a:xfrm>
            <a:custGeom>
              <a:avLst/>
              <a:gdLst/>
              <a:ahLst/>
              <a:cxnLst/>
              <a:rect l="l" t="t" r="r" b="b"/>
              <a:pathLst>
                <a:path w="123" h="102" extrusionOk="0">
                  <a:moveTo>
                    <a:pt x="108" y="23"/>
                  </a:moveTo>
                  <a:cubicBezTo>
                    <a:pt x="107" y="23"/>
                    <a:pt x="106" y="21"/>
                    <a:pt x="103" y="21"/>
                  </a:cubicBezTo>
                  <a:cubicBezTo>
                    <a:pt x="101" y="21"/>
                    <a:pt x="99" y="20"/>
                    <a:pt x="98" y="19"/>
                  </a:cubicBezTo>
                  <a:cubicBezTo>
                    <a:pt x="97" y="17"/>
                    <a:pt x="91" y="17"/>
                    <a:pt x="89" y="17"/>
                  </a:cubicBezTo>
                  <a:cubicBezTo>
                    <a:pt x="87" y="18"/>
                    <a:pt x="87" y="14"/>
                    <a:pt x="85" y="15"/>
                  </a:cubicBezTo>
                  <a:cubicBezTo>
                    <a:pt x="83" y="15"/>
                    <a:pt x="83" y="12"/>
                    <a:pt x="83" y="11"/>
                  </a:cubicBezTo>
                  <a:cubicBezTo>
                    <a:pt x="83" y="9"/>
                    <a:pt x="81" y="12"/>
                    <a:pt x="79" y="12"/>
                  </a:cubicBezTo>
                  <a:cubicBezTo>
                    <a:pt x="77" y="13"/>
                    <a:pt x="77" y="11"/>
                    <a:pt x="76" y="10"/>
                  </a:cubicBezTo>
                  <a:cubicBezTo>
                    <a:pt x="76" y="9"/>
                    <a:pt x="73" y="7"/>
                    <a:pt x="71" y="6"/>
                  </a:cubicBezTo>
                  <a:cubicBezTo>
                    <a:pt x="70" y="6"/>
                    <a:pt x="68" y="3"/>
                    <a:pt x="67" y="4"/>
                  </a:cubicBezTo>
                  <a:cubicBezTo>
                    <a:pt x="66" y="5"/>
                    <a:pt x="64" y="2"/>
                    <a:pt x="64" y="1"/>
                  </a:cubicBezTo>
                  <a:cubicBezTo>
                    <a:pt x="64" y="0"/>
                    <a:pt x="63" y="0"/>
                    <a:pt x="63" y="0"/>
                  </a:cubicBezTo>
                  <a:cubicBezTo>
                    <a:pt x="62" y="0"/>
                    <a:pt x="62" y="0"/>
                    <a:pt x="61" y="0"/>
                  </a:cubicBezTo>
                  <a:cubicBezTo>
                    <a:pt x="58" y="0"/>
                    <a:pt x="55" y="2"/>
                    <a:pt x="56" y="7"/>
                  </a:cubicBezTo>
                  <a:cubicBezTo>
                    <a:pt x="56" y="12"/>
                    <a:pt x="52" y="12"/>
                    <a:pt x="47" y="13"/>
                  </a:cubicBezTo>
                  <a:cubicBezTo>
                    <a:pt x="42" y="13"/>
                    <a:pt x="44" y="17"/>
                    <a:pt x="42" y="19"/>
                  </a:cubicBezTo>
                  <a:cubicBezTo>
                    <a:pt x="40" y="20"/>
                    <a:pt x="32" y="18"/>
                    <a:pt x="31" y="15"/>
                  </a:cubicBezTo>
                  <a:cubicBezTo>
                    <a:pt x="30" y="12"/>
                    <a:pt x="23" y="15"/>
                    <a:pt x="26" y="18"/>
                  </a:cubicBezTo>
                  <a:cubicBezTo>
                    <a:pt x="29" y="22"/>
                    <a:pt x="29" y="26"/>
                    <a:pt x="27" y="27"/>
                  </a:cubicBezTo>
                  <a:cubicBezTo>
                    <a:pt x="26" y="29"/>
                    <a:pt x="22" y="25"/>
                    <a:pt x="20" y="27"/>
                  </a:cubicBezTo>
                  <a:cubicBezTo>
                    <a:pt x="18" y="29"/>
                    <a:pt x="18" y="26"/>
                    <a:pt x="15" y="25"/>
                  </a:cubicBezTo>
                  <a:cubicBezTo>
                    <a:pt x="12" y="24"/>
                    <a:pt x="11" y="26"/>
                    <a:pt x="7" y="25"/>
                  </a:cubicBezTo>
                  <a:cubicBezTo>
                    <a:pt x="2" y="25"/>
                    <a:pt x="0" y="28"/>
                    <a:pt x="1" y="29"/>
                  </a:cubicBezTo>
                  <a:cubicBezTo>
                    <a:pt x="3" y="31"/>
                    <a:pt x="1" y="33"/>
                    <a:pt x="2" y="35"/>
                  </a:cubicBezTo>
                  <a:cubicBezTo>
                    <a:pt x="4" y="36"/>
                    <a:pt x="9" y="36"/>
                    <a:pt x="14" y="38"/>
                  </a:cubicBezTo>
                  <a:cubicBezTo>
                    <a:pt x="18" y="40"/>
                    <a:pt x="19" y="39"/>
                    <a:pt x="21" y="40"/>
                  </a:cubicBezTo>
                  <a:cubicBezTo>
                    <a:pt x="23" y="42"/>
                    <a:pt x="24" y="41"/>
                    <a:pt x="24" y="44"/>
                  </a:cubicBezTo>
                  <a:cubicBezTo>
                    <a:pt x="24" y="47"/>
                    <a:pt x="26" y="50"/>
                    <a:pt x="30" y="51"/>
                  </a:cubicBezTo>
                  <a:cubicBezTo>
                    <a:pt x="34" y="52"/>
                    <a:pt x="31" y="55"/>
                    <a:pt x="33" y="58"/>
                  </a:cubicBezTo>
                  <a:cubicBezTo>
                    <a:pt x="34" y="61"/>
                    <a:pt x="31" y="64"/>
                    <a:pt x="31" y="68"/>
                  </a:cubicBezTo>
                  <a:cubicBezTo>
                    <a:pt x="32" y="71"/>
                    <a:pt x="29" y="82"/>
                    <a:pt x="27" y="83"/>
                  </a:cubicBezTo>
                  <a:cubicBezTo>
                    <a:pt x="27" y="83"/>
                    <a:pt x="27" y="83"/>
                    <a:pt x="27" y="83"/>
                  </a:cubicBezTo>
                  <a:cubicBezTo>
                    <a:pt x="29" y="84"/>
                    <a:pt x="31" y="85"/>
                    <a:pt x="32" y="86"/>
                  </a:cubicBezTo>
                  <a:cubicBezTo>
                    <a:pt x="33" y="87"/>
                    <a:pt x="37" y="88"/>
                    <a:pt x="40" y="89"/>
                  </a:cubicBezTo>
                  <a:cubicBezTo>
                    <a:pt x="42" y="91"/>
                    <a:pt x="46" y="91"/>
                    <a:pt x="46" y="89"/>
                  </a:cubicBezTo>
                  <a:cubicBezTo>
                    <a:pt x="46" y="87"/>
                    <a:pt x="49" y="88"/>
                    <a:pt x="50" y="90"/>
                  </a:cubicBezTo>
                  <a:cubicBezTo>
                    <a:pt x="52" y="91"/>
                    <a:pt x="58" y="92"/>
                    <a:pt x="60" y="92"/>
                  </a:cubicBezTo>
                  <a:cubicBezTo>
                    <a:pt x="63" y="93"/>
                    <a:pt x="66" y="92"/>
                    <a:pt x="69" y="92"/>
                  </a:cubicBezTo>
                  <a:cubicBezTo>
                    <a:pt x="69" y="92"/>
                    <a:pt x="69" y="91"/>
                    <a:pt x="69" y="90"/>
                  </a:cubicBezTo>
                  <a:cubicBezTo>
                    <a:pt x="67" y="85"/>
                    <a:pt x="71" y="83"/>
                    <a:pt x="75" y="82"/>
                  </a:cubicBezTo>
                  <a:cubicBezTo>
                    <a:pt x="80" y="81"/>
                    <a:pt x="89" y="84"/>
                    <a:pt x="91" y="85"/>
                  </a:cubicBezTo>
                  <a:cubicBezTo>
                    <a:pt x="93" y="87"/>
                    <a:pt x="97" y="86"/>
                    <a:pt x="101" y="82"/>
                  </a:cubicBezTo>
                  <a:cubicBezTo>
                    <a:pt x="103" y="80"/>
                    <a:pt x="104" y="79"/>
                    <a:pt x="106" y="79"/>
                  </a:cubicBezTo>
                  <a:cubicBezTo>
                    <a:pt x="106" y="78"/>
                    <a:pt x="107" y="77"/>
                    <a:pt x="107" y="76"/>
                  </a:cubicBezTo>
                  <a:cubicBezTo>
                    <a:pt x="107" y="74"/>
                    <a:pt x="105" y="75"/>
                    <a:pt x="103" y="74"/>
                  </a:cubicBezTo>
                  <a:cubicBezTo>
                    <a:pt x="101" y="74"/>
                    <a:pt x="100" y="72"/>
                    <a:pt x="101" y="70"/>
                  </a:cubicBezTo>
                  <a:cubicBezTo>
                    <a:pt x="102" y="68"/>
                    <a:pt x="100" y="68"/>
                    <a:pt x="99" y="66"/>
                  </a:cubicBezTo>
                  <a:cubicBezTo>
                    <a:pt x="97" y="64"/>
                    <a:pt x="99" y="65"/>
                    <a:pt x="100" y="64"/>
                  </a:cubicBezTo>
                  <a:cubicBezTo>
                    <a:pt x="101" y="63"/>
                    <a:pt x="103" y="61"/>
                    <a:pt x="102" y="61"/>
                  </a:cubicBezTo>
                  <a:cubicBezTo>
                    <a:pt x="101" y="60"/>
                    <a:pt x="100" y="59"/>
                    <a:pt x="101" y="57"/>
                  </a:cubicBezTo>
                  <a:cubicBezTo>
                    <a:pt x="102" y="54"/>
                    <a:pt x="100" y="54"/>
                    <a:pt x="100" y="52"/>
                  </a:cubicBezTo>
                  <a:cubicBezTo>
                    <a:pt x="100" y="51"/>
                    <a:pt x="98" y="50"/>
                    <a:pt x="96" y="52"/>
                  </a:cubicBezTo>
                  <a:cubicBezTo>
                    <a:pt x="94" y="54"/>
                    <a:pt x="94" y="53"/>
                    <a:pt x="95" y="49"/>
                  </a:cubicBezTo>
                  <a:cubicBezTo>
                    <a:pt x="96" y="46"/>
                    <a:pt x="100" y="44"/>
                    <a:pt x="100" y="43"/>
                  </a:cubicBezTo>
                  <a:cubicBezTo>
                    <a:pt x="100" y="41"/>
                    <a:pt x="103" y="39"/>
                    <a:pt x="104" y="39"/>
                  </a:cubicBezTo>
                  <a:cubicBezTo>
                    <a:pt x="106" y="39"/>
                    <a:pt x="106" y="35"/>
                    <a:pt x="106" y="33"/>
                  </a:cubicBezTo>
                  <a:cubicBezTo>
                    <a:pt x="107" y="30"/>
                    <a:pt x="107" y="28"/>
                    <a:pt x="110" y="26"/>
                  </a:cubicBezTo>
                  <a:cubicBezTo>
                    <a:pt x="112" y="24"/>
                    <a:pt x="109" y="23"/>
                    <a:pt x="108" y="23"/>
                  </a:cubicBezTo>
                  <a:close/>
                  <a:moveTo>
                    <a:pt x="121" y="86"/>
                  </a:moveTo>
                  <a:cubicBezTo>
                    <a:pt x="120" y="86"/>
                    <a:pt x="120" y="89"/>
                    <a:pt x="116" y="91"/>
                  </a:cubicBezTo>
                  <a:cubicBezTo>
                    <a:pt x="113" y="93"/>
                    <a:pt x="116" y="102"/>
                    <a:pt x="120" y="102"/>
                  </a:cubicBezTo>
                  <a:cubicBezTo>
                    <a:pt x="123" y="101"/>
                    <a:pt x="123" y="86"/>
                    <a:pt x="121" y="86"/>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3" name="Google Shape;15553;p133"/>
            <p:cNvSpPr/>
            <p:nvPr/>
          </p:nvSpPr>
          <p:spPr>
            <a:xfrm>
              <a:off x="6642446" y="4559784"/>
              <a:ext cx="392192" cy="306714"/>
            </a:xfrm>
            <a:custGeom>
              <a:avLst/>
              <a:gdLst/>
              <a:ahLst/>
              <a:cxnLst/>
              <a:rect l="l" t="t" r="r" b="b"/>
              <a:pathLst>
                <a:path w="127" h="99" extrusionOk="0">
                  <a:moveTo>
                    <a:pt x="8" y="65"/>
                  </a:moveTo>
                  <a:cubicBezTo>
                    <a:pt x="9" y="67"/>
                    <a:pt x="14" y="70"/>
                    <a:pt x="16" y="74"/>
                  </a:cubicBezTo>
                  <a:cubicBezTo>
                    <a:pt x="17" y="78"/>
                    <a:pt x="21" y="80"/>
                    <a:pt x="24" y="80"/>
                  </a:cubicBezTo>
                  <a:cubicBezTo>
                    <a:pt x="25" y="80"/>
                    <a:pt x="24" y="83"/>
                    <a:pt x="23" y="88"/>
                  </a:cubicBezTo>
                  <a:cubicBezTo>
                    <a:pt x="24" y="88"/>
                    <a:pt x="25" y="88"/>
                    <a:pt x="26" y="89"/>
                  </a:cubicBezTo>
                  <a:cubicBezTo>
                    <a:pt x="27" y="90"/>
                    <a:pt x="33" y="89"/>
                    <a:pt x="35" y="91"/>
                  </a:cubicBezTo>
                  <a:cubicBezTo>
                    <a:pt x="37" y="92"/>
                    <a:pt x="43" y="96"/>
                    <a:pt x="44" y="96"/>
                  </a:cubicBezTo>
                  <a:cubicBezTo>
                    <a:pt x="46" y="96"/>
                    <a:pt x="53" y="97"/>
                    <a:pt x="54" y="98"/>
                  </a:cubicBezTo>
                  <a:cubicBezTo>
                    <a:pt x="55" y="99"/>
                    <a:pt x="57" y="95"/>
                    <a:pt x="60" y="93"/>
                  </a:cubicBezTo>
                  <a:cubicBezTo>
                    <a:pt x="63" y="92"/>
                    <a:pt x="66" y="91"/>
                    <a:pt x="67" y="92"/>
                  </a:cubicBezTo>
                  <a:cubicBezTo>
                    <a:pt x="68" y="93"/>
                    <a:pt x="70" y="94"/>
                    <a:pt x="71" y="94"/>
                  </a:cubicBezTo>
                  <a:cubicBezTo>
                    <a:pt x="72" y="93"/>
                    <a:pt x="73" y="93"/>
                    <a:pt x="75" y="92"/>
                  </a:cubicBezTo>
                  <a:cubicBezTo>
                    <a:pt x="78" y="92"/>
                    <a:pt x="81" y="91"/>
                    <a:pt x="82" y="91"/>
                  </a:cubicBezTo>
                  <a:cubicBezTo>
                    <a:pt x="84" y="91"/>
                    <a:pt x="88" y="86"/>
                    <a:pt x="93" y="86"/>
                  </a:cubicBezTo>
                  <a:cubicBezTo>
                    <a:pt x="99" y="86"/>
                    <a:pt x="100" y="86"/>
                    <a:pt x="102" y="84"/>
                  </a:cubicBezTo>
                  <a:cubicBezTo>
                    <a:pt x="105" y="81"/>
                    <a:pt x="123" y="63"/>
                    <a:pt x="125" y="61"/>
                  </a:cubicBezTo>
                  <a:cubicBezTo>
                    <a:pt x="127" y="60"/>
                    <a:pt x="124" y="60"/>
                    <a:pt x="122" y="60"/>
                  </a:cubicBezTo>
                  <a:cubicBezTo>
                    <a:pt x="120" y="60"/>
                    <a:pt x="116" y="59"/>
                    <a:pt x="110" y="57"/>
                  </a:cubicBezTo>
                  <a:cubicBezTo>
                    <a:pt x="104" y="55"/>
                    <a:pt x="95" y="51"/>
                    <a:pt x="93" y="51"/>
                  </a:cubicBezTo>
                  <a:cubicBezTo>
                    <a:pt x="92" y="51"/>
                    <a:pt x="89" y="47"/>
                    <a:pt x="88" y="46"/>
                  </a:cubicBezTo>
                  <a:cubicBezTo>
                    <a:pt x="86" y="45"/>
                    <a:pt x="83" y="40"/>
                    <a:pt x="83" y="38"/>
                  </a:cubicBezTo>
                  <a:cubicBezTo>
                    <a:pt x="82" y="38"/>
                    <a:pt x="83" y="36"/>
                    <a:pt x="84" y="35"/>
                  </a:cubicBezTo>
                  <a:cubicBezTo>
                    <a:pt x="82" y="33"/>
                    <a:pt x="81" y="33"/>
                    <a:pt x="80" y="34"/>
                  </a:cubicBezTo>
                  <a:cubicBezTo>
                    <a:pt x="78" y="35"/>
                    <a:pt x="76" y="35"/>
                    <a:pt x="75" y="34"/>
                  </a:cubicBezTo>
                  <a:cubicBezTo>
                    <a:pt x="75" y="33"/>
                    <a:pt x="74" y="29"/>
                    <a:pt x="75" y="27"/>
                  </a:cubicBezTo>
                  <a:cubicBezTo>
                    <a:pt x="77" y="25"/>
                    <a:pt x="80" y="21"/>
                    <a:pt x="80" y="21"/>
                  </a:cubicBezTo>
                  <a:cubicBezTo>
                    <a:pt x="80" y="21"/>
                    <a:pt x="64" y="4"/>
                    <a:pt x="62" y="4"/>
                  </a:cubicBezTo>
                  <a:cubicBezTo>
                    <a:pt x="60" y="3"/>
                    <a:pt x="55" y="4"/>
                    <a:pt x="53" y="4"/>
                  </a:cubicBezTo>
                  <a:cubicBezTo>
                    <a:pt x="52" y="3"/>
                    <a:pt x="52" y="2"/>
                    <a:pt x="50" y="4"/>
                  </a:cubicBezTo>
                  <a:cubicBezTo>
                    <a:pt x="47" y="5"/>
                    <a:pt x="46" y="3"/>
                    <a:pt x="44" y="1"/>
                  </a:cubicBezTo>
                  <a:cubicBezTo>
                    <a:pt x="43" y="0"/>
                    <a:pt x="41" y="0"/>
                    <a:pt x="40" y="3"/>
                  </a:cubicBezTo>
                  <a:cubicBezTo>
                    <a:pt x="40" y="5"/>
                    <a:pt x="39" y="6"/>
                    <a:pt x="38" y="5"/>
                  </a:cubicBezTo>
                  <a:cubicBezTo>
                    <a:pt x="37" y="5"/>
                    <a:pt x="34" y="5"/>
                    <a:pt x="31" y="5"/>
                  </a:cubicBezTo>
                  <a:cubicBezTo>
                    <a:pt x="31" y="5"/>
                    <a:pt x="31" y="5"/>
                    <a:pt x="31" y="5"/>
                  </a:cubicBezTo>
                  <a:cubicBezTo>
                    <a:pt x="31" y="8"/>
                    <a:pt x="28" y="13"/>
                    <a:pt x="28" y="15"/>
                  </a:cubicBezTo>
                  <a:cubicBezTo>
                    <a:pt x="28" y="17"/>
                    <a:pt x="26" y="19"/>
                    <a:pt x="24" y="19"/>
                  </a:cubicBezTo>
                  <a:cubicBezTo>
                    <a:pt x="22" y="19"/>
                    <a:pt x="21" y="23"/>
                    <a:pt x="19" y="25"/>
                  </a:cubicBezTo>
                  <a:cubicBezTo>
                    <a:pt x="17" y="27"/>
                    <a:pt x="18" y="32"/>
                    <a:pt x="16" y="33"/>
                  </a:cubicBezTo>
                  <a:cubicBezTo>
                    <a:pt x="14" y="35"/>
                    <a:pt x="11" y="36"/>
                    <a:pt x="13" y="37"/>
                  </a:cubicBezTo>
                  <a:cubicBezTo>
                    <a:pt x="14" y="39"/>
                    <a:pt x="10" y="42"/>
                    <a:pt x="10" y="45"/>
                  </a:cubicBezTo>
                  <a:cubicBezTo>
                    <a:pt x="10" y="48"/>
                    <a:pt x="9" y="54"/>
                    <a:pt x="9" y="54"/>
                  </a:cubicBezTo>
                  <a:cubicBezTo>
                    <a:pt x="8" y="55"/>
                    <a:pt x="2" y="53"/>
                    <a:pt x="2" y="56"/>
                  </a:cubicBezTo>
                  <a:cubicBezTo>
                    <a:pt x="2" y="58"/>
                    <a:pt x="0" y="58"/>
                    <a:pt x="1" y="61"/>
                  </a:cubicBezTo>
                  <a:cubicBezTo>
                    <a:pt x="2" y="63"/>
                    <a:pt x="7" y="62"/>
                    <a:pt x="8" y="65"/>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4" name="Google Shape;15554;p133"/>
            <p:cNvSpPr/>
            <p:nvPr/>
          </p:nvSpPr>
          <p:spPr>
            <a:xfrm>
              <a:off x="6430009" y="4087143"/>
              <a:ext cx="286602" cy="284088"/>
            </a:xfrm>
            <a:custGeom>
              <a:avLst/>
              <a:gdLst/>
              <a:ahLst/>
              <a:cxnLst/>
              <a:rect l="l" t="t" r="r" b="b"/>
              <a:pathLst>
                <a:path w="93" h="92" extrusionOk="0">
                  <a:moveTo>
                    <a:pt x="87" y="20"/>
                  </a:moveTo>
                  <a:cubicBezTo>
                    <a:pt x="81" y="5"/>
                    <a:pt x="81" y="5"/>
                    <a:pt x="81" y="5"/>
                  </a:cubicBezTo>
                  <a:cubicBezTo>
                    <a:pt x="80" y="6"/>
                    <a:pt x="80" y="7"/>
                    <a:pt x="80" y="7"/>
                  </a:cubicBezTo>
                  <a:cubicBezTo>
                    <a:pt x="79" y="8"/>
                    <a:pt x="74" y="5"/>
                    <a:pt x="71" y="6"/>
                  </a:cubicBezTo>
                  <a:cubicBezTo>
                    <a:pt x="67" y="7"/>
                    <a:pt x="64" y="6"/>
                    <a:pt x="60" y="4"/>
                  </a:cubicBezTo>
                  <a:cubicBezTo>
                    <a:pt x="56" y="2"/>
                    <a:pt x="44" y="5"/>
                    <a:pt x="42" y="7"/>
                  </a:cubicBezTo>
                  <a:cubicBezTo>
                    <a:pt x="41" y="9"/>
                    <a:pt x="37" y="9"/>
                    <a:pt x="33" y="8"/>
                  </a:cubicBezTo>
                  <a:cubicBezTo>
                    <a:pt x="29" y="6"/>
                    <a:pt x="24" y="4"/>
                    <a:pt x="18" y="3"/>
                  </a:cubicBezTo>
                  <a:cubicBezTo>
                    <a:pt x="11" y="3"/>
                    <a:pt x="6" y="2"/>
                    <a:pt x="5" y="0"/>
                  </a:cubicBezTo>
                  <a:cubicBezTo>
                    <a:pt x="5" y="1"/>
                    <a:pt x="4" y="2"/>
                    <a:pt x="4" y="2"/>
                  </a:cubicBezTo>
                  <a:cubicBezTo>
                    <a:pt x="2" y="8"/>
                    <a:pt x="6" y="10"/>
                    <a:pt x="3" y="13"/>
                  </a:cubicBezTo>
                  <a:cubicBezTo>
                    <a:pt x="0" y="16"/>
                    <a:pt x="3" y="20"/>
                    <a:pt x="3" y="25"/>
                  </a:cubicBezTo>
                  <a:cubicBezTo>
                    <a:pt x="3" y="29"/>
                    <a:pt x="3" y="67"/>
                    <a:pt x="3" y="90"/>
                  </a:cubicBezTo>
                  <a:cubicBezTo>
                    <a:pt x="54" y="90"/>
                    <a:pt x="54" y="90"/>
                    <a:pt x="54" y="90"/>
                  </a:cubicBezTo>
                  <a:cubicBezTo>
                    <a:pt x="54" y="90"/>
                    <a:pt x="56" y="89"/>
                    <a:pt x="57" y="88"/>
                  </a:cubicBezTo>
                  <a:cubicBezTo>
                    <a:pt x="59" y="87"/>
                    <a:pt x="61" y="90"/>
                    <a:pt x="61" y="90"/>
                  </a:cubicBezTo>
                  <a:cubicBezTo>
                    <a:pt x="72" y="90"/>
                    <a:pt x="72" y="90"/>
                    <a:pt x="72" y="90"/>
                  </a:cubicBezTo>
                  <a:cubicBezTo>
                    <a:pt x="72" y="90"/>
                    <a:pt x="74" y="92"/>
                    <a:pt x="77" y="92"/>
                  </a:cubicBezTo>
                  <a:cubicBezTo>
                    <a:pt x="79" y="92"/>
                    <a:pt x="78" y="88"/>
                    <a:pt x="82" y="88"/>
                  </a:cubicBezTo>
                  <a:cubicBezTo>
                    <a:pt x="86" y="88"/>
                    <a:pt x="85" y="82"/>
                    <a:pt x="87" y="82"/>
                  </a:cubicBezTo>
                  <a:cubicBezTo>
                    <a:pt x="90" y="82"/>
                    <a:pt x="89" y="83"/>
                    <a:pt x="92" y="79"/>
                  </a:cubicBezTo>
                  <a:cubicBezTo>
                    <a:pt x="92" y="79"/>
                    <a:pt x="92" y="79"/>
                    <a:pt x="92" y="79"/>
                  </a:cubicBezTo>
                  <a:cubicBezTo>
                    <a:pt x="92" y="78"/>
                    <a:pt x="92" y="77"/>
                    <a:pt x="92" y="76"/>
                  </a:cubicBezTo>
                  <a:cubicBezTo>
                    <a:pt x="93" y="72"/>
                    <a:pt x="90" y="72"/>
                    <a:pt x="88" y="66"/>
                  </a:cubicBezTo>
                  <a:cubicBezTo>
                    <a:pt x="86" y="61"/>
                    <a:pt x="79" y="52"/>
                    <a:pt x="79" y="49"/>
                  </a:cubicBezTo>
                  <a:cubicBezTo>
                    <a:pt x="79" y="46"/>
                    <a:pt x="75" y="44"/>
                    <a:pt x="75" y="40"/>
                  </a:cubicBezTo>
                  <a:cubicBezTo>
                    <a:pt x="75" y="37"/>
                    <a:pt x="73" y="37"/>
                    <a:pt x="69" y="31"/>
                  </a:cubicBezTo>
                  <a:cubicBezTo>
                    <a:pt x="66" y="26"/>
                    <a:pt x="64" y="16"/>
                    <a:pt x="66" y="16"/>
                  </a:cubicBezTo>
                  <a:cubicBezTo>
                    <a:pt x="67" y="15"/>
                    <a:pt x="70" y="24"/>
                    <a:pt x="71" y="26"/>
                  </a:cubicBezTo>
                  <a:cubicBezTo>
                    <a:pt x="72" y="29"/>
                    <a:pt x="77" y="38"/>
                    <a:pt x="80" y="38"/>
                  </a:cubicBezTo>
                  <a:cubicBezTo>
                    <a:pt x="83" y="38"/>
                    <a:pt x="84" y="25"/>
                    <a:pt x="85" y="26"/>
                  </a:cubicBezTo>
                  <a:cubicBezTo>
                    <a:pt x="85" y="26"/>
                    <a:pt x="85" y="26"/>
                    <a:pt x="85" y="26"/>
                  </a:cubicBezTo>
                  <a:cubicBezTo>
                    <a:pt x="85" y="24"/>
                    <a:pt x="85" y="24"/>
                    <a:pt x="85" y="24"/>
                  </a:cubicBezTo>
                  <a:lnTo>
                    <a:pt x="87" y="20"/>
                  </a:ln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5" name="Google Shape;15555;p133"/>
            <p:cNvSpPr/>
            <p:nvPr/>
          </p:nvSpPr>
          <p:spPr>
            <a:xfrm>
              <a:off x="6118267" y="4807417"/>
              <a:ext cx="477670" cy="500296"/>
            </a:xfrm>
            <a:custGeom>
              <a:avLst/>
              <a:gdLst/>
              <a:ahLst/>
              <a:cxnLst/>
              <a:rect l="l" t="t" r="r" b="b"/>
              <a:pathLst>
                <a:path w="155" h="162" extrusionOk="0">
                  <a:moveTo>
                    <a:pt x="142" y="107"/>
                  </a:moveTo>
                  <a:cubicBezTo>
                    <a:pt x="137" y="105"/>
                    <a:pt x="136" y="77"/>
                    <a:pt x="138" y="76"/>
                  </a:cubicBezTo>
                  <a:cubicBezTo>
                    <a:pt x="138" y="76"/>
                    <a:pt x="138" y="76"/>
                    <a:pt x="139" y="77"/>
                  </a:cubicBezTo>
                  <a:cubicBezTo>
                    <a:pt x="138" y="70"/>
                    <a:pt x="138" y="70"/>
                    <a:pt x="138" y="70"/>
                  </a:cubicBezTo>
                  <a:cubicBezTo>
                    <a:pt x="138" y="70"/>
                    <a:pt x="138" y="70"/>
                    <a:pt x="138" y="70"/>
                  </a:cubicBezTo>
                  <a:cubicBezTo>
                    <a:pt x="137" y="70"/>
                    <a:pt x="136" y="69"/>
                    <a:pt x="136" y="68"/>
                  </a:cubicBezTo>
                  <a:cubicBezTo>
                    <a:pt x="136" y="65"/>
                    <a:pt x="138" y="65"/>
                    <a:pt x="138" y="65"/>
                  </a:cubicBezTo>
                  <a:cubicBezTo>
                    <a:pt x="138" y="65"/>
                    <a:pt x="137" y="61"/>
                    <a:pt x="140" y="60"/>
                  </a:cubicBezTo>
                  <a:cubicBezTo>
                    <a:pt x="140" y="60"/>
                    <a:pt x="140" y="59"/>
                    <a:pt x="141" y="59"/>
                  </a:cubicBezTo>
                  <a:cubicBezTo>
                    <a:pt x="142" y="58"/>
                    <a:pt x="142" y="55"/>
                    <a:pt x="142" y="53"/>
                  </a:cubicBezTo>
                  <a:cubicBezTo>
                    <a:pt x="142" y="51"/>
                    <a:pt x="143" y="48"/>
                    <a:pt x="143" y="46"/>
                  </a:cubicBezTo>
                  <a:cubicBezTo>
                    <a:pt x="144" y="44"/>
                    <a:pt x="144" y="41"/>
                    <a:pt x="146" y="40"/>
                  </a:cubicBezTo>
                  <a:cubicBezTo>
                    <a:pt x="147" y="39"/>
                    <a:pt x="147" y="36"/>
                    <a:pt x="149" y="35"/>
                  </a:cubicBezTo>
                  <a:cubicBezTo>
                    <a:pt x="151" y="34"/>
                    <a:pt x="152" y="34"/>
                    <a:pt x="152" y="33"/>
                  </a:cubicBezTo>
                  <a:cubicBezTo>
                    <a:pt x="152" y="31"/>
                    <a:pt x="155" y="30"/>
                    <a:pt x="155" y="28"/>
                  </a:cubicBezTo>
                  <a:cubicBezTo>
                    <a:pt x="155" y="27"/>
                    <a:pt x="152" y="26"/>
                    <a:pt x="152" y="24"/>
                  </a:cubicBezTo>
                  <a:cubicBezTo>
                    <a:pt x="152" y="22"/>
                    <a:pt x="153" y="17"/>
                    <a:pt x="153" y="17"/>
                  </a:cubicBezTo>
                  <a:cubicBezTo>
                    <a:pt x="153" y="17"/>
                    <a:pt x="153" y="17"/>
                    <a:pt x="153" y="17"/>
                  </a:cubicBezTo>
                  <a:cubicBezTo>
                    <a:pt x="149" y="13"/>
                    <a:pt x="144" y="9"/>
                    <a:pt x="143" y="9"/>
                  </a:cubicBezTo>
                  <a:cubicBezTo>
                    <a:pt x="141" y="8"/>
                    <a:pt x="139" y="10"/>
                    <a:pt x="139" y="10"/>
                  </a:cubicBezTo>
                  <a:cubicBezTo>
                    <a:pt x="139" y="10"/>
                    <a:pt x="136" y="7"/>
                    <a:pt x="134" y="9"/>
                  </a:cubicBezTo>
                  <a:cubicBezTo>
                    <a:pt x="132" y="11"/>
                    <a:pt x="129" y="9"/>
                    <a:pt x="129" y="9"/>
                  </a:cubicBezTo>
                  <a:cubicBezTo>
                    <a:pt x="129" y="9"/>
                    <a:pt x="126" y="8"/>
                    <a:pt x="125" y="5"/>
                  </a:cubicBezTo>
                  <a:cubicBezTo>
                    <a:pt x="125" y="4"/>
                    <a:pt x="124" y="3"/>
                    <a:pt x="123" y="3"/>
                  </a:cubicBezTo>
                  <a:cubicBezTo>
                    <a:pt x="123" y="3"/>
                    <a:pt x="123" y="3"/>
                    <a:pt x="123" y="3"/>
                  </a:cubicBezTo>
                  <a:cubicBezTo>
                    <a:pt x="117" y="4"/>
                    <a:pt x="117" y="4"/>
                    <a:pt x="117" y="4"/>
                  </a:cubicBezTo>
                  <a:cubicBezTo>
                    <a:pt x="117" y="4"/>
                    <a:pt x="109" y="0"/>
                    <a:pt x="108" y="3"/>
                  </a:cubicBezTo>
                  <a:cubicBezTo>
                    <a:pt x="106" y="6"/>
                    <a:pt x="105" y="4"/>
                    <a:pt x="101" y="4"/>
                  </a:cubicBezTo>
                  <a:cubicBezTo>
                    <a:pt x="97" y="4"/>
                    <a:pt x="94" y="6"/>
                    <a:pt x="92" y="7"/>
                  </a:cubicBezTo>
                  <a:cubicBezTo>
                    <a:pt x="90" y="8"/>
                    <a:pt x="87" y="6"/>
                    <a:pt x="85" y="7"/>
                  </a:cubicBezTo>
                  <a:cubicBezTo>
                    <a:pt x="84" y="8"/>
                    <a:pt x="83" y="12"/>
                    <a:pt x="83" y="12"/>
                  </a:cubicBezTo>
                  <a:cubicBezTo>
                    <a:pt x="67" y="9"/>
                    <a:pt x="67" y="9"/>
                    <a:pt x="67" y="9"/>
                  </a:cubicBezTo>
                  <a:cubicBezTo>
                    <a:pt x="67" y="9"/>
                    <a:pt x="64" y="5"/>
                    <a:pt x="60" y="5"/>
                  </a:cubicBezTo>
                  <a:cubicBezTo>
                    <a:pt x="56" y="5"/>
                    <a:pt x="51" y="11"/>
                    <a:pt x="51" y="11"/>
                  </a:cubicBezTo>
                  <a:cubicBezTo>
                    <a:pt x="51" y="17"/>
                    <a:pt x="51" y="17"/>
                    <a:pt x="51" y="17"/>
                  </a:cubicBezTo>
                  <a:cubicBezTo>
                    <a:pt x="52" y="20"/>
                    <a:pt x="51" y="24"/>
                    <a:pt x="50" y="26"/>
                  </a:cubicBezTo>
                  <a:cubicBezTo>
                    <a:pt x="48" y="28"/>
                    <a:pt x="47" y="29"/>
                    <a:pt x="47" y="35"/>
                  </a:cubicBezTo>
                  <a:cubicBezTo>
                    <a:pt x="47" y="40"/>
                    <a:pt x="40" y="48"/>
                    <a:pt x="40" y="52"/>
                  </a:cubicBezTo>
                  <a:cubicBezTo>
                    <a:pt x="40" y="57"/>
                    <a:pt x="33" y="59"/>
                    <a:pt x="33" y="62"/>
                  </a:cubicBezTo>
                  <a:cubicBezTo>
                    <a:pt x="33" y="64"/>
                    <a:pt x="33" y="70"/>
                    <a:pt x="33" y="76"/>
                  </a:cubicBezTo>
                  <a:cubicBezTo>
                    <a:pt x="33" y="82"/>
                    <a:pt x="30" y="77"/>
                    <a:pt x="30" y="82"/>
                  </a:cubicBezTo>
                  <a:cubicBezTo>
                    <a:pt x="30" y="87"/>
                    <a:pt x="27" y="84"/>
                    <a:pt x="24" y="87"/>
                  </a:cubicBezTo>
                  <a:cubicBezTo>
                    <a:pt x="22" y="89"/>
                    <a:pt x="21" y="90"/>
                    <a:pt x="21" y="87"/>
                  </a:cubicBezTo>
                  <a:cubicBezTo>
                    <a:pt x="21" y="85"/>
                    <a:pt x="17" y="84"/>
                    <a:pt x="14" y="87"/>
                  </a:cubicBezTo>
                  <a:cubicBezTo>
                    <a:pt x="11" y="89"/>
                    <a:pt x="10" y="87"/>
                    <a:pt x="8" y="86"/>
                  </a:cubicBezTo>
                  <a:cubicBezTo>
                    <a:pt x="7" y="86"/>
                    <a:pt x="4" y="88"/>
                    <a:pt x="0" y="90"/>
                  </a:cubicBezTo>
                  <a:cubicBezTo>
                    <a:pt x="2" y="94"/>
                    <a:pt x="3" y="97"/>
                    <a:pt x="3" y="100"/>
                  </a:cubicBezTo>
                  <a:cubicBezTo>
                    <a:pt x="3" y="100"/>
                    <a:pt x="3" y="100"/>
                    <a:pt x="4" y="101"/>
                  </a:cubicBezTo>
                  <a:cubicBezTo>
                    <a:pt x="5" y="99"/>
                    <a:pt x="7" y="98"/>
                    <a:pt x="8" y="98"/>
                  </a:cubicBezTo>
                  <a:cubicBezTo>
                    <a:pt x="11" y="98"/>
                    <a:pt x="36" y="98"/>
                    <a:pt x="36" y="98"/>
                  </a:cubicBezTo>
                  <a:cubicBezTo>
                    <a:pt x="36" y="98"/>
                    <a:pt x="38" y="102"/>
                    <a:pt x="37" y="105"/>
                  </a:cubicBezTo>
                  <a:cubicBezTo>
                    <a:pt x="36" y="108"/>
                    <a:pt x="39" y="107"/>
                    <a:pt x="40" y="111"/>
                  </a:cubicBezTo>
                  <a:cubicBezTo>
                    <a:pt x="42" y="116"/>
                    <a:pt x="44" y="118"/>
                    <a:pt x="47" y="117"/>
                  </a:cubicBezTo>
                  <a:cubicBezTo>
                    <a:pt x="51" y="115"/>
                    <a:pt x="56" y="115"/>
                    <a:pt x="57" y="115"/>
                  </a:cubicBezTo>
                  <a:cubicBezTo>
                    <a:pt x="59" y="115"/>
                    <a:pt x="58" y="109"/>
                    <a:pt x="61" y="108"/>
                  </a:cubicBezTo>
                  <a:cubicBezTo>
                    <a:pt x="63" y="107"/>
                    <a:pt x="67" y="108"/>
                    <a:pt x="67" y="108"/>
                  </a:cubicBezTo>
                  <a:cubicBezTo>
                    <a:pt x="67" y="108"/>
                    <a:pt x="68" y="110"/>
                    <a:pt x="71" y="110"/>
                  </a:cubicBezTo>
                  <a:cubicBezTo>
                    <a:pt x="75" y="110"/>
                    <a:pt x="77" y="108"/>
                    <a:pt x="77" y="111"/>
                  </a:cubicBezTo>
                  <a:cubicBezTo>
                    <a:pt x="77" y="113"/>
                    <a:pt x="77" y="116"/>
                    <a:pt x="78" y="117"/>
                  </a:cubicBezTo>
                  <a:cubicBezTo>
                    <a:pt x="80" y="118"/>
                    <a:pt x="76" y="128"/>
                    <a:pt x="77" y="129"/>
                  </a:cubicBezTo>
                  <a:cubicBezTo>
                    <a:pt x="79" y="131"/>
                    <a:pt x="82" y="134"/>
                    <a:pt x="81" y="136"/>
                  </a:cubicBezTo>
                  <a:cubicBezTo>
                    <a:pt x="81" y="138"/>
                    <a:pt x="80" y="142"/>
                    <a:pt x="81" y="143"/>
                  </a:cubicBezTo>
                  <a:cubicBezTo>
                    <a:pt x="83" y="143"/>
                    <a:pt x="83" y="141"/>
                    <a:pt x="86" y="141"/>
                  </a:cubicBezTo>
                  <a:cubicBezTo>
                    <a:pt x="89" y="141"/>
                    <a:pt x="91" y="141"/>
                    <a:pt x="93" y="140"/>
                  </a:cubicBezTo>
                  <a:cubicBezTo>
                    <a:pt x="94" y="139"/>
                    <a:pt x="95" y="140"/>
                    <a:pt x="96" y="140"/>
                  </a:cubicBezTo>
                  <a:cubicBezTo>
                    <a:pt x="97" y="140"/>
                    <a:pt x="98" y="142"/>
                    <a:pt x="98" y="142"/>
                  </a:cubicBezTo>
                  <a:cubicBezTo>
                    <a:pt x="98" y="142"/>
                    <a:pt x="99" y="145"/>
                    <a:pt x="100" y="144"/>
                  </a:cubicBezTo>
                  <a:cubicBezTo>
                    <a:pt x="102" y="143"/>
                    <a:pt x="106" y="142"/>
                    <a:pt x="105" y="143"/>
                  </a:cubicBezTo>
                  <a:cubicBezTo>
                    <a:pt x="105" y="145"/>
                    <a:pt x="106" y="148"/>
                    <a:pt x="108" y="148"/>
                  </a:cubicBezTo>
                  <a:cubicBezTo>
                    <a:pt x="109" y="147"/>
                    <a:pt x="113" y="150"/>
                    <a:pt x="115" y="150"/>
                  </a:cubicBezTo>
                  <a:cubicBezTo>
                    <a:pt x="117" y="150"/>
                    <a:pt x="119" y="150"/>
                    <a:pt x="119" y="149"/>
                  </a:cubicBezTo>
                  <a:cubicBezTo>
                    <a:pt x="119" y="148"/>
                    <a:pt x="121" y="146"/>
                    <a:pt x="122" y="147"/>
                  </a:cubicBezTo>
                  <a:cubicBezTo>
                    <a:pt x="123" y="149"/>
                    <a:pt x="124" y="152"/>
                    <a:pt x="126" y="152"/>
                  </a:cubicBezTo>
                  <a:cubicBezTo>
                    <a:pt x="128" y="152"/>
                    <a:pt x="133" y="152"/>
                    <a:pt x="133" y="154"/>
                  </a:cubicBezTo>
                  <a:cubicBezTo>
                    <a:pt x="133" y="155"/>
                    <a:pt x="134" y="159"/>
                    <a:pt x="136" y="161"/>
                  </a:cubicBezTo>
                  <a:cubicBezTo>
                    <a:pt x="138" y="162"/>
                    <a:pt x="142" y="161"/>
                    <a:pt x="142" y="161"/>
                  </a:cubicBezTo>
                  <a:cubicBezTo>
                    <a:pt x="142" y="161"/>
                    <a:pt x="143" y="160"/>
                    <a:pt x="143" y="157"/>
                  </a:cubicBezTo>
                  <a:cubicBezTo>
                    <a:pt x="143" y="154"/>
                    <a:pt x="143" y="151"/>
                    <a:pt x="142" y="151"/>
                  </a:cubicBezTo>
                  <a:cubicBezTo>
                    <a:pt x="141" y="151"/>
                    <a:pt x="139" y="154"/>
                    <a:pt x="137" y="153"/>
                  </a:cubicBezTo>
                  <a:cubicBezTo>
                    <a:pt x="134" y="152"/>
                    <a:pt x="132" y="147"/>
                    <a:pt x="131" y="146"/>
                  </a:cubicBezTo>
                  <a:cubicBezTo>
                    <a:pt x="130" y="145"/>
                    <a:pt x="133" y="141"/>
                    <a:pt x="133" y="138"/>
                  </a:cubicBezTo>
                  <a:cubicBezTo>
                    <a:pt x="133" y="136"/>
                    <a:pt x="135" y="130"/>
                    <a:pt x="133" y="129"/>
                  </a:cubicBezTo>
                  <a:cubicBezTo>
                    <a:pt x="132" y="128"/>
                    <a:pt x="133" y="126"/>
                    <a:pt x="135" y="124"/>
                  </a:cubicBezTo>
                  <a:cubicBezTo>
                    <a:pt x="136" y="123"/>
                    <a:pt x="134" y="119"/>
                    <a:pt x="137" y="119"/>
                  </a:cubicBezTo>
                  <a:cubicBezTo>
                    <a:pt x="140" y="119"/>
                    <a:pt x="145" y="119"/>
                    <a:pt x="147" y="117"/>
                  </a:cubicBezTo>
                  <a:cubicBezTo>
                    <a:pt x="147" y="117"/>
                    <a:pt x="147" y="117"/>
                    <a:pt x="147" y="117"/>
                  </a:cubicBezTo>
                  <a:cubicBezTo>
                    <a:pt x="147" y="117"/>
                    <a:pt x="148" y="116"/>
                    <a:pt x="148" y="116"/>
                  </a:cubicBezTo>
                  <a:cubicBezTo>
                    <a:pt x="146" y="113"/>
                    <a:pt x="144" y="108"/>
                    <a:pt x="142" y="107"/>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6" name="Google Shape;15556;p133"/>
            <p:cNvSpPr/>
            <p:nvPr/>
          </p:nvSpPr>
          <p:spPr>
            <a:xfrm>
              <a:off x="6012677" y="3241164"/>
              <a:ext cx="126960" cy="118160"/>
            </a:xfrm>
            <a:custGeom>
              <a:avLst/>
              <a:gdLst/>
              <a:ahLst/>
              <a:cxnLst/>
              <a:rect l="l" t="t" r="r" b="b"/>
              <a:pathLst>
                <a:path w="41" h="38" extrusionOk="0">
                  <a:moveTo>
                    <a:pt x="21" y="14"/>
                  </a:moveTo>
                  <a:cubicBezTo>
                    <a:pt x="19" y="14"/>
                    <a:pt x="19" y="10"/>
                    <a:pt x="20" y="8"/>
                  </a:cubicBezTo>
                  <a:cubicBezTo>
                    <a:pt x="22" y="7"/>
                    <a:pt x="22" y="2"/>
                    <a:pt x="21" y="1"/>
                  </a:cubicBezTo>
                  <a:cubicBezTo>
                    <a:pt x="20" y="0"/>
                    <a:pt x="16" y="1"/>
                    <a:pt x="15" y="4"/>
                  </a:cubicBezTo>
                  <a:cubicBezTo>
                    <a:pt x="15" y="8"/>
                    <a:pt x="11" y="6"/>
                    <a:pt x="10" y="7"/>
                  </a:cubicBezTo>
                  <a:cubicBezTo>
                    <a:pt x="9" y="8"/>
                    <a:pt x="12" y="9"/>
                    <a:pt x="11" y="11"/>
                  </a:cubicBezTo>
                  <a:cubicBezTo>
                    <a:pt x="9" y="12"/>
                    <a:pt x="8" y="9"/>
                    <a:pt x="6" y="8"/>
                  </a:cubicBezTo>
                  <a:cubicBezTo>
                    <a:pt x="3" y="8"/>
                    <a:pt x="3" y="12"/>
                    <a:pt x="1" y="14"/>
                  </a:cubicBezTo>
                  <a:cubicBezTo>
                    <a:pt x="0" y="17"/>
                    <a:pt x="1" y="21"/>
                    <a:pt x="1" y="24"/>
                  </a:cubicBezTo>
                  <a:cubicBezTo>
                    <a:pt x="2" y="27"/>
                    <a:pt x="6" y="29"/>
                    <a:pt x="5" y="31"/>
                  </a:cubicBezTo>
                  <a:cubicBezTo>
                    <a:pt x="4" y="32"/>
                    <a:pt x="5" y="34"/>
                    <a:pt x="6" y="35"/>
                  </a:cubicBezTo>
                  <a:cubicBezTo>
                    <a:pt x="9" y="35"/>
                    <a:pt x="12" y="35"/>
                    <a:pt x="14" y="36"/>
                  </a:cubicBezTo>
                  <a:cubicBezTo>
                    <a:pt x="14" y="36"/>
                    <a:pt x="15" y="36"/>
                    <a:pt x="17" y="36"/>
                  </a:cubicBezTo>
                  <a:cubicBezTo>
                    <a:pt x="16" y="34"/>
                    <a:pt x="13" y="33"/>
                    <a:pt x="13" y="31"/>
                  </a:cubicBezTo>
                  <a:cubicBezTo>
                    <a:pt x="14" y="29"/>
                    <a:pt x="16" y="31"/>
                    <a:pt x="18" y="32"/>
                  </a:cubicBezTo>
                  <a:cubicBezTo>
                    <a:pt x="20" y="34"/>
                    <a:pt x="23" y="34"/>
                    <a:pt x="24" y="32"/>
                  </a:cubicBezTo>
                  <a:cubicBezTo>
                    <a:pt x="24" y="31"/>
                    <a:pt x="23" y="25"/>
                    <a:pt x="21" y="27"/>
                  </a:cubicBezTo>
                  <a:cubicBezTo>
                    <a:pt x="18" y="28"/>
                    <a:pt x="18" y="27"/>
                    <a:pt x="17" y="26"/>
                  </a:cubicBezTo>
                  <a:cubicBezTo>
                    <a:pt x="16" y="25"/>
                    <a:pt x="19" y="23"/>
                    <a:pt x="19" y="21"/>
                  </a:cubicBezTo>
                  <a:cubicBezTo>
                    <a:pt x="20" y="19"/>
                    <a:pt x="24" y="20"/>
                    <a:pt x="25" y="18"/>
                  </a:cubicBezTo>
                  <a:cubicBezTo>
                    <a:pt x="25" y="17"/>
                    <a:pt x="22" y="15"/>
                    <a:pt x="21" y="14"/>
                  </a:cubicBezTo>
                  <a:close/>
                  <a:moveTo>
                    <a:pt x="39" y="22"/>
                  </a:moveTo>
                  <a:cubicBezTo>
                    <a:pt x="38" y="21"/>
                    <a:pt x="38" y="23"/>
                    <a:pt x="37" y="24"/>
                  </a:cubicBezTo>
                  <a:cubicBezTo>
                    <a:pt x="35" y="24"/>
                    <a:pt x="34" y="19"/>
                    <a:pt x="34" y="22"/>
                  </a:cubicBezTo>
                  <a:cubicBezTo>
                    <a:pt x="33" y="24"/>
                    <a:pt x="31" y="21"/>
                    <a:pt x="28" y="24"/>
                  </a:cubicBezTo>
                  <a:cubicBezTo>
                    <a:pt x="26" y="28"/>
                    <a:pt x="30" y="31"/>
                    <a:pt x="31" y="32"/>
                  </a:cubicBezTo>
                  <a:cubicBezTo>
                    <a:pt x="33" y="33"/>
                    <a:pt x="31" y="35"/>
                    <a:pt x="29" y="34"/>
                  </a:cubicBezTo>
                  <a:cubicBezTo>
                    <a:pt x="27" y="34"/>
                    <a:pt x="28" y="37"/>
                    <a:pt x="31" y="38"/>
                  </a:cubicBezTo>
                  <a:cubicBezTo>
                    <a:pt x="34" y="38"/>
                    <a:pt x="38" y="32"/>
                    <a:pt x="37" y="31"/>
                  </a:cubicBezTo>
                  <a:cubicBezTo>
                    <a:pt x="37" y="29"/>
                    <a:pt x="41" y="22"/>
                    <a:pt x="39" y="22"/>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7" name="Google Shape;15557;p133"/>
            <p:cNvSpPr/>
            <p:nvPr/>
          </p:nvSpPr>
          <p:spPr>
            <a:xfrm>
              <a:off x="6120781" y="3485027"/>
              <a:ext cx="167185" cy="84221"/>
            </a:xfrm>
            <a:custGeom>
              <a:avLst/>
              <a:gdLst/>
              <a:ahLst/>
              <a:cxnLst/>
              <a:rect l="l" t="t" r="r" b="b"/>
              <a:pathLst>
                <a:path w="54" h="27" extrusionOk="0">
                  <a:moveTo>
                    <a:pt x="51" y="12"/>
                  </a:moveTo>
                  <a:cubicBezTo>
                    <a:pt x="49" y="11"/>
                    <a:pt x="46" y="12"/>
                    <a:pt x="45" y="11"/>
                  </a:cubicBezTo>
                  <a:cubicBezTo>
                    <a:pt x="45" y="10"/>
                    <a:pt x="45" y="8"/>
                    <a:pt x="43" y="8"/>
                  </a:cubicBezTo>
                  <a:cubicBezTo>
                    <a:pt x="41" y="8"/>
                    <a:pt x="39" y="7"/>
                    <a:pt x="38" y="8"/>
                  </a:cubicBezTo>
                  <a:cubicBezTo>
                    <a:pt x="37" y="10"/>
                    <a:pt x="34" y="8"/>
                    <a:pt x="34" y="7"/>
                  </a:cubicBezTo>
                  <a:cubicBezTo>
                    <a:pt x="34" y="5"/>
                    <a:pt x="32" y="4"/>
                    <a:pt x="28" y="3"/>
                  </a:cubicBezTo>
                  <a:cubicBezTo>
                    <a:pt x="27" y="2"/>
                    <a:pt x="25" y="1"/>
                    <a:pt x="23" y="0"/>
                  </a:cubicBezTo>
                  <a:cubicBezTo>
                    <a:pt x="23" y="0"/>
                    <a:pt x="23" y="0"/>
                    <a:pt x="23" y="1"/>
                  </a:cubicBezTo>
                  <a:cubicBezTo>
                    <a:pt x="22" y="2"/>
                    <a:pt x="20" y="0"/>
                    <a:pt x="18" y="1"/>
                  </a:cubicBezTo>
                  <a:cubicBezTo>
                    <a:pt x="17" y="2"/>
                    <a:pt x="14" y="2"/>
                    <a:pt x="12" y="4"/>
                  </a:cubicBezTo>
                  <a:cubicBezTo>
                    <a:pt x="10" y="6"/>
                    <a:pt x="5" y="7"/>
                    <a:pt x="3" y="7"/>
                  </a:cubicBezTo>
                  <a:cubicBezTo>
                    <a:pt x="0" y="8"/>
                    <a:pt x="2" y="10"/>
                    <a:pt x="3" y="12"/>
                  </a:cubicBezTo>
                  <a:cubicBezTo>
                    <a:pt x="4" y="14"/>
                    <a:pt x="4" y="18"/>
                    <a:pt x="6" y="19"/>
                  </a:cubicBezTo>
                  <a:cubicBezTo>
                    <a:pt x="8" y="20"/>
                    <a:pt x="14" y="24"/>
                    <a:pt x="15" y="26"/>
                  </a:cubicBezTo>
                  <a:cubicBezTo>
                    <a:pt x="15" y="26"/>
                    <a:pt x="15" y="26"/>
                    <a:pt x="15" y="26"/>
                  </a:cubicBezTo>
                  <a:cubicBezTo>
                    <a:pt x="17" y="27"/>
                    <a:pt x="21" y="27"/>
                    <a:pt x="22" y="26"/>
                  </a:cubicBezTo>
                  <a:cubicBezTo>
                    <a:pt x="23" y="24"/>
                    <a:pt x="24" y="22"/>
                    <a:pt x="24" y="22"/>
                  </a:cubicBezTo>
                  <a:cubicBezTo>
                    <a:pt x="24" y="22"/>
                    <a:pt x="29" y="22"/>
                    <a:pt x="31" y="24"/>
                  </a:cubicBezTo>
                  <a:cubicBezTo>
                    <a:pt x="34" y="27"/>
                    <a:pt x="38" y="25"/>
                    <a:pt x="38" y="25"/>
                  </a:cubicBezTo>
                  <a:cubicBezTo>
                    <a:pt x="38" y="25"/>
                    <a:pt x="38" y="26"/>
                    <a:pt x="38" y="27"/>
                  </a:cubicBezTo>
                  <a:cubicBezTo>
                    <a:pt x="39" y="25"/>
                    <a:pt x="40" y="24"/>
                    <a:pt x="41" y="24"/>
                  </a:cubicBezTo>
                  <a:cubicBezTo>
                    <a:pt x="43" y="24"/>
                    <a:pt x="46" y="23"/>
                    <a:pt x="49" y="20"/>
                  </a:cubicBezTo>
                  <a:cubicBezTo>
                    <a:pt x="50" y="18"/>
                    <a:pt x="52" y="17"/>
                    <a:pt x="54" y="16"/>
                  </a:cubicBezTo>
                  <a:cubicBezTo>
                    <a:pt x="52" y="15"/>
                    <a:pt x="52" y="13"/>
                    <a:pt x="51" y="12"/>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8" name="Google Shape;15558;p133"/>
            <p:cNvSpPr/>
            <p:nvPr/>
          </p:nvSpPr>
          <p:spPr>
            <a:xfrm>
              <a:off x="7722231" y="3402064"/>
              <a:ext cx="1561225" cy="1083556"/>
            </a:xfrm>
            <a:custGeom>
              <a:avLst/>
              <a:gdLst/>
              <a:ahLst/>
              <a:cxnLst/>
              <a:rect l="l" t="t" r="r" b="b"/>
              <a:pathLst>
                <a:path w="506" h="351" extrusionOk="0">
                  <a:moveTo>
                    <a:pt x="503" y="63"/>
                  </a:moveTo>
                  <a:cubicBezTo>
                    <a:pt x="503" y="58"/>
                    <a:pt x="498" y="60"/>
                    <a:pt x="496" y="61"/>
                  </a:cubicBezTo>
                  <a:cubicBezTo>
                    <a:pt x="495" y="62"/>
                    <a:pt x="490" y="61"/>
                    <a:pt x="488" y="64"/>
                  </a:cubicBezTo>
                  <a:cubicBezTo>
                    <a:pt x="487" y="67"/>
                    <a:pt x="484" y="65"/>
                    <a:pt x="481" y="66"/>
                  </a:cubicBezTo>
                  <a:cubicBezTo>
                    <a:pt x="477" y="66"/>
                    <a:pt x="472" y="65"/>
                    <a:pt x="472" y="62"/>
                  </a:cubicBezTo>
                  <a:cubicBezTo>
                    <a:pt x="473" y="60"/>
                    <a:pt x="470" y="58"/>
                    <a:pt x="471" y="55"/>
                  </a:cubicBezTo>
                  <a:cubicBezTo>
                    <a:pt x="471" y="53"/>
                    <a:pt x="467" y="54"/>
                    <a:pt x="465" y="51"/>
                  </a:cubicBezTo>
                  <a:cubicBezTo>
                    <a:pt x="462" y="49"/>
                    <a:pt x="457" y="47"/>
                    <a:pt x="456" y="48"/>
                  </a:cubicBezTo>
                  <a:cubicBezTo>
                    <a:pt x="455" y="48"/>
                    <a:pt x="452" y="45"/>
                    <a:pt x="448" y="45"/>
                  </a:cubicBezTo>
                  <a:cubicBezTo>
                    <a:pt x="444" y="44"/>
                    <a:pt x="444" y="42"/>
                    <a:pt x="445" y="40"/>
                  </a:cubicBezTo>
                  <a:cubicBezTo>
                    <a:pt x="445" y="38"/>
                    <a:pt x="441" y="33"/>
                    <a:pt x="441" y="30"/>
                  </a:cubicBezTo>
                  <a:cubicBezTo>
                    <a:pt x="440" y="27"/>
                    <a:pt x="437" y="26"/>
                    <a:pt x="436" y="20"/>
                  </a:cubicBezTo>
                  <a:cubicBezTo>
                    <a:pt x="434" y="13"/>
                    <a:pt x="431" y="15"/>
                    <a:pt x="432" y="12"/>
                  </a:cubicBezTo>
                  <a:cubicBezTo>
                    <a:pt x="432" y="9"/>
                    <a:pt x="427" y="7"/>
                    <a:pt x="426" y="6"/>
                  </a:cubicBezTo>
                  <a:cubicBezTo>
                    <a:pt x="425" y="4"/>
                    <a:pt x="420" y="5"/>
                    <a:pt x="416" y="3"/>
                  </a:cubicBezTo>
                  <a:cubicBezTo>
                    <a:pt x="412" y="1"/>
                    <a:pt x="410" y="2"/>
                    <a:pt x="406" y="1"/>
                  </a:cubicBezTo>
                  <a:cubicBezTo>
                    <a:pt x="403" y="0"/>
                    <a:pt x="395" y="2"/>
                    <a:pt x="394" y="2"/>
                  </a:cubicBezTo>
                  <a:cubicBezTo>
                    <a:pt x="393" y="2"/>
                    <a:pt x="387" y="1"/>
                    <a:pt x="383" y="6"/>
                  </a:cubicBezTo>
                  <a:cubicBezTo>
                    <a:pt x="380" y="10"/>
                    <a:pt x="383" y="10"/>
                    <a:pt x="384" y="10"/>
                  </a:cubicBezTo>
                  <a:cubicBezTo>
                    <a:pt x="386" y="10"/>
                    <a:pt x="386" y="15"/>
                    <a:pt x="387" y="16"/>
                  </a:cubicBezTo>
                  <a:cubicBezTo>
                    <a:pt x="387" y="18"/>
                    <a:pt x="384" y="20"/>
                    <a:pt x="383" y="20"/>
                  </a:cubicBezTo>
                  <a:cubicBezTo>
                    <a:pt x="382" y="21"/>
                    <a:pt x="378" y="26"/>
                    <a:pt x="378" y="28"/>
                  </a:cubicBezTo>
                  <a:cubicBezTo>
                    <a:pt x="377" y="30"/>
                    <a:pt x="373" y="35"/>
                    <a:pt x="374" y="37"/>
                  </a:cubicBezTo>
                  <a:cubicBezTo>
                    <a:pt x="374" y="39"/>
                    <a:pt x="372" y="41"/>
                    <a:pt x="370" y="41"/>
                  </a:cubicBezTo>
                  <a:cubicBezTo>
                    <a:pt x="368" y="41"/>
                    <a:pt x="363" y="45"/>
                    <a:pt x="362" y="45"/>
                  </a:cubicBezTo>
                  <a:cubicBezTo>
                    <a:pt x="360" y="46"/>
                    <a:pt x="354" y="45"/>
                    <a:pt x="354" y="43"/>
                  </a:cubicBezTo>
                  <a:cubicBezTo>
                    <a:pt x="353" y="42"/>
                    <a:pt x="353" y="42"/>
                    <a:pt x="352" y="41"/>
                  </a:cubicBezTo>
                  <a:cubicBezTo>
                    <a:pt x="345" y="55"/>
                    <a:pt x="345" y="55"/>
                    <a:pt x="345" y="55"/>
                  </a:cubicBezTo>
                  <a:cubicBezTo>
                    <a:pt x="345" y="59"/>
                    <a:pt x="345" y="59"/>
                    <a:pt x="345" y="59"/>
                  </a:cubicBezTo>
                  <a:cubicBezTo>
                    <a:pt x="345" y="59"/>
                    <a:pt x="340" y="60"/>
                    <a:pt x="343" y="64"/>
                  </a:cubicBezTo>
                  <a:cubicBezTo>
                    <a:pt x="347" y="67"/>
                    <a:pt x="347" y="64"/>
                    <a:pt x="352" y="64"/>
                  </a:cubicBezTo>
                  <a:cubicBezTo>
                    <a:pt x="357" y="64"/>
                    <a:pt x="359" y="68"/>
                    <a:pt x="360" y="65"/>
                  </a:cubicBezTo>
                  <a:cubicBezTo>
                    <a:pt x="361" y="62"/>
                    <a:pt x="366" y="61"/>
                    <a:pt x="368" y="64"/>
                  </a:cubicBezTo>
                  <a:cubicBezTo>
                    <a:pt x="371" y="67"/>
                    <a:pt x="380" y="73"/>
                    <a:pt x="379" y="75"/>
                  </a:cubicBezTo>
                  <a:cubicBezTo>
                    <a:pt x="379" y="78"/>
                    <a:pt x="374" y="78"/>
                    <a:pt x="371" y="77"/>
                  </a:cubicBezTo>
                  <a:cubicBezTo>
                    <a:pt x="367" y="75"/>
                    <a:pt x="363" y="79"/>
                    <a:pt x="360" y="79"/>
                  </a:cubicBezTo>
                  <a:cubicBezTo>
                    <a:pt x="356" y="79"/>
                    <a:pt x="353" y="80"/>
                    <a:pt x="349" y="83"/>
                  </a:cubicBezTo>
                  <a:cubicBezTo>
                    <a:pt x="346" y="86"/>
                    <a:pt x="347" y="90"/>
                    <a:pt x="342" y="90"/>
                  </a:cubicBezTo>
                  <a:cubicBezTo>
                    <a:pt x="337" y="91"/>
                    <a:pt x="335" y="90"/>
                    <a:pt x="329" y="94"/>
                  </a:cubicBezTo>
                  <a:cubicBezTo>
                    <a:pt x="324" y="98"/>
                    <a:pt x="318" y="96"/>
                    <a:pt x="316" y="95"/>
                  </a:cubicBezTo>
                  <a:cubicBezTo>
                    <a:pt x="314" y="94"/>
                    <a:pt x="310" y="93"/>
                    <a:pt x="308" y="97"/>
                  </a:cubicBezTo>
                  <a:cubicBezTo>
                    <a:pt x="305" y="101"/>
                    <a:pt x="310" y="103"/>
                    <a:pt x="310" y="107"/>
                  </a:cubicBezTo>
                  <a:cubicBezTo>
                    <a:pt x="309" y="111"/>
                    <a:pt x="304" y="110"/>
                    <a:pt x="299" y="115"/>
                  </a:cubicBezTo>
                  <a:cubicBezTo>
                    <a:pt x="295" y="120"/>
                    <a:pt x="288" y="122"/>
                    <a:pt x="284" y="122"/>
                  </a:cubicBezTo>
                  <a:cubicBezTo>
                    <a:pt x="281" y="121"/>
                    <a:pt x="272" y="119"/>
                    <a:pt x="265" y="122"/>
                  </a:cubicBezTo>
                  <a:cubicBezTo>
                    <a:pt x="258" y="125"/>
                    <a:pt x="253" y="130"/>
                    <a:pt x="251" y="130"/>
                  </a:cubicBezTo>
                  <a:cubicBezTo>
                    <a:pt x="248" y="129"/>
                    <a:pt x="248" y="126"/>
                    <a:pt x="244" y="126"/>
                  </a:cubicBezTo>
                  <a:cubicBezTo>
                    <a:pt x="240" y="127"/>
                    <a:pt x="238" y="126"/>
                    <a:pt x="235" y="124"/>
                  </a:cubicBezTo>
                  <a:cubicBezTo>
                    <a:pt x="233" y="123"/>
                    <a:pt x="231" y="125"/>
                    <a:pt x="226" y="122"/>
                  </a:cubicBezTo>
                  <a:cubicBezTo>
                    <a:pt x="222" y="119"/>
                    <a:pt x="214" y="119"/>
                    <a:pt x="211" y="119"/>
                  </a:cubicBezTo>
                  <a:cubicBezTo>
                    <a:pt x="208" y="118"/>
                    <a:pt x="195" y="119"/>
                    <a:pt x="191" y="118"/>
                  </a:cubicBezTo>
                  <a:cubicBezTo>
                    <a:pt x="187" y="118"/>
                    <a:pt x="181" y="119"/>
                    <a:pt x="180" y="117"/>
                  </a:cubicBezTo>
                  <a:cubicBezTo>
                    <a:pt x="180" y="115"/>
                    <a:pt x="176" y="113"/>
                    <a:pt x="175" y="109"/>
                  </a:cubicBezTo>
                  <a:cubicBezTo>
                    <a:pt x="174" y="104"/>
                    <a:pt x="171" y="102"/>
                    <a:pt x="169" y="102"/>
                  </a:cubicBezTo>
                  <a:cubicBezTo>
                    <a:pt x="166" y="101"/>
                    <a:pt x="166" y="98"/>
                    <a:pt x="163" y="98"/>
                  </a:cubicBezTo>
                  <a:cubicBezTo>
                    <a:pt x="162" y="98"/>
                    <a:pt x="161" y="94"/>
                    <a:pt x="157" y="94"/>
                  </a:cubicBezTo>
                  <a:cubicBezTo>
                    <a:pt x="153" y="94"/>
                    <a:pt x="140" y="92"/>
                    <a:pt x="138" y="89"/>
                  </a:cubicBezTo>
                  <a:cubicBezTo>
                    <a:pt x="136" y="86"/>
                    <a:pt x="140" y="85"/>
                    <a:pt x="140" y="82"/>
                  </a:cubicBezTo>
                  <a:cubicBezTo>
                    <a:pt x="140" y="79"/>
                    <a:pt x="142" y="75"/>
                    <a:pt x="140" y="74"/>
                  </a:cubicBezTo>
                  <a:cubicBezTo>
                    <a:pt x="139" y="73"/>
                    <a:pt x="136" y="70"/>
                    <a:pt x="136" y="68"/>
                  </a:cubicBezTo>
                  <a:cubicBezTo>
                    <a:pt x="136" y="65"/>
                    <a:pt x="132" y="62"/>
                    <a:pt x="129" y="62"/>
                  </a:cubicBezTo>
                  <a:cubicBezTo>
                    <a:pt x="126" y="62"/>
                    <a:pt x="124" y="60"/>
                    <a:pt x="121" y="58"/>
                  </a:cubicBezTo>
                  <a:cubicBezTo>
                    <a:pt x="119" y="55"/>
                    <a:pt x="116" y="55"/>
                    <a:pt x="115" y="50"/>
                  </a:cubicBezTo>
                  <a:cubicBezTo>
                    <a:pt x="115" y="49"/>
                    <a:pt x="115" y="49"/>
                    <a:pt x="115" y="49"/>
                  </a:cubicBezTo>
                  <a:cubicBezTo>
                    <a:pt x="114" y="49"/>
                    <a:pt x="113" y="48"/>
                    <a:pt x="112" y="48"/>
                  </a:cubicBezTo>
                  <a:cubicBezTo>
                    <a:pt x="111" y="48"/>
                    <a:pt x="110" y="48"/>
                    <a:pt x="109" y="47"/>
                  </a:cubicBezTo>
                  <a:cubicBezTo>
                    <a:pt x="109" y="49"/>
                    <a:pt x="107" y="51"/>
                    <a:pt x="107" y="52"/>
                  </a:cubicBezTo>
                  <a:cubicBezTo>
                    <a:pt x="107" y="54"/>
                    <a:pt x="106" y="57"/>
                    <a:pt x="103" y="57"/>
                  </a:cubicBezTo>
                  <a:cubicBezTo>
                    <a:pt x="100" y="57"/>
                    <a:pt x="98" y="59"/>
                    <a:pt x="97" y="63"/>
                  </a:cubicBezTo>
                  <a:cubicBezTo>
                    <a:pt x="97" y="68"/>
                    <a:pt x="100" y="68"/>
                    <a:pt x="99" y="70"/>
                  </a:cubicBezTo>
                  <a:cubicBezTo>
                    <a:pt x="97" y="72"/>
                    <a:pt x="92" y="74"/>
                    <a:pt x="91" y="73"/>
                  </a:cubicBezTo>
                  <a:cubicBezTo>
                    <a:pt x="89" y="72"/>
                    <a:pt x="86" y="73"/>
                    <a:pt x="83" y="72"/>
                  </a:cubicBezTo>
                  <a:cubicBezTo>
                    <a:pt x="80" y="72"/>
                    <a:pt x="78" y="69"/>
                    <a:pt x="77" y="72"/>
                  </a:cubicBezTo>
                  <a:cubicBezTo>
                    <a:pt x="76" y="76"/>
                    <a:pt x="71" y="87"/>
                    <a:pt x="72" y="89"/>
                  </a:cubicBezTo>
                  <a:cubicBezTo>
                    <a:pt x="73" y="90"/>
                    <a:pt x="74" y="93"/>
                    <a:pt x="72" y="93"/>
                  </a:cubicBezTo>
                  <a:cubicBezTo>
                    <a:pt x="70" y="93"/>
                    <a:pt x="67" y="92"/>
                    <a:pt x="66" y="91"/>
                  </a:cubicBezTo>
                  <a:cubicBezTo>
                    <a:pt x="65" y="90"/>
                    <a:pt x="61" y="93"/>
                    <a:pt x="58" y="93"/>
                  </a:cubicBezTo>
                  <a:cubicBezTo>
                    <a:pt x="57" y="92"/>
                    <a:pt x="51" y="95"/>
                    <a:pt x="53" y="96"/>
                  </a:cubicBezTo>
                  <a:cubicBezTo>
                    <a:pt x="55" y="97"/>
                    <a:pt x="55" y="101"/>
                    <a:pt x="55" y="103"/>
                  </a:cubicBezTo>
                  <a:cubicBezTo>
                    <a:pt x="55" y="105"/>
                    <a:pt x="59" y="111"/>
                    <a:pt x="59" y="112"/>
                  </a:cubicBezTo>
                  <a:cubicBezTo>
                    <a:pt x="58" y="114"/>
                    <a:pt x="54" y="116"/>
                    <a:pt x="54" y="119"/>
                  </a:cubicBezTo>
                  <a:cubicBezTo>
                    <a:pt x="54" y="121"/>
                    <a:pt x="55" y="123"/>
                    <a:pt x="53" y="124"/>
                  </a:cubicBezTo>
                  <a:cubicBezTo>
                    <a:pt x="52" y="125"/>
                    <a:pt x="48" y="126"/>
                    <a:pt x="46" y="128"/>
                  </a:cubicBezTo>
                  <a:cubicBezTo>
                    <a:pt x="44" y="129"/>
                    <a:pt x="41" y="129"/>
                    <a:pt x="39" y="132"/>
                  </a:cubicBezTo>
                  <a:cubicBezTo>
                    <a:pt x="38" y="134"/>
                    <a:pt x="37" y="136"/>
                    <a:pt x="33" y="135"/>
                  </a:cubicBezTo>
                  <a:cubicBezTo>
                    <a:pt x="29" y="135"/>
                    <a:pt x="28" y="134"/>
                    <a:pt x="25" y="137"/>
                  </a:cubicBezTo>
                  <a:cubicBezTo>
                    <a:pt x="22" y="141"/>
                    <a:pt x="22" y="139"/>
                    <a:pt x="20" y="141"/>
                  </a:cubicBezTo>
                  <a:cubicBezTo>
                    <a:pt x="18" y="142"/>
                    <a:pt x="16" y="140"/>
                    <a:pt x="15" y="139"/>
                  </a:cubicBezTo>
                  <a:cubicBezTo>
                    <a:pt x="13" y="139"/>
                    <a:pt x="11" y="141"/>
                    <a:pt x="10" y="141"/>
                  </a:cubicBezTo>
                  <a:cubicBezTo>
                    <a:pt x="8" y="141"/>
                    <a:pt x="7" y="143"/>
                    <a:pt x="5" y="144"/>
                  </a:cubicBezTo>
                  <a:cubicBezTo>
                    <a:pt x="3" y="144"/>
                    <a:pt x="1" y="144"/>
                    <a:pt x="1" y="146"/>
                  </a:cubicBezTo>
                  <a:cubicBezTo>
                    <a:pt x="1" y="147"/>
                    <a:pt x="1" y="149"/>
                    <a:pt x="0" y="150"/>
                  </a:cubicBezTo>
                  <a:cubicBezTo>
                    <a:pt x="0" y="150"/>
                    <a:pt x="0" y="150"/>
                    <a:pt x="0" y="150"/>
                  </a:cubicBezTo>
                  <a:cubicBezTo>
                    <a:pt x="1" y="158"/>
                    <a:pt x="1" y="158"/>
                    <a:pt x="1" y="158"/>
                  </a:cubicBezTo>
                  <a:cubicBezTo>
                    <a:pt x="1" y="158"/>
                    <a:pt x="9" y="160"/>
                    <a:pt x="10" y="163"/>
                  </a:cubicBezTo>
                  <a:cubicBezTo>
                    <a:pt x="10" y="166"/>
                    <a:pt x="11" y="174"/>
                    <a:pt x="11" y="174"/>
                  </a:cubicBezTo>
                  <a:cubicBezTo>
                    <a:pt x="11" y="174"/>
                    <a:pt x="11" y="174"/>
                    <a:pt x="11" y="174"/>
                  </a:cubicBezTo>
                  <a:cubicBezTo>
                    <a:pt x="14" y="177"/>
                    <a:pt x="19" y="179"/>
                    <a:pt x="19" y="180"/>
                  </a:cubicBezTo>
                  <a:cubicBezTo>
                    <a:pt x="19" y="182"/>
                    <a:pt x="19" y="185"/>
                    <a:pt x="23" y="187"/>
                  </a:cubicBezTo>
                  <a:cubicBezTo>
                    <a:pt x="26" y="188"/>
                    <a:pt x="28" y="189"/>
                    <a:pt x="30" y="190"/>
                  </a:cubicBezTo>
                  <a:cubicBezTo>
                    <a:pt x="30" y="190"/>
                    <a:pt x="30" y="189"/>
                    <a:pt x="30" y="189"/>
                  </a:cubicBezTo>
                  <a:cubicBezTo>
                    <a:pt x="33" y="189"/>
                    <a:pt x="33" y="189"/>
                    <a:pt x="33" y="189"/>
                  </a:cubicBezTo>
                  <a:cubicBezTo>
                    <a:pt x="33" y="189"/>
                    <a:pt x="34" y="190"/>
                    <a:pt x="35" y="191"/>
                  </a:cubicBezTo>
                  <a:cubicBezTo>
                    <a:pt x="36" y="188"/>
                    <a:pt x="42" y="185"/>
                    <a:pt x="45" y="185"/>
                  </a:cubicBezTo>
                  <a:cubicBezTo>
                    <a:pt x="48" y="185"/>
                    <a:pt x="55" y="191"/>
                    <a:pt x="54" y="193"/>
                  </a:cubicBezTo>
                  <a:cubicBezTo>
                    <a:pt x="54" y="195"/>
                    <a:pt x="48" y="203"/>
                    <a:pt x="46" y="203"/>
                  </a:cubicBezTo>
                  <a:cubicBezTo>
                    <a:pt x="45" y="204"/>
                    <a:pt x="44" y="204"/>
                    <a:pt x="42" y="204"/>
                  </a:cubicBezTo>
                  <a:cubicBezTo>
                    <a:pt x="42" y="205"/>
                    <a:pt x="42" y="206"/>
                    <a:pt x="42" y="207"/>
                  </a:cubicBezTo>
                  <a:cubicBezTo>
                    <a:pt x="42" y="208"/>
                    <a:pt x="45" y="211"/>
                    <a:pt x="47" y="214"/>
                  </a:cubicBezTo>
                  <a:cubicBezTo>
                    <a:pt x="48" y="217"/>
                    <a:pt x="44" y="219"/>
                    <a:pt x="42" y="217"/>
                  </a:cubicBezTo>
                  <a:cubicBezTo>
                    <a:pt x="39" y="215"/>
                    <a:pt x="38" y="219"/>
                    <a:pt x="40" y="221"/>
                  </a:cubicBezTo>
                  <a:cubicBezTo>
                    <a:pt x="41" y="222"/>
                    <a:pt x="40" y="227"/>
                    <a:pt x="43" y="227"/>
                  </a:cubicBezTo>
                  <a:cubicBezTo>
                    <a:pt x="45" y="228"/>
                    <a:pt x="47" y="232"/>
                    <a:pt x="50" y="232"/>
                  </a:cubicBezTo>
                  <a:cubicBezTo>
                    <a:pt x="52" y="232"/>
                    <a:pt x="55" y="237"/>
                    <a:pt x="55" y="237"/>
                  </a:cubicBezTo>
                  <a:cubicBezTo>
                    <a:pt x="55" y="237"/>
                    <a:pt x="58" y="239"/>
                    <a:pt x="58" y="240"/>
                  </a:cubicBezTo>
                  <a:cubicBezTo>
                    <a:pt x="58" y="240"/>
                    <a:pt x="58" y="241"/>
                    <a:pt x="58" y="241"/>
                  </a:cubicBezTo>
                  <a:cubicBezTo>
                    <a:pt x="61" y="241"/>
                    <a:pt x="63" y="240"/>
                    <a:pt x="63" y="239"/>
                  </a:cubicBezTo>
                  <a:cubicBezTo>
                    <a:pt x="64" y="238"/>
                    <a:pt x="67" y="238"/>
                    <a:pt x="70" y="241"/>
                  </a:cubicBezTo>
                  <a:cubicBezTo>
                    <a:pt x="73" y="243"/>
                    <a:pt x="83" y="250"/>
                    <a:pt x="87" y="253"/>
                  </a:cubicBezTo>
                  <a:cubicBezTo>
                    <a:pt x="91" y="256"/>
                    <a:pt x="100" y="260"/>
                    <a:pt x="103" y="260"/>
                  </a:cubicBezTo>
                  <a:cubicBezTo>
                    <a:pt x="107" y="259"/>
                    <a:pt x="109" y="262"/>
                    <a:pt x="114" y="262"/>
                  </a:cubicBezTo>
                  <a:cubicBezTo>
                    <a:pt x="115" y="262"/>
                    <a:pt x="116" y="262"/>
                    <a:pt x="116" y="262"/>
                  </a:cubicBezTo>
                  <a:cubicBezTo>
                    <a:pt x="117" y="261"/>
                    <a:pt x="118" y="261"/>
                    <a:pt x="119" y="260"/>
                  </a:cubicBezTo>
                  <a:cubicBezTo>
                    <a:pt x="120" y="258"/>
                    <a:pt x="122" y="261"/>
                    <a:pt x="122" y="264"/>
                  </a:cubicBezTo>
                  <a:cubicBezTo>
                    <a:pt x="121" y="265"/>
                    <a:pt x="122" y="267"/>
                    <a:pt x="122" y="268"/>
                  </a:cubicBezTo>
                  <a:cubicBezTo>
                    <a:pt x="123" y="267"/>
                    <a:pt x="124" y="265"/>
                    <a:pt x="124" y="264"/>
                  </a:cubicBezTo>
                  <a:cubicBezTo>
                    <a:pt x="126" y="260"/>
                    <a:pt x="128" y="260"/>
                    <a:pt x="130" y="259"/>
                  </a:cubicBezTo>
                  <a:cubicBezTo>
                    <a:pt x="132" y="258"/>
                    <a:pt x="133" y="258"/>
                    <a:pt x="137" y="260"/>
                  </a:cubicBezTo>
                  <a:cubicBezTo>
                    <a:pt x="140" y="262"/>
                    <a:pt x="142" y="258"/>
                    <a:pt x="147" y="263"/>
                  </a:cubicBezTo>
                  <a:cubicBezTo>
                    <a:pt x="148" y="262"/>
                    <a:pt x="149" y="262"/>
                    <a:pt x="150" y="262"/>
                  </a:cubicBezTo>
                  <a:cubicBezTo>
                    <a:pt x="151" y="262"/>
                    <a:pt x="152" y="260"/>
                    <a:pt x="154" y="258"/>
                  </a:cubicBezTo>
                  <a:cubicBezTo>
                    <a:pt x="155" y="256"/>
                    <a:pt x="155" y="254"/>
                    <a:pt x="157" y="255"/>
                  </a:cubicBezTo>
                  <a:cubicBezTo>
                    <a:pt x="159" y="255"/>
                    <a:pt x="160" y="252"/>
                    <a:pt x="164" y="250"/>
                  </a:cubicBezTo>
                  <a:cubicBezTo>
                    <a:pt x="169" y="248"/>
                    <a:pt x="172" y="251"/>
                    <a:pt x="174" y="250"/>
                  </a:cubicBezTo>
                  <a:cubicBezTo>
                    <a:pt x="176" y="248"/>
                    <a:pt x="179" y="247"/>
                    <a:pt x="179" y="249"/>
                  </a:cubicBezTo>
                  <a:cubicBezTo>
                    <a:pt x="179" y="251"/>
                    <a:pt x="181" y="253"/>
                    <a:pt x="182" y="255"/>
                  </a:cubicBezTo>
                  <a:cubicBezTo>
                    <a:pt x="182" y="256"/>
                    <a:pt x="186" y="257"/>
                    <a:pt x="187" y="257"/>
                  </a:cubicBezTo>
                  <a:cubicBezTo>
                    <a:pt x="187" y="257"/>
                    <a:pt x="188" y="257"/>
                    <a:pt x="188" y="256"/>
                  </a:cubicBezTo>
                  <a:cubicBezTo>
                    <a:pt x="190" y="255"/>
                    <a:pt x="194" y="257"/>
                    <a:pt x="194" y="259"/>
                  </a:cubicBezTo>
                  <a:cubicBezTo>
                    <a:pt x="194" y="261"/>
                    <a:pt x="194" y="264"/>
                    <a:pt x="196" y="264"/>
                  </a:cubicBezTo>
                  <a:cubicBezTo>
                    <a:pt x="197" y="264"/>
                    <a:pt x="199" y="264"/>
                    <a:pt x="199" y="268"/>
                  </a:cubicBezTo>
                  <a:cubicBezTo>
                    <a:pt x="199" y="272"/>
                    <a:pt x="200" y="276"/>
                    <a:pt x="197" y="280"/>
                  </a:cubicBezTo>
                  <a:cubicBezTo>
                    <a:pt x="193" y="283"/>
                    <a:pt x="189" y="290"/>
                    <a:pt x="190" y="292"/>
                  </a:cubicBezTo>
                  <a:cubicBezTo>
                    <a:pt x="191" y="294"/>
                    <a:pt x="189" y="297"/>
                    <a:pt x="191" y="296"/>
                  </a:cubicBezTo>
                  <a:cubicBezTo>
                    <a:pt x="194" y="295"/>
                    <a:pt x="200" y="296"/>
                    <a:pt x="199" y="297"/>
                  </a:cubicBezTo>
                  <a:cubicBezTo>
                    <a:pt x="198" y="299"/>
                    <a:pt x="199" y="304"/>
                    <a:pt x="202" y="304"/>
                  </a:cubicBezTo>
                  <a:cubicBezTo>
                    <a:pt x="204" y="304"/>
                    <a:pt x="206" y="306"/>
                    <a:pt x="205" y="308"/>
                  </a:cubicBezTo>
                  <a:cubicBezTo>
                    <a:pt x="204" y="310"/>
                    <a:pt x="203" y="314"/>
                    <a:pt x="205" y="314"/>
                  </a:cubicBezTo>
                  <a:cubicBezTo>
                    <a:pt x="207" y="314"/>
                    <a:pt x="210" y="314"/>
                    <a:pt x="210" y="316"/>
                  </a:cubicBezTo>
                  <a:cubicBezTo>
                    <a:pt x="209" y="318"/>
                    <a:pt x="211" y="320"/>
                    <a:pt x="215" y="319"/>
                  </a:cubicBezTo>
                  <a:cubicBezTo>
                    <a:pt x="217" y="318"/>
                    <a:pt x="218" y="317"/>
                    <a:pt x="219" y="318"/>
                  </a:cubicBezTo>
                  <a:cubicBezTo>
                    <a:pt x="220" y="318"/>
                    <a:pt x="220" y="321"/>
                    <a:pt x="223" y="322"/>
                  </a:cubicBezTo>
                  <a:cubicBezTo>
                    <a:pt x="225" y="322"/>
                    <a:pt x="224" y="316"/>
                    <a:pt x="223" y="315"/>
                  </a:cubicBezTo>
                  <a:cubicBezTo>
                    <a:pt x="222" y="314"/>
                    <a:pt x="223" y="310"/>
                    <a:pt x="224" y="311"/>
                  </a:cubicBezTo>
                  <a:cubicBezTo>
                    <a:pt x="225" y="312"/>
                    <a:pt x="228" y="311"/>
                    <a:pt x="230" y="309"/>
                  </a:cubicBezTo>
                  <a:cubicBezTo>
                    <a:pt x="232" y="307"/>
                    <a:pt x="235" y="310"/>
                    <a:pt x="236" y="308"/>
                  </a:cubicBezTo>
                  <a:cubicBezTo>
                    <a:pt x="238" y="306"/>
                    <a:pt x="241" y="310"/>
                    <a:pt x="244" y="308"/>
                  </a:cubicBezTo>
                  <a:cubicBezTo>
                    <a:pt x="247" y="306"/>
                    <a:pt x="248" y="309"/>
                    <a:pt x="249" y="307"/>
                  </a:cubicBezTo>
                  <a:cubicBezTo>
                    <a:pt x="251" y="305"/>
                    <a:pt x="255" y="302"/>
                    <a:pt x="256" y="303"/>
                  </a:cubicBezTo>
                  <a:cubicBezTo>
                    <a:pt x="257" y="304"/>
                    <a:pt x="258" y="306"/>
                    <a:pt x="263" y="306"/>
                  </a:cubicBezTo>
                  <a:cubicBezTo>
                    <a:pt x="268" y="307"/>
                    <a:pt x="265" y="310"/>
                    <a:pt x="265" y="311"/>
                  </a:cubicBezTo>
                  <a:cubicBezTo>
                    <a:pt x="265" y="313"/>
                    <a:pt x="271" y="317"/>
                    <a:pt x="274" y="318"/>
                  </a:cubicBezTo>
                  <a:cubicBezTo>
                    <a:pt x="274" y="318"/>
                    <a:pt x="275" y="318"/>
                    <a:pt x="275" y="319"/>
                  </a:cubicBezTo>
                  <a:cubicBezTo>
                    <a:pt x="277" y="318"/>
                    <a:pt x="280" y="320"/>
                    <a:pt x="280" y="318"/>
                  </a:cubicBezTo>
                  <a:cubicBezTo>
                    <a:pt x="281" y="316"/>
                    <a:pt x="284" y="316"/>
                    <a:pt x="285" y="318"/>
                  </a:cubicBezTo>
                  <a:cubicBezTo>
                    <a:pt x="286" y="320"/>
                    <a:pt x="287" y="320"/>
                    <a:pt x="290" y="318"/>
                  </a:cubicBezTo>
                  <a:cubicBezTo>
                    <a:pt x="292" y="316"/>
                    <a:pt x="294" y="320"/>
                    <a:pt x="292" y="322"/>
                  </a:cubicBezTo>
                  <a:cubicBezTo>
                    <a:pt x="291" y="323"/>
                    <a:pt x="292" y="327"/>
                    <a:pt x="294" y="329"/>
                  </a:cubicBezTo>
                  <a:cubicBezTo>
                    <a:pt x="296" y="331"/>
                    <a:pt x="297" y="328"/>
                    <a:pt x="296" y="325"/>
                  </a:cubicBezTo>
                  <a:cubicBezTo>
                    <a:pt x="296" y="323"/>
                    <a:pt x="300" y="321"/>
                    <a:pt x="308" y="318"/>
                  </a:cubicBezTo>
                  <a:cubicBezTo>
                    <a:pt x="316" y="316"/>
                    <a:pt x="324" y="310"/>
                    <a:pt x="325" y="309"/>
                  </a:cubicBezTo>
                  <a:cubicBezTo>
                    <a:pt x="325" y="307"/>
                    <a:pt x="330" y="311"/>
                    <a:pt x="333" y="309"/>
                  </a:cubicBezTo>
                  <a:cubicBezTo>
                    <a:pt x="335" y="307"/>
                    <a:pt x="345" y="307"/>
                    <a:pt x="347" y="306"/>
                  </a:cubicBezTo>
                  <a:cubicBezTo>
                    <a:pt x="350" y="306"/>
                    <a:pt x="350" y="304"/>
                    <a:pt x="352" y="302"/>
                  </a:cubicBezTo>
                  <a:cubicBezTo>
                    <a:pt x="355" y="300"/>
                    <a:pt x="354" y="299"/>
                    <a:pt x="357" y="298"/>
                  </a:cubicBezTo>
                  <a:cubicBezTo>
                    <a:pt x="360" y="297"/>
                    <a:pt x="362" y="295"/>
                    <a:pt x="362" y="293"/>
                  </a:cubicBezTo>
                  <a:cubicBezTo>
                    <a:pt x="362" y="292"/>
                    <a:pt x="368" y="291"/>
                    <a:pt x="368" y="289"/>
                  </a:cubicBezTo>
                  <a:cubicBezTo>
                    <a:pt x="368" y="288"/>
                    <a:pt x="372" y="287"/>
                    <a:pt x="372" y="285"/>
                  </a:cubicBezTo>
                  <a:cubicBezTo>
                    <a:pt x="372" y="283"/>
                    <a:pt x="375" y="284"/>
                    <a:pt x="376" y="282"/>
                  </a:cubicBezTo>
                  <a:cubicBezTo>
                    <a:pt x="377" y="281"/>
                    <a:pt x="375" y="276"/>
                    <a:pt x="377" y="276"/>
                  </a:cubicBezTo>
                  <a:cubicBezTo>
                    <a:pt x="379" y="275"/>
                    <a:pt x="376" y="273"/>
                    <a:pt x="376" y="272"/>
                  </a:cubicBezTo>
                  <a:cubicBezTo>
                    <a:pt x="375" y="270"/>
                    <a:pt x="379" y="270"/>
                    <a:pt x="382" y="269"/>
                  </a:cubicBezTo>
                  <a:cubicBezTo>
                    <a:pt x="384" y="268"/>
                    <a:pt x="385" y="265"/>
                    <a:pt x="385" y="263"/>
                  </a:cubicBezTo>
                  <a:cubicBezTo>
                    <a:pt x="386" y="261"/>
                    <a:pt x="389" y="259"/>
                    <a:pt x="391" y="258"/>
                  </a:cubicBezTo>
                  <a:cubicBezTo>
                    <a:pt x="393" y="257"/>
                    <a:pt x="393" y="254"/>
                    <a:pt x="393" y="251"/>
                  </a:cubicBezTo>
                  <a:cubicBezTo>
                    <a:pt x="392" y="248"/>
                    <a:pt x="395" y="249"/>
                    <a:pt x="394" y="248"/>
                  </a:cubicBezTo>
                  <a:cubicBezTo>
                    <a:pt x="393" y="247"/>
                    <a:pt x="395" y="244"/>
                    <a:pt x="398" y="243"/>
                  </a:cubicBezTo>
                  <a:cubicBezTo>
                    <a:pt x="401" y="242"/>
                    <a:pt x="396" y="240"/>
                    <a:pt x="394" y="242"/>
                  </a:cubicBezTo>
                  <a:cubicBezTo>
                    <a:pt x="393" y="243"/>
                    <a:pt x="391" y="238"/>
                    <a:pt x="389" y="240"/>
                  </a:cubicBezTo>
                  <a:cubicBezTo>
                    <a:pt x="388" y="242"/>
                    <a:pt x="384" y="239"/>
                    <a:pt x="386" y="238"/>
                  </a:cubicBezTo>
                  <a:cubicBezTo>
                    <a:pt x="389" y="238"/>
                    <a:pt x="393" y="235"/>
                    <a:pt x="395" y="234"/>
                  </a:cubicBezTo>
                  <a:cubicBezTo>
                    <a:pt x="397" y="233"/>
                    <a:pt x="392" y="229"/>
                    <a:pt x="390" y="229"/>
                  </a:cubicBezTo>
                  <a:cubicBezTo>
                    <a:pt x="388" y="229"/>
                    <a:pt x="385" y="224"/>
                    <a:pt x="383" y="224"/>
                  </a:cubicBezTo>
                  <a:cubicBezTo>
                    <a:pt x="380" y="224"/>
                    <a:pt x="384" y="222"/>
                    <a:pt x="387" y="224"/>
                  </a:cubicBezTo>
                  <a:cubicBezTo>
                    <a:pt x="390" y="225"/>
                    <a:pt x="393" y="226"/>
                    <a:pt x="395" y="225"/>
                  </a:cubicBezTo>
                  <a:cubicBezTo>
                    <a:pt x="396" y="224"/>
                    <a:pt x="390" y="219"/>
                    <a:pt x="388" y="217"/>
                  </a:cubicBezTo>
                  <a:cubicBezTo>
                    <a:pt x="385" y="215"/>
                    <a:pt x="388" y="213"/>
                    <a:pt x="386" y="212"/>
                  </a:cubicBezTo>
                  <a:cubicBezTo>
                    <a:pt x="385" y="211"/>
                    <a:pt x="382" y="205"/>
                    <a:pt x="381" y="202"/>
                  </a:cubicBezTo>
                  <a:cubicBezTo>
                    <a:pt x="380" y="199"/>
                    <a:pt x="375" y="198"/>
                    <a:pt x="373" y="197"/>
                  </a:cubicBezTo>
                  <a:cubicBezTo>
                    <a:pt x="372" y="195"/>
                    <a:pt x="373" y="190"/>
                    <a:pt x="377" y="189"/>
                  </a:cubicBezTo>
                  <a:cubicBezTo>
                    <a:pt x="381" y="187"/>
                    <a:pt x="380" y="184"/>
                    <a:pt x="381" y="184"/>
                  </a:cubicBezTo>
                  <a:cubicBezTo>
                    <a:pt x="383" y="185"/>
                    <a:pt x="385" y="184"/>
                    <a:pt x="386" y="181"/>
                  </a:cubicBezTo>
                  <a:cubicBezTo>
                    <a:pt x="387" y="178"/>
                    <a:pt x="390" y="180"/>
                    <a:pt x="391" y="178"/>
                  </a:cubicBezTo>
                  <a:cubicBezTo>
                    <a:pt x="392" y="177"/>
                    <a:pt x="398" y="177"/>
                    <a:pt x="401" y="176"/>
                  </a:cubicBezTo>
                  <a:cubicBezTo>
                    <a:pt x="403" y="174"/>
                    <a:pt x="399" y="169"/>
                    <a:pt x="396" y="170"/>
                  </a:cubicBezTo>
                  <a:cubicBezTo>
                    <a:pt x="393" y="171"/>
                    <a:pt x="390" y="170"/>
                    <a:pt x="388" y="167"/>
                  </a:cubicBezTo>
                  <a:cubicBezTo>
                    <a:pt x="386" y="164"/>
                    <a:pt x="380" y="172"/>
                    <a:pt x="376" y="174"/>
                  </a:cubicBezTo>
                  <a:cubicBezTo>
                    <a:pt x="372" y="176"/>
                    <a:pt x="370" y="171"/>
                    <a:pt x="371" y="167"/>
                  </a:cubicBezTo>
                  <a:cubicBezTo>
                    <a:pt x="372" y="164"/>
                    <a:pt x="368" y="164"/>
                    <a:pt x="362" y="164"/>
                  </a:cubicBezTo>
                  <a:cubicBezTo>
                    <a:pt x="357" y="165"/>
                    <a:pt x="359" y="154"/>
                    <a:pt x="362" y="154"/>
                  </a:cubicBezTo>
                  <a:cubicBezTo>
                    <a:pt x="366" y="153"/>
                    <a:pt x="371" y="157"/>
                    <a:pt x="373" y="151"/>
                  </a:cubicBezTo>
                  <a:cubicBezTo>
                    <a:pt x="375" y="145"/>
                    <a:pt x="378" y="149"/>
                    <a:pt x="383" y="144"/>
                  </a:cubicBezTo>
                  <a:cubicBezTo>
                    <a:pt x="387" y="139"/>
                    <a:pt x="393" y="135"/>
                    <a:pt x="397" y="138"/>
                  </a:cubicBezTo>
                  <a:cubicBezTo>
                    <a:pt x="401" y="142"/>
                    <a:pt x="393" y="147"/>
                    <a:pt x="391" y="150"/>
                  </a:cubicBezTo>
                  <a:cubicBezTo>
                    <a:pt x="390" y="153"/>
                    <a:pt x="392" y="154"/>
                    <a:pt x="390" y="156"/>
                  </a:cubicBezTo>
                  <a:cubicBezTo>
                    <a:pt x="387" y="159"/>
                    <a:pt x="391" y="159"/>
                    <a:pt x="396" y="156"/>
                  </a:cubicBezTo>
                  <a:cubicBezTo>
                    <a:pt x="401" y="153"/>
                    <a:pt x="407" y="149"/>
                    <a:pt x="411" y="148"/>
                  </a:cubicBezTo>
                  <a:cubicBezTo>
                    <a:pt x="413" y="147"/>
                    <a:pt x="414" y="147"/>
                    <a:pt x="415" y="147"/>
                  </a:cubicBezTo>
                  <a:cubicBezTo>
                    <a:pt x="416" y="145"/>
                    <a:pt x="417" y="144"/>
                    <a:pt x="418" y="143"/>
                  </a:cubicBezTo>
                  <a:cubicBezTo>
                    <a:pt x="421" y="142"/>
                    <a:pt x="432" y="137"/>
                    <a:pt x="433" y="135"/>
                  </a:cubicBezTo>
                  <a:cubicBezTo>
                    <a:pt x="435" y="132"/>
                    <a:pt x="437" y="129"/>
                    <a:pt x="439" y="129"/>
                  </a:cubicBezTo>
                  <a:cubicBezTo>
                    <a:pt x="441" y="129"/>
                    <a:pt x="441" y="131"/>
                    <a:pt x="444" y="131"/>
                  </a:cubicBezTo>
                  <a:cubicBezTo>
                    <a:pt x="448" y="131"/>
                    <a:pt x="451" y="132"/>
                    <a:pt x="450" y="129"/>
                  </a:cubicBezTo>
                  <a:cubicBezTo>
                    <a:pt x="448" y="126"/>
                    <a:pt x="449" y="126"/>
                    <a:pt x="453" y="126"/>
                  </a:cubicBezTo>
                  <a:cubicBezTo>
                    <a:pt x="457" y="125"/>
                    <a:pt x="456" y="122"/>
                    <a:pt x="459" y="122"/>
                  </a:cubicBezTo>
                  <a:cubicBezTo>
                    <a:pt x="462" y="122"/>
                    <a:pt x="461" y="115"/>
                    <a:pt x="464" y="115"/>
                  </a:cubicBezTo>
                  <a:cubicBezTo>
                    <a:pt x="467" y="115"/>
                    <a:pt x="468" y="119"/>
                    <a:pt x="471" y="118"/>
                  </a:cubicBezTo>
                  <a:cubicBezTo>
                    <a:pt x="472" y="118"/>
                    <a:pt x="472" y="118"/>
                    <a:pt x="473" y="118"/>
                  </a:cubicBezTo>
                  <a:cubicBezTo>
                    <a:pt x="474" y="118"/>
                    <a:pt x="475" y="117"/>
                    <a:pt x="475" y="117"/>
                  </a:cubicBezTo>
                  <a:cubicBezTo>
                    <a:pt x="475" y="113"/>
                    <a:pt x="475" y="110"/>
                    <a:pt x="475" y="109"/>
                  </a:cubicBezTo>
                  <a:cubicBezTo>
                    <a:pt x="473" y="106"/>
                    <a:pt x="475" y="103"/>
                    <a:pt x="474" y="102"/>
                  </a:cubicBezTo>
                  <a:cubicBezTo>
                    <a:pt x="474" y="100"/>
                    <a:pt x="473" y="96"/>
                    <a:pt x="475" y="96"/>
                  </a:cubicBezTo>
                  <a:cubicBezTo>
                    <a:pt x="477" y="96"/>
                    <a:pt x="480" y="91"/>
                    <a:pt x="482" y="92"/>
                  </a:cubicBezTo>
                  <a:cubicBezTo>
                    <a:pt x="485" y="94"/>
                    <a:pt x="490" y="95"/>
                    <a:pt x="490" y="92"/>
                  </a:cubicBezTo>
                  <a:cubicBezTo>
                    <a:pt x="490" y="90"/>
                    <a:pt x="493" y="90"/>
                    <a:pt x="494" y="87"/>
                  </a:cubicBezTo>
                  <a:cubicBezTo>
                    <a:pt x="494" y="84"/>
                    <a:pt x="498" y="83"/>
                    <a:pt x="499" y="80"/>
                  </a:cubicBezTo>
                  <a:cubicBezTo>
                    <a:pt x="500" y="78"/>
                    <a:pt x="501" y="71"/>
                    <a:pt x="503" y="70"/>
                  </a:cubicBezTo>
                  <a:cubicBezTo>
                    <a:pt x="506" y="68"/>
                    <a:pt x="503" y="67"/>
                    <a:pt x="503" y="63"/>
                  </a:cubicBezTo>
                  <a:close/>
                  <a:moveTo>
                    <a:pt x="381" y="298"/>
                  </a:moveTo>
                  <a:cubicBezTo>
                    <a:pt x="378" y="308"/>
                    <a:pt x="385" y="314"/>
                    <a:pt x="386" y="313"/>
                  </a:cubicBezTo>
                  <a:cubicBezTo>
                    <a:pt x="388" y="311"/>
                    <a:pt x="398" y="290"/>
                    <a:pt x="396" y="287"/>
                  </a:cubicBezTo>
                  <a:cubicBezTo>
                    <a:pt x="394" y="284"/>
                    <a:pt x="384" y="289"/>
                    <a:pt x="381" y="298"/>
                  </a:cubicBezTo>
                  <a:close/>
                  <a:moveTo>
                    <a:pt x="292" y="332"/>
                  </a:moveTo>
                  <a:cubicBezTo>
                    <a:pt x="289" y="332"/>
                    <a:pt x="281" y="337"/>
                    <a:pt x="284" y="344"/>
                  </a:cubicBezTo>
                  <a:cubicBezTo>
                    <a:pt x="287" y="351"/>
                    <a:pt x="298" y="346"/>
                    <a:pt x="298" y="343"/>
                  </a:cubicBezTo>
                  <a:cubicBezTo>
                    <a:pt x="298" y="340"/>
                    <a:pt x="303" y="335"/>
                    <a:pt x="303" y="333"/>
                  </a:cubicBezTo>
                  <a:cubicBezTo>
                    <a:pt x="302" y="331"/>
                    <a:pt x="295" y="332"/>
                    <a:pt x="292" y="332"/>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59" name="Google Shape;15559;p133"/>
            <p:cNvSpPr/>
            <p:nvPr/>
          </p:nvSpPr>
          <p:spPr>
            <a:xfrm>
              <a:off x="3812883" y="5418332"/>
              <a:ext cx="232550" cy="1174061"/>
            </a:xfrm>
            <a:custGeom>
              <a:avLst/>
              <a:gdLst/>
              <a:ahLst/>
              <a:cxnLst/>
              <a:rect l="l" t="t" r="r" b="b"/>
              <a:pathLst>
                <a:path w="75" h="380" extrusionOk="0">
                  <a:moveTo>
                    <a:pt x="35" y="337"/>
                  </a:moveTo>
                  <a:cubicBezTo>
                    <a:pt x="33" y="338"/>
                    <a:pt x="32" y="334"/>
                    <a:pt x="31" y="334"/>
                  </a:cubicBezTo>
                  <a:cubicBezTo>
                    <a:pt x="29" y="334"/>
                    <a:pt x="29" y="327"/>
                    <a:pt x="30" y="324"/>
                  </a:cubicBezTo>
                  <a:cubicBezTo>
                    <a:pt x="31" y="321"/>
                    <a:pt x="24" y="323"/>
                    <a:pt x="22" y="322"/>
                  </a:cubicBezTo>
                  <a:cubicBezTo>
                    <a:pt x="20" y="321"/>
                    <a:pt x="23" y="319"/>
                    <a:pt x="21" y="316"/>
                  </a:cubicBezTo>
                  <a:cubicBezTo>
                    <a:pt x="18" y="314"/>
                    <a:pt x="20" y="310"/>
                    <a:pt x="20" y="308"/>
                  </a:cubicBezTo>
                  <a:cubicBezTo>
                    <a:pt x="21" y="307"/>
                    <a:pt x="22" y="303"/>
                    <a:pt x="25" y="303"/>
                  </a:cubicBezTo>
                  <a:cubicBezTo>
                    <a:pt x="28" y="303"/>
                    <a:pt x="26" y="299"/>
                    <a:pt x="28" y="297"/>
                  </a:cubicBezTo>
                  <a:cubicBezTo>
                    <a:pt x="31" y="295"/>
                    <a:pt x="26" y="292"/>
                    <a:pt x="28" y="290"/>
                  </a:cubicBezTo>
                  <a:cubicBezTo>
                    <a:pt x="31" y="289"/>
                    <a:pt x="28" y="285"/>
                    <a:pt x="32" y="285"/>
                  </a:cubicBezTo>
                  <a:cubicBezTo>
                    <a:pt x="35" y="284"/>
                    <a:pt x="32" y="280"/>
                    <a:pt x="34" y="279"/>
                  </a:cubicBezTo>
                  <a:cubicBezTo>
                    <a:pt x="37" y="278"/>
                    <a:pt x="34" y="275"/>
                    <a:pt x="35" y="272"/>
                  </a:cubicBezTo>
                  <a:cubicBezTo>
                    <a:pt x="35" y="269"/>
                    <a:pt x="33" y="267"/>
                    <a:pt x="36" y="266"/>
                  </a:cubicBezTo>
                  <a:cubicBezTo>
                    <a:pt x="39" y="265"/>
                    <a:pt x="37" y="262"/>
                    <a:pt x="35" y="260"/>
                  </a:cubicBezTo>
                  <a:cubicBezTo>
                    <a:pt x="32" y="258"/>
                    <a:pt x="35" y="258"/>
                    <a:pt x="38" y="258"/>
                  </a:cubicBezTo>
                  <a:cubicBezTo>
                    <a:pt x="41" y="258"/>
                    <a:pt x="39" y="254"/>
                    <a:pt x="37" y="255"/>
                  </a:cubicBezTo>
                  <a:cubicBezTo>
                    <a:pt x="34" y="256"/>
                    <a:pt x="32" y="253"/>
                    <a:pt x="34" y="250"/>
                  </a:cubicBezTo>
                  <a:cubicBezTo>
                    <a:pt x="36" y="248"/>
                    <a:pt x="32" y="247"/>
                    <a:pt x="33" y="245"/>
                  </a:cubicBezTo>
                  <a:cubicBezTo>
                    <a:pt x="34" y="244"/>
                    <a:pt x="34" y="242"/>
                    <a:pt x="32" y="241"/>
                  </a:cubicBezTo>
                  <a:cubicBezTo>
                    <a:pt x="31" y="240"/>
                    <a:pt x="32" y="232"/>
                    <a:pt x="33" y="232"/>
                  </a:cubicBezTo>
                  <a:cubicBezTo>
                    <a:pt x="35" y="231"/>
                    <a:pt x="34" y="225"/>
                    <a:pt x="34" y="223"/>
                  </a:cubicBezTo>
                  <a:cubicBezTo>
                    <a:pt x="34" y="221"/>
                    <a:pt x="32" y="219"/>
                    <a:pt x="32" y="217"/>
                  </a:cubicBezTo>
                  <a:cubicBezTo>
                    <a:pt x="32" y="215"/>
                    <a:pt x="34" y="215"/>
                    <a:pt x="34" y="211"/>
                  </a:cubicBezTo>
                  <a:cubicBezTo>
                    <a:pt x="34" y="207"/>
                    <a:pt x="35" y="206"/>
                    <a:pt x="37" y="206"/>
                  </a:cubicBezTo>
                  <a:cubicBezTo>
                    <a:pt x="38" y="205"/>
                    <a:pt x="37" y="201"/>
                    <a:pt x="37" y="199"/>
                  </a:cubicBezTo>
                  <a:cubicBezTo>
                    <a:pt x="37" y="197"/>
                    <a:pt x="41" y="199"/>
                    <a:pt x="42" y="196"/>
                  </a:cubicBezTo>
                  <a:cubicBezTo>
                    <a:pt x="42" y="193"/>
                    <a:pt x="39" y="193"/>
                    <a:pt x="40" y="191"/>
                  </a:cubicBezTo>
                  <a:cubicBezTo>
                    <a:pt x="40" y="189"/>
                    <a:pt x="40" y="186"/>
                    <a:pt x="40" y="180"/>
                  </a:cubicBezTo>
                  <a:cubicBezTo>
                    <a:pt x="40" y="175"/>
                    <a:pt x="44" y="173"/>
                    <a:pt x="46" y="172"/>
                  </a:cubicBezTo>
                  <a:cubicBezTo>
                    <a:pt x="48" y="170"/>
                    <a:pt x="44" y="162"/>
                    <a:pt x="46" y="161"/>
                  </a:cubicBezTo>
                  <a:cubicBezTo>
                    <a:pt x="48" y="160"/>
                    <a:pt x="47" y="156"/>
                    <a:pt x="48" y="155"/>
                  </a:cubicBezTo>
                  <a:cubicBezTo>
                    <a:pt x="50" y="154"/>
                    <a:pt x="50" y="151"/>
                    <a:pt x="51" y="148"/>
                  </a:cubicBezTo>
                  <a:cubicBezTo>
                    <a:pt x="52" y="145"/>
                    <a:pt x="49" y="143"/>
                    <a:pt x="49" y="141"/>
                  </a:cubicBezTo>
                  <a:cubicBezTo>
                    <a:pt x="49" y="138"/>
                    <a:pt x="48" y="135"/>
                    <a:pt x="46" y="132"/>
                  </a:cubicBezTo>
                  <a:cubicBezTo>
                    <a:pt x="44" y="129"/>
                    <a:pt x="44" y="123"/>
                    <a:pt x="46" y="123"/>
                  </a:cubicBezTo>
                  <a:cubicBezTo>
                    <a:pt x="47" y="123"/>
                    <a:pt x="47" y="117"/>
                    <a:pt x="49" y="117"/>
                  </a:cubicBezTo>
                  <a:cubicBezTo>
                    <a:pt x="52" y="116"/>
                    <a:pt x="51" y="112"/>
                    <a:pt x="49" y="108"/>
                  </a:cubicBezTo>
                  <a:cubicBezTo>
                    <a:pt x="48" y="105"/>
                    <a:pt x="52" y="106"/>
                    <a:pt x="52" y="104"/>
                  </a:cubicBezTo>
                  <a:cubicBezTo>
                    <a:pt x="52" y="101"/>
                    <a:pt x="53" y="97"/>
                    <a:pt x="56" y="96"/>
                  </a:cubicBezTo>
                  <a:cubicBezTo>
                    <a:pt x="58" y="95"/>
                    <a:pt x="58" y="91"/>
                    <a:pt x="58" y="89"/>
                  </a:cubicBezTo>
                  <a:cubicBezTo>
                    <a:pt x="58" y="87"/>
                    <a:pt x="61" y="86"/>
                    <a:pt x="63" y="85"/>
                  </a:cubicBezTo>
                  <a:cubicBezTo>
                    <a:pt x="65" y="83"/>
                    <a:pt x="60" y="81"/>
                    <a:pt x="63" y="79"/>
                  </a:cubicBezTo>
                  <a:cubicBezTo>
                    <a:pt x="66" y="78"/>
                    <a:pt x="61" y="71"/>
                    <a:pt x="62" y="70"/>
                  </a:cubicBezTo>
                  <a:cubicBezTo>
                    <a:pt x="64" y="69"/>
                    <a:pt x="62" y="66"/>
                    <a:pt x="63" y="64"/>
                  </a:cubicBezTo>
                  <a:cubicBezTo>
                    <a:pt x="63" y="62"/>
                    <a:pt x="71" y="58"/>
                    <a:pt x="72" y="57"/>
                  </a:cubicBezTo>
                  <a:cubicBezTo>
                    <a:pt x="73" y="55"/>
                    <a:pt x="74" y="51"/>
                    <a:pt x="74" y="47"/>
                  </a:cubicBezTo>
                  <a:cubicBezTo>
                    <a:pt x="71" y="48"/>
                    <a:pt x="69" y="49"/>
                    <a:pt x="69" y="48"/>
                  </a:cubicBezTo>
                  <a:cubicBezTo>
                    <a:pt x="68" y="47"/>
                    <a:pt x="69" y="41"/>
                    <a:pt x="67" y="39"/>
                  </a:cubicBezTo>
                  <a:cubicBezTo>
                    <a:pt x="64" y="37"/>
                    <a:pt x="66" y="32"/>
                    <a:pt x="64" y="31"/>
                  </a:cubicBezTo>
                  <a:cubicBezTo>
                    <a:pt x="61" y="30"/>
                    <a:pt x="59" y="26"/>
                    <a:pt x="61" y="24"/>
                  </a:cubicBezTo>
                  <a:cubicBezTo>
                    <a:pt x="63" y="23"/>
                    <a:pt x="61" y="20"/>
                    <a:pt x="62" y="18"/>
                  </a:cubicBezTo>
                  <a:cubicBezTo>
                    <a:pt x="64" y="17"/>
                    <a:pt x="61" y="17"/>
                    <a:pt x="59" y="14"/>
                  </a:cubicBezTo>
                  <a:cubicBezTo>
                    <a:pt x="56" y="11"/>
                    <a:pt x="60" y="7"/>
                    <a:pt x="57" y="5"/>
                  </a:cubicBezTo>
                  <a:cubicBezTo>
                    <a:pt x="54" y="3"/>
                    <a:pt x="54" y="0"/>
                    <a:pt x="53" y="1"/>
                  </a:cubicBezTo>
                  <a:cubicBezTo>
                    <a:pt x="52" y="2"/>
                    <a:pt x="52" y="6"/>
                    <a:pt x="50" y="8"/>
                  </a:cubicBezTo>
                  <a:cubicBezTo>
                    <a:pt x="49" y="8"/>
                    <a:pt x="49" y="8"/>
                    <a:pt x="48" y="9"/>
                  </a:cubicBezTo>
                  <a:cubicBezTo>
                    <a:pt x="48" y="11"/>
                    <a:pt x="47" y="15"/>
                    <a:pt x="48" y="17"/>
                  </a:cubicBezTo>
                  <a:cubicBezTo>
                    <a:pt x="49" y="19"/>
                    <a:pt x="50" y="33"/>
                    <a:pt x="49" y="38"/>
                  </a:cubicBezTo>
                  <a:cubicBezTo>
                    <a:pt x="47" y="44"/>
                    <a:pt x="46" y="48"/>
                    <a:pt x="45" y="51"/>
                  </a:cubicBezTo>
                  <a:cubicBezTo>
                    <a:pt x="44" y="54"/>
                    <a:pt x="48" y="54"/>
                    <a:pt x="46" y="56"/>
                  </a:cubicBezTo>
                  <a:cubicBezTo>
                    <a:pt x="45" y="57"/>
                    <a:pt x="45" y="61"/>
                    <a:pt x="45" y="67"/>
                  </a:cubicBezTo>
                  <a:cubicBezTo>
                    <a:pt x="45" y="73"/>
                    <a:pt x="42" y="83"/>
                    <a:pt x="42" y="86"/>
                  </a:cubicBezTo>
                  <a:cubicBezTo>
                    <a:pt x="41" y="89"/>
                    <a:pt x="39" y="92"/>
                    <a:pt x="39" y="95"/>
                  </a:cubicBezTo>
                  <a:cubicBezTo>
                    <a:pt x="40" y="99"/>
                    <a:pt x="38" y="101"/>
                    <a:pt x="36" y="102"/>
                  </a:cubicBezTo>
                  <a:cubicBezTo>
                    <a:pt x="34" y="104"/>
                    <a:pt x="39" y="109"/>
                    <a:pt x="39" y="112"/>
                  </a:cubicBezTo>
                  <a:cubicBezTo>
                    <a:pt x="39" y="115"/>
                    <a:pt x="35" y="117"/>
                    <a:pt x="36" y="122"/>
                  </a:cubicBezTo>
                  <a:cubicBezTo>
                    <a:pt x="37" y="128"/>
                    <a:pt x="36" y="138"/>
                    <a:pt x="36" y="140"/>
                  </a:cubicBezTo>
                  <a:cubicBezTo>
                    <a:pt x="36" y="142"/>
                    <a:pt x="33" y="142"/>
                    <a:pt x="34" y="146"/>
                  </a:cubicBezTo>
                  <a:cubicBezTo>
                    <a:pt x="34" y="150"/>
                    <a:pt x="31" y="151"/>
                    <a:pt x="31" y="156"/>
                  </a:cubicBezTo>
                  <a:cubicBezTo>
                    <a:pt x="30" y="162"/>
                    <a:pt x="26" y="170"/>
                    <a:pt x="24" y="174"/>
                  </a:cubicBezTo>
                  <a:cubicBezTo>
                    <a:pt x="23" y="179"/>
                    <a:pt x="23" y="181"/>
                    <a:pt x="20" y="181"/>
                  </a:cubicBezTo>
                  <a:cubicBezTo>
                    <a:pt x="18" y="181"/>
                    <a:pt x="18" y="183"/>
                    <a:pt x="19" y="187"/>
                  </a:cubicBezTo>
                  <a:cubicBezTo>
                    <a:pt x="21" y="191"/>
                    <a:pt x="18" y="194"/>
                    <a:pt x="20" y="198"/>
                  </a:cubicBezTo>
                  <a:cubicBezTo>
                    <a:pt x="23" y="201"/>
                    <a:pt x="22" y="203"/>
                    <a:pt x="21" y="206"/>
                  </a:cubicBezTo>
                  <a:cubicBezTo>
                    <a:pt x="20" y="210"/>
                    <a:pt x="18" y="210"/>
                    <a:pt x="18" y="213"/>
                  </a:cubicBezTo>
                  <a:cubicBezTo>
                    <a:pt x="18" y="217"/>
                    <a:pt x="16" y="220"/>
                    <a:pt x="17" y="223"/>
                  </a:cubicBezTo>
                  <a:cubicBezTo>
                    <a:pt x="18" y="227"/>
                    <a:pt x="18" y="228"/>
                    <a:pt x="16" y="228"/>
                  </a:cubicBezTo>
                  <a:cubicBezTo>
                    <a:pt x="14" y="228"/>
                    <a:pt x="13" y="231"/>
                    <a:pt x="13" y="238"/>
                  </a:cubicBezTo>
                  <a:cubicBezTo>
                    <a:pt x="12" y="244"/>
                    <a:pt x="12" y="244"/>
                    <a:pt x="17" y="243"/>
                  </a:cubicBezTo>
                  <a:cubicBezTo>
                    <a:pt x="21" y="243"/>
                    <a:pt x="18" y="228"/>
                    <a:pt x="20" y="228"/>
                  </a:cubicBezTo>
                  <a:cubicBezTo>
                    <a:pt x="23" y="228"/>
                    <a:pt x="21" y="226"/>
                    <a:pt x="24" y="225"/>
                  </a:cubicBezTo>
                  <a:cubicBezTo>
                    <a:pt x="26" y="224"/>
                    <a:pt x="24" y="227"/>
                    <a:pt x="26" y="228"/>
                  </a:cubicBezTo>
                  <a:cubicBezTo>
                    <a:pt x="28" y="229"/>
                    <a:pt x="29" y="230"/>
                    <a:pt x="26" y="232"/>
                  </a:cubicBezTo>
                  <a:cubicBezTo>
                    <a:pt x="24" y="233"/>
                    <a:pt x="27" y="237"/>
                    <a:pt x="26" y="239"/>
                  </a:cubicBezTo>
                  <a:cubicBezTo>
                    <a:pt x="24" y="241"/>
                    <a:pt x="22" y="243"/>
                    <a:pt x="24" y="246"/>
                  </a:cubicBezTo>
                  <a:cubicBezTo>
                    <a:pt x="25" y="248"/>
                    <a:pt x="22" y="248"/>
                    <a:pt x="22" y="251"/>
                  </a:cubicBezTo>
                  <a:cubicBezTo>
                    <a:pt x="22" y="254"/>
                    <a:pt x="24" y="254"/>
                    <a:pt x="22" y="255"/>
                  </a:cubicBezTo>
                  <a:cubicBezTo>
                    <a:pt x="21" y="256"/>
                    <a:pt x="24" y="258"/>
                    <a:pt x="22" y="259"/>
                  </a:cubicBezTo>
                  <a:cubicBezTo>
                    <a:pt x="20" y="259"/>
                    <a:pt x="21" y="261"/>
                    <a:pt x="23" y="264"/>
                  </a:cubicBezTo>
                  <a:cubicBezTo>
                    <a:pt x="24" y="266"/>
                    <a:pt x="20" y="265"/>
                    <a:pt x="18" y="266"/>
                  </a:cubicBezTo>
                  <a:cubicBezTo>
                    <a:pt x="16" y="268"/>
                    <a:pt x="20" y="270"/>
                    <a:pt x="19" y="272"/>
                  </a:cubicBezTo>
                  <a:cubicBezTo>
                    <a:pt x="18" y="274"/>
                    <a:pt x="15" y="271"/>
                    <a:pt x="14" y="269"/>
                  </a:cubicBezTo>
                  <a:cubicBezTo>
                    <a:pt x="12" y="268"/>
                    <a:pt x="16" y="266"/>
                    <a:pt x="17" y="264"/>
                  </a:cubicBezTo>
                  <a:cubicBezTo>
                    <a:pt x="19" y="262"/>
                    <a:pt x="16" y="257"/>
                    <a:pt x="13" y="258"/>
                  </a:cubicBezTo>
                  <a:cubicBezTo>
                    <a:pt x="10" y="259"/>
                    <a:pt x="16" y="262"/>
                    <a:pt x="16" y="264"/>
                  </a:cubicBezTo>
                  <a:cubicBezTo>
                    <a:pt x="16" y="267"/>
                    <a:pt x="11" y="264"/>
                    <a:pt x="11" y="266"/>
                  </a:cubicBezTo>
                  <a:cubicBezTo>
                    <a:pt x="11" y="269"/>
                    <a:pt x="8" y="268"/>
                    <a:pt x="6" y="270"/>
                  </a:cubicBezTo>
                  <a:cubicBezTo>
                    <a:pt x="5" y="272"/>
                    <a:pt x="9" y="274"/>
                    <a:pt x="7" y="274"/>
                  </a:cubicBezTo>
                  <a:cubicBezTo>
                    <a:pt x="5" y="275"/>
                    <a:pt x="2" y="277"/>
                    <a:pt x="2" y="279"/>
                  </a:cubicBezTo>
                  <a:cubicBezTo>
                    <a:pt x="1" y="281"/>
                    <a:pt x="4" y="281"/>
                    <a:pt x="4" y="280"/>
                  </a:cubicBezTo>
                  <a:cubicBezTo>
                    <a:pt x="4" y="278"/>
                    <a:pt x="7" y="277"/>
                    <a:pt x="7" y="280"/>
                  </a:cubicBezTo>
                  <a:cubicBezTo>
                    <a:pt x="8" y="282"/>
                    <a:pt x="10" y="280"/>
                    <a:pt x="12" y="280"/>
                  </a:cubicBezTo>
                  <a:cubicBezTo>
                    <a:pt x="15" y="281"/>
                    <a:pt x="15" y="285"/>
                    <a:pt x="13" y="284"/>
                  </a:cubicBezTo>
                  <a:cubicBezTo>
                    <a:pt x="12" y="284"/>
                    <a:pt x="10" y="287"/>
                    <a:pt x="10" y="290"/>
                  </a:cubicBezTo>
                  <a:cubicBezTo>
                    <a:pt x="11" y="292"/>
                    <a:pt x="16" y="290"/>
                    <a:pt x="18" y="290"/>
                  </a:cubicBezTo>
                  <a:cubicBezTo>
                    <a:pt x="21" y="291"/>
                    <a:pt x="20" y="295"/>
                    <a:pt x="18" y="294"/>
                  </a:cubicBezTo>
                  <a:cubicBezTo>
                    <a:pt x="17" y="292"/>
                    <a:pt x="14" y="290"/>
                    <a:pt x="13" y="292"/>
                  </a:cubicBezTo>
                  <a:cubicBezTo>
                    <a:pt x="12" y="295"/>
                    <a:pt x="10" y="294"/>
                    <a:pt x="8" y="293"/>
                  </a:cubicBezTo>
                  <a:cubicBezTo>
                    <a:pt x="6" y="292"/>
                    <a:pt x="0" y="296"/>
                    <a:pt x="2" y="297"/>
                  </a:cubicBezTo>
                  <a:cubicBezTo>
                    <a:pt x="4" y="299"/>
                    <a:pt x="4" y="301"/>
                    <a:pt x="5" y="301"/>
                  </a:cubicBezTo>
                  <a:cubicBezTo>
                    <a:pt x="7" y="301"/>
                    <a:pt x="9" y="300"/>
                    <a:pt x="10" y="299"/>
                  </a:cubicBezTo>
                  <a:cubicBezTo>
                    <a:pt x="10" y="297"/>
                    <a:pt x="13" y="296"/>
                    <a:pt x="13" y="299"/>
                  </a:cubicBezTo>
                  <a:cubicBezTo>
                    <a:pt x="13" y="302"/>
                    <a:pt x="10" y="301"/>
                    <a:pt x="9" y="303"/>
                  </a:cubicBezTo>
                  <a:cubicBezTo>
                    <a:pt x="8" y="304"/>
                    <a:pt x="7" y="306"/>
                    <a:pt x="4" y="308"/>
                  </a:cubicBezTo>
                  <a:cubicBezTo>
                    <a:pt x="2" y="309"/>
                    <a:pt x="4" y="312"/>
                    <a:pt x="6" y="311"/>
                  </a:cubicBezTo>
                  <a:cubicBezTo>
                    <a:pt x="8" y="310"/>
                    <a:pt x="6" y="313"/>
                    <a:pt x="8" y="314"/>
                  </a:cubicBezTo>
                  <a:cubicBezTo>
                    <a:pt x="11" y="314"/>
                    <a:pt x="11" y="312"/>
                    <a:pt x="11" y="310"/>
                  </a:cubicBezTo>
                  <a:cubicBezTo>
                    <a:pt x="10" y="308"/>
                    <a:pt x="12" y="304"/>
                    <a:pt x="14" y="306"/>
                  </a:cubicBezTo>
                  <a:cubicBezTo>
                    <a:pt x="17" y="308"/>
                    <a:pt x="13" y="311"/>
                    <a:pt x="13" y="312"/>
                  </a:cubicBezTo>
                  <a:cubicBezTo>
                    <a:pt x="13" y="314"/>
                    <a:pt x="12" y="317"/>
                    <a:pt x="12" y="319"/>
                  </a:cubicBezTo>
                  <a:cubicBezTo>
                    <a:pt x="12" y="321"/>
                    <a:pt x="10" y="320"/>
                    <a:pt x="10" y="322"/>
                  </a:cubicBezTo>
                  <a:cubicBezTo>
                    <a:pt x="10" y="324"/>
                    <a:pt x="4" y="323"/>
                    <a:pt x="7" y="324"/>
                  </a:cubicBezTo>
                  <a:cubicBezTo>
                    <a:pt x="9" y="326"/>
                    <a:pt x="5" y="328"/>
                    <a:pt x="7" y="329"/>
                  </a:cubicBezTo>
                  <a:cubicBezTo>
                    <a:pt x="8" y="331"/>
                    <a:pt x="9" y="327"/>
                    <a:pt x="11" y="328"/>
                  </a:cubicBezTo>
                  <a:cubicBezTo>
                    <a:pt x="13" y="329"/>
                    <a:pt x="13" y="329"/>
                    <a:pt x="16" y="328"/>
                  </a:cubicBezTo>
                  <a:cubicBezTo>
                    <a:pt x="18" y="327"/>
                    <a:pt x="20" y="330"/>
                    <a:pt x="17" y="331"/>
                  </a:cubicBezTo>
                  <a:cubicBezTo>
                    <a:pt x="15" y="332"/>
                    <a:pt x="12" y="334"/>
                    <a:pt x="13" y="335"/>
                  </a:cubicBezTo>
                  <a:cubicBezTo>
                    <a:pt x="14" y="335"/>
                    <a:pt x="18" y="333"/>
                    <a:pt x="18" y="335"/>
                  </a:cubicBezTo>
                  <a:cubicBezTo>
                    <a:pt x="19" y="338"/>
                    <a:pt x="21" y="337"/>
                    <a:pt x="21" y="334"/>
                  </a:cubicBezTo>
                  <a:cubicBezTo>
                    <a:pt x="21" y="332"/>
                    <a:pt x="26" y="334"/>
                    <a:pt x="27" y="336"/>
                  </a:cubicBezTo>
                  <a:cubicBezTo>
                    <a:pt x="27" y="339"/>
                    <a:pt x="22" y="340"/>
                    <a:pt x="19" y="339"/>
                  </a:cubicBezTo>
                  <a:cubicBezTo>
                    <a:pt x="16" y="339"/>
                    <a:pt x="15" y="342"/>
                    <a:pt x="17" y="344"/>
                  </a:cubicBezTo>
                  <a:cubicBezTo>
                    <a:pt x="18" y="347"/>
                    <a:pt x="21" y="344"/>
                    <a:pt x="23" y="342"/>
                  </a:cubicBezTo>
                  <a:cubicBezTo>
                    <a:pt x="25" y="340"/>
                    <a:pt x="35" y="341"/>
                    <a:pt x="36" y="343"/>
                  </a:cubicBezTo>
                  <a:cubicBezTo>
                    <a:pt x="36" y="345"/>
                    <a:pt x="31" y="343"/>
                    <a:pt x="30" y="345"/>
                  </a:cubicBezTo>
                  <a:cubicBezTo>
                    <a:pt x="30" y="346"/>
                    <a:pt x="26" y="347"/>
                    <a:pt x="25" y="346"/>
                  </a:cubicBezTo>
                  <a:cubicBezTo>
                    <a:pt x="25" y="344"/>
                    <a:pt x="21" y="346"/>
                    <a:pt x="21" y="349"/>
                  </a:cubicBezTo>
                  <a:cubicBezTo>
                    <a:pt x="20" y="351"/>
                    <a:pt x="17" y="351"/>
                    <a:pt x="21" y="352"/>
                  </a:cubicBezTo>
                  <a:cubicBezTo>
                    <a:pt x="24" y="353"/>
                    <a:pt x="23" y="348"/>
                    <a:pt x="28" y="349"/>
                  </a:cubicBezTo>
                  <a:cubicBezTo>
                    <a:pt x="34" y="349"/>
                    <a:pt x="36" y="344"/>
                    <a:pt x="38" y="347"/>
                  </a:cubicBezTo>
                  <a:cubicBezTo>
                    <a:pt x="39" y="350"/>
                    <a:pt x="34" y="352"/>
                    <a:pt x="32" y="350"/>
                  </a:cubicBezTo>
                  <a:cubicBezTo>
                    <a:pt x="30" y="349"/>
                    <a:pt x="27" y="352"/>
                    <a:pt x="27" y="355"/>
                  </a:cubicBezTo>
                  <a:cubicBezTo>
                    <a:pt x="27" y="357"/>
                    <a:pt x="21" y="354"/>
                    <a:pt x="18" y="353"/>
                  </a:cubicBezTo>
                  <a:cubicBezTo>
                    <a:pt x="15" y="353"/>
                    <a:pt x="17" y="356"/>
                    <a:pt x="19" y="359"/>
                  </a:cubicBezTo>
                  <a:cubicBezTo>
                    <a:pt x="22" y="362"/>
                    <a:pt x="23" y="359"/>
                    <a:pt x="27" y="361"/>
                  </a:cubicBezTo>
                  <a:cubicBezTo>
                    <a:pt x="30" y="363"/>
                    <a:pt x="30" y="365"/>
                    <a:pt x="32" y="363"/>
                  </a:cubicBezTo>
                  <a:cubicBezTo>
                    <a:pt x="34" y="361"/>
                    <a:pt x="32" y="361"/>
                    <a:pt x="30" y="360"/>
                  </a:cubicBezTo>
                  <a:cubicBezTo>
                    <a:pt x="29" y="359"/>
                    <a:pt x="30" y="356"/>
                    <a:pt x="34" y="358"/>
                  </a:cubicBezTo>
                  <a:cubicBezTo>
                    <a:pt x="37" y="359"/>
                    <a:pt x="41" y="356"/>
                    <a:pt x="40" y="352"/>
                  </a:cubicBezTo>
                  <a:cubicBezTo>
                    <a:pt x="39" y="347"/>
                    <a:pt x="44" y="345"/>
                    <a:pt x="48" y="344"/>
                  </a:cubicBezTo>
                  <a:cubicBezTo>
                    <a:pt x="52" y="342"/>
                    <a:pt x="50" y="347"/>
                    <a:pt x="47" y="348"/>
                  </a:cubicBezTo>
                  <a:cubicBezTo>
                    <a:pt x="44" y="349"/>
                    <a:pt x="43" y="350"/>
                    <a:pt x="45" y="353"/>
                  </a:cubicBezTo>
                  <a:cubicBezTo>
                    <a:pt x="48" y="355"/>
                    <a:pt x="51" y="351"/>
                    <a:pt x="53" y="353"/>
                  </a:cubicBezTo>
                  <a:cubicBezTo>
                    <a:pt x="55" y="355"/>
                    <a:pt x="49" y="355"/>
                    <a:pt x="48" y="357"/>
                  </a:cubicBezTo>
                  <a:cubicBezTo>
                    <a:pt x="47" y="359"/>
                    <a:pt x="52" y="361"/>
                    <a:pt x="49" y="363"/>
                  </a:cubicBezTo>
                  <a:cubicBezTo>
                    <a:pt x="46" y="364"/>
                    <a:pt x="47" y="357"/>
                    <a:pt x="45" y="356"/>
                  </a:cubicBezTo>
                  <a:cubicBezTo>
                    <a:pt x="43" y="355"/>
                    <a:pt x="42" y="357"/>
                    <a:pt x="44" y="361"/>
                  </a:cubicBezTo>
                  <a:cubicBezTo>
                    <a:pt x="45" y="365"/>
                    <a:pt x="41" y="362"/>
                    <a:pt x="39" y="360"/>
                  </a:cubicBezTo>
                  <a:cubicBezTo>
                    <a:pt x="38" y="358"/>
                    <a:pt x="35" y="361"/>
                    <a:pt x="37" y="363"/>
                  </a:cubicBezTo>
                  <a:cubicBezTo>
                    <a:pt x="39" y="365"/>
                    <a:pt x="33" y="363"/>
                    <a:pt x="33" y="366"/>
                  </a:cubicBezTo>
                  <a:cubicBezTo>
                    <a:pt x="33" y="370"/>
                    <a:pt x="36" y="367"/>
                    <a:pt x="39" y="367"/>
                  </a:cubicBezTo>
                  <a:cubicBezTo>
                    <a:pt x="42" y="368"/>
                    <a:pt x="41" y="373"/>
                    <a:pt x="43" y="375"/>
                  </a:cubicBezTo>
                  <a:cubicBezTo>
                    <a:pt x="46" y="377"/>
                    <a:pt x="44" y="369"/>
                    <a:pt x="46" y="368"/>
                  </a:cubicBezTo>
                  <a:cubicBezTo>
                    <a:pt x="49" y="368"/>
                    <a:pt x="47" y="374"/>
                    <a:pt x="52" y="376"/>
                  </a:cubicBezTo>
                  <a:cubicBezTo>
                    <a:pt x="58" y="378"/>
                    <a:pt x="53" y="375"/>
                    <a:pt x="55" y="373"/>
                  </a:cubicBezTo>
                  <a:cubicBezTo>
                    <a:pt x="58" y="371"/>
                    <a:pt x="61" y="379"/>
                    <a:pt x="64" y="380"/>
                  </a:cubicBezTo>
                  <a:cubicBezTo>
                    <a:pt x="67" y="380"/>
                    <a:pt x="65" y="376"/>
                    <a:pt x="63" y="374"/>
                  </a:cubicBezTo>
                  <a:cubicBezTo>
                    <a:pt x="61" y="372"/>
                    <a:pt x="65" y="373"/>
                    <a:pt x="68" y="374"/>
                  </a:cubicBezTo>
                  <a:cubicBezTo>
                    <a:pt x="71" y="375"/>
                    <a:pt x="73" y="375"/>
                    <a:pt x="73" y="373"/>
                  </a:cubicBezTo>
                  <a:cubicBezTo>
                    <a:pt x="74" y="372"/>
                    <a:pt x="74" y="373"/>
                    <a:pt x="75" y="373"/>
                  </a:cubicBezTo>
                  <a:cubicBezTo>
                    <a:pt x="72" y="371"/>
                    <a:pt x="62" y="372"/>
                    <a:pt x="61" y="372"/>
                  </a:cubicBezTo>
                  <a:cubicBezTo>
                    <a:pt x="59" y="372"/>
                    <a:pt x="60" y="349"/>
                    <a:pt x="61" y="344"/>
                  </a:cubicBezTo>
                  <a:cubicBezTo>
                    <a:pt x="60" y="344"/>
                    <a:pt x="60" y="344"/>
                    <a:pt x="60" y="344"/>
                  </a:cubicBezTo>
                  <a:cubicBezTo>
                    <a:pt x="58" y="344"/>
                    <a:pt x="52" y="345"/>
                    <a:pt x="53" y="341"/>
                  </a:cubicBezTo>
                  <a:cubicBezTo>
                    <a:pt x="53" y="340"/>
                    <a:pt x="54" y="340"/>
                    <a:pt x="54" y="340"/>
                  </a:cubicBezTo>
                  <a:cubicBezTo>
                    <a:pt x="53" y="339"/>
                    <a:pt x="51" y="338"/>
                    <a:pt x="49" y="337"/>
                  </a:cubicBezTo>
                  <a:cubicBezTo>
                    <a:pt x="46" y="336"/>
                    <a:pt x="37" y="337"/>
                    <a:pt x="35" y="337"/>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0" name="Google Shape;15560;p133"/>
            <p:cNvSpPr/>
            <p:nvPr/>
          </p:nvSpPr>
          <p:spPr>
            <a:xfrm>
              <a:off x="6154720" y="4328491"/>
              <a:ext cx="262719" cy="432417"/>
            </a:xfrm>
            <a:custGeom>
              <a:avLst/>
              <a:gdLst/>
              <a:ahLst/>
              <a:cxnLst/>
              <a:rect l="l" t="t" r="r" b="b"/>
              <a:pathLst>
                <a:path w="85" h="140" extrusionOk="0">
                  <a:moveTo>
                    <a:pt x="84" y="34"/>
                  </a:moveTo>
                  <a:cubicBezTo>
                    <a:pt x="20" y="0"/>
                    <a:pt x="20" y="0"/>
                    <a:pt x="20" y="0"/>
                  </a:cubicBezTo>
                  <a:cubicBezTo>
                    <a:pt x="12" y="4"/>
                    <a:pt x="12" y="4"/>
                    <a:pt x="12" y="4"/>
                  </a:cubicBezTo>
                  <a:cubicBezTo>
                    <a:pt x="13" y="8"/>
                    <a:pt x="13" y="13"/>
                    <a:pt x="13" y="15"/>
                  </a:cubicBezTo>
                  <a:cubicBezTo>
                    <a:pt x="13" y="17"/>
                    <a:pt x="17" y="19"/>
                    <a:pt x="16" y="22"/>
                  </a:cubicBezTo>
                  <a:cubicBezTo>
                    <a:pt x="16" y="26"/>
                    <a:pt x="19" y="25"/>
                    <a:pt x="18" y="29"/>
                  </a:cubicBezTo>
                  <a:cubicBezTo>
                    <a:pt x="17" y="32"/>
                    <a:pt x="16" y="35"/>
                    <a:pt x="16" y="38"/>
                  </a:cubicBezTo>
                  <a:cubicBezTo>
                    <a:pt x="16" y="40"/>
                    <a:pt x="16" y="58"/>
                    <a:pt x="15" y="59"/>
                  </a:cubicBezTo>
                  <a:cubicBezTo>
                    <a:pt x="14" y="59"/>
                    <a:pt x="3" y="71"/>
                    <a:pt x="2" y="76"/>
                  </a:cubicBezTo>
                  <a:cubicBezTo>
                    <a:pt x="1" y="80"/>
                    <a:pt x="0" y="78"/>
                    <a:pt x="0" y="83"/>
                  </a:cubicBezTo>
                  <a:cubicBezTo>
                    <a:pt x="0" y="84"/>
                    <a:pt x="0" y="85"/>
                    <a:pt x="0" y="86"/>
                  </a:cubicBezTo>
                  <a:cubicBezTo>
                    <a:pt x="1" y="86"/>
                    <a:pt x="1" y="87"/>
                    <a:pt x="2" y="87"/>
                  </a:cubicBezTo>
                  <a:cubicBezTo>
                    <a:pt x="3" y="89"/>
                    <a:pt x="3" y="91"/>
                    <a:pt x="6" y="91"/>
                  </a:cubicBezTo>
                  <a:cubicBezTo>
                    <a:pt x="8" y="91"/>
                    <a:pt x="11" y="97"/>
                    <a:pt x="11" y="99"/>
                  </a:cubicBezTo>
                  <a:cubicBezTo>
                    <a:pt x="11" y="101"/>
                    <a:pt x="12" y="102"/>
                    <a:pt x="12" y="106"/>
                  </a:cubicBezTo>
                  <a:cubicBezTo>
                    <a:pt x="12" y="110"/>
                    <a:pt x="14" y="116"/>
                    <a:pt x="15" y="117"/>
                  </a:cubicBezTo>
                  <a:cubicBezTo>
                    <a:pt x="17" y="118"/>
                    <a:pt x="15" y="118"/>
                    <a:pt x="12" y="118"/>
                  </a:cubicBezTo>
                  <a:cubicBezTo>
                    <a:pt x="9" y="118"/>
                    <a:pt x="5" y="118"/>
                    <a:pt x="5" y="119"/>
                  </a:cubicBezTo>
                  <a:cubicBezTo>
                    <a:pt x="5" y="120"/>
                    <a:pt x="4" y="122"/>
                    <a:pt x="7" y="125"/>
                  </a:cubicBezTo>
                  <a:cubicBezTo>
                    <a:pt x="10" y="128"/>
                    <a:pt x="13" y="129"/>
                    <a:pt x="14" y="132"/>
                  </a:cubicBezTo>
                  <a:cubicBezTo>
                    <a:pt x="15" y="135"/>
                    <a:pt x="16" y="138"/>
                    <a:pt x="17" y="139"/>
                  </a:cubicBezTo>
                  <a:cubicBezTo>
                    <a:pt x="18" y="140"/>
                    <a:pt x="20" y="140"/>
                    <a:pt x="22" y="137"/>
                  </a:cubicBezTo>
                  <a:cubicBezTo>
                    <a:pt x="23" y="135"/>
                    <a:pt x="25" y="139"/>
                    <a:pt x="27" y="137"/>
                  </a:cubicBezTo>
                  <a:cubicBezTo>
                    <a:pt x="29" y="135"/>
                    <a:pt x="35" y="135"/>
                    <a:pt x="36" y="134"/>
                  </a:cubicBezTo>
                  <a:cubicBezTo>
                    <a:pt x="38" y="134"/>
                    <a:pt x="42" y="132"/>
                    <a:pt x="44" y="130"/>
                  </a:cubicBezTo>
                  <a:cubicBezTo>
                    <a:pt x="45" y="129"/>
                    <a:pt x="42" y="127"/>
                    <a:pt x="44" y="126"/>
                  </a:cubicBezTo>
                  <a:cubicBezTo>
                    <a:pt x="47" y="125"/>
                    <a:pt x="54" y="127"/>
                    <a:pt x="56" y="123"/>
                  </a:cubicBezTo>
                  <a:cubicBezTo>
                    <a:pt x="59" y="120"/>
                    <a:pt x="63" y="116"/>
                    <a:pt x="65" y="115"/>
                  </a:cubicBezTo>
                  <a:cubicBezTo>
                    <a:pt x="66" y="114"/>
                    <a:pt x="65" y="113"/>
                    <a:pt x="66" y="111"/>
                  </a:cubicBezTo>
                  <a:cubicBezTo>
                    <a:pt x="68" y="109"/>
                    <a:pt x="71" y="107"/>
                    <a:pt x="73" y="108"/>
                  </a:cubicBezTo>
                  <a:cubicBezTo>
                    <a:pt x="74" y="109"/>
                    <a:pt x="74" y="109"/>
                    <a:pt x="75" y="109"/>
                  </a:cubicBezTo>
                  <a:cubicBezTo>
                    <a:pt x="75" y="108"/>
                    <a:pt x="74" y="108"/>
                    <a:pt x="74" y="108"/>
                  </a:cubicBezTo>
                  <a:cubicBezTo>
                    <a:pt x="75" y="105"/>
                    <a:pt x="75" y="105"/>
                    <a:pt x="75" y="105"/>
                  </a:cubicBezTo>
                  <a:cubicBezTo>
                    <a:pt x="75" y="105"/>
                    <a:pt x="71" y="103"/>
                    <a:pt x="71" y="99"/>
                  </a:cubicBezTo>
                  <a:cubicBezTo>
                    <a:pt x="71" y="96"/>
                    <a:pt x="72" y="93"/>
                    <a:pt x="70" y="93"/>
                  </a:cubicBezTo>
                  <a:cubicBezTo>
                    <a:pt x="67" y="93"/>
                    <a:pt x="67" y="91"/>
                    <a:pt x="69" y="89"/>
                  </a:cubicBezTo>
                  <a:cubicBezTo>
                    <a:pt x="71" y="86"/>
                    <a:pt x="66" y="82"/>
                    <a:pt x="69" y="82"/>
                  </a:cubicBezTo>
                  <a:cubicBezTo>
                    <a:pt x="73" y="82"/>
                    <a:pt x="70" y="77"/>
                    <a:pt x="73" y="76"/>
                  </a:cubicBezTo>
                  <a:cubicBezTo>
                    <a:pt x="75" y="76"/>
                    <a:pt x="76" y="74"/>
                    <a:pt x="76" y="71"/>
                  </a:cubicBezTo>
                  <a:cubicBezTo>
                    <a:pt x="76" y="68"/>
                    <a:pt x="82" y="67"/>
                    <a:pt x="83" y="66"/>
                  </a:cubicBezTo>
                  <a:cubicBezTo>
                    <a:pt x="85" y="66"/>
                    <a:pt x="84" y="57"/>
                    <a:pt x="84" y="57"/>
                  </a:cubicBezTo>
                  <a:lnTo>
                    <a:pt x="84" y="34"/>
                  </a:ln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1" name="Google Shape;15561;p133"/>
            <p:cNvSpPr/>
            <p:nvPr/>
          </p:nvSpPr>
          <p:spPr>
            <a:xfrm>
              <a:off x="2113385" y="1994196"/>
              <a:ext cx="2314183" cy="1781205"/>
            </a:xfrm>
            <a:custGeom>
              <a:avLst/>
              <a:gdLst/>
              <a:ahLst/>
              <a:cxnLst/>
              <a:rect l="l" t="t" r="r" b="b"/>
              <a:pathLst>
                <a:path w="750" h="577" extrusionOk="0">
                  <a:moveTo>
                    <a:pt x="148" y="506"/>
                  </a:moveTo>
                  <a:cubicBezTo>
                    <a:pt x="145" y="503"/>
                    <a:pt x="139" y="504"/>
                    <a:pt x="138" y="502"/>
                  </a:cubicBezTo>
                  <a:cubicBezTo>
                    <a:pt x="137" y="499"/>
                    <a:pt x="131" y="490"/>
                    <a:pt x="128" y="491"/>
                  </a:cubicBezTo>
                  <a:cubicBezTo>
                    <a:pt x="125" y="491"/>
                    <a:pt x="121" y="491"/>
                    <a:pt x="117" y="488"/>
                  </a:cubicBezTo>
                  <a:cubicBezTo>
                    <a:pt x="114" y="485"/>
                    <a:pt x="111" y="485"/>
                    <a:pt x="108" y="487"/>
                  </a:cubicBezTo>
                  <a:cubicBezTo>
                    <a:pt x="106" y="489"/>
                    <a:pt x="111" y="489"/>
                    <a:pt x="111" y="491"/>
                  </a:cubicBezTo>
                  <a:cubicBezTo>
                    <a:pt x="111" y="493"/>
                    <a:pt x="113" y="494"/>
                    <a:pt x="115" y="493"/>
                  </a:cubicBezTo>
                  <a:cubicBezTo>
                    <a:pt x="117" y="493"/>
                    <a:pt x="119" y="498"/>
                    <a:pt x="121" y="498"/>
                  </a:cubicBezTo>
                  <a:cubicBezTo>
                    <a:pt x="123" y="498"/>
                    <a:pt x="124" y="502"/>
                    <a:pt x="126" y="502"/>
                  </a:cubicBezTo>
                  <a:cubicBezTo>
                    <a:pt x="129" y="502"/>
                    <a:pt x="130" y="505"/>
                    <a:pt x="131" y="506"/>
                  </a:cubicBezTo>
                  <a:cubicBezTo>
                    <a:pt x="132" y="508"/>
                    <a:pt x="135" y="506"/>
                    <a:pt x="135" y="508"/>
                  </a:cubicBezTo>
                  <a:cubicBezTo>
                    <a:pt x="135" y="510"/>
                    <a:pt x="138" y="511"/>
                    <a:pt x="139" y="513"/>
                  </a:cubicBezTo>
                  <a:cubicBezTo>
                    <a:pt x="144" y="514"/>
                    <a:pt x="148" y="514"/>
                    <a:pt x="152" y="513"/>
                  </a:cubicBezTo>
                  <a:cubicBezTo>
                    <a:pt x="152" y="512"/>
                    <a:pt x="153" y="510"/>
                    <a:pt x="153" y="509"/>
                  </a:cubicBezTo>
                  <a:cubicBezTo>
                    <a:pt x="154" y="507"/>
                    <a:pt x="150" y="509"/>
                    <a:pt x="148" y="506"/>
                  </a:cubicBezTo>
                  <a:close/>
                  <a:moveTo>
                    <a:pt x="142" y="209"/>
                  </a:moveTo>
                  <a:cubicBezTo>
                    <a:pt x="148" y="211"/>
                    <a:pt x="149" y="223"/>
                    <a:pt x="153" y="223"/>
                  </a:cubicBezTo>
                  <a:cubicBezTo>
                    <a:pt x="156" y="223"/>
                    <a:pt x="154" y="219"/>
                    <a:pt x="159" y="219"/>
                  </a:cubicBezTo>
                  <a:cubicBezTo>
                    <a:pt x="164" y="219"/>
                    <a:pt x="163" y="217"/>
                    <a:pt x="167" y="217"/>
                  </a:cubicBezTo>
                  <a:cubicBezTo>
                    <a:pt x="172" y="217"/>
                    <a:pt x="176" y="216"/>
                    <a:pt x="176" y="211"/>
                  </a:cubicBezTo>
                  <a:cubicBezTo>
                    <a:pt x="176" y="205"/>
                    <a:pt x="179" y="203"/>
                    <a:pt x="183" y="202"/>
                  </a:cubicBezTo>
                  <a:cubicBezTo>
                    <a:pt x="188" y="201"/>
                    <a:pt x="184" y="196"/>
                    <a:pt x="190" y="194"/>
                  </a:cubicBezTo>
                  <a:cubicBezTo>
                    <a:pt x="196" y="193"/>
                    <a:pt x="214" y="185"/>
                    <a:pt x="217" y="183"/>
                  </a:cubicBezTo>
                  <a:cubicBezTo>
                    <a:pt x="220" y="181"/>
                    <a:pt x="213" y="178"/>
                    <a:pt x="207" y="174"/>
                  </a:cubicBezTo>
                  <a:cubicBezTo>
                    <a:pt x="200" y="169"/>
                    <a:pt x="195" y="168"/>
                    <a:pt x="189" y="172"/>
                  </a:cubicBezTo>
                  <a:cubicBezTo>
                    <a:pt x="184" y="175"/>
                    <a:pt x="188" y="168"/>
                    <a:pt x="184" y="170"/>
                  </a:cubicBezTo>
                  <a:cubicBezTo>
                    <a:pt x="180" y="172"/>
                    <a:pt x="169" y="167"/>
                    <a:pt x="167" y="165"/>
                  </a:cubicBezTo>
                  <a:cubicBezTo>
                    <a:pt x="166" y="163"/>
                    <a:pt x="146" y="169"/>
                    <a:pt x="141" y="169"/>
                  </a:cubicBezTo>
                  <a:cubicBezTo>
                    <a:pt x="136" y="169"/>
                    <a:pt x="141" y="174"/>
                    <a:pt x="145" y="177"/>
                  </a:cubicBezTo>
                  <a:cubicBezTo>
                    <a:pt x="148" y="180"/>
                    <a:pt x="136" y="188"/>
                    <a:pt x="139" y="190"/>
                  </a:cubicBezTo>
                  <a:cubicBezTo>
                    <a:pt x="141" y="191"/>
                    <a:pt x="136" y="196"/>
                    <a:pt x="131" y="202"/>
                  </a:cubicBezTo>
                  <a:cubicBezTo>
                    <a:pt x="126" y="208"/>
                    <a:pt x="135" y="208"/>
                    <a:pt x="142" y="209"/>
                  </a:cubicBezTo>
                  <a:close/>
                  <a:moveTo>
                    <a:pt x="328" y="240"/>
                  </a:moveTo>
                  <a:cubicBezTo>
                    <a:pt x="330" y="237"/>
                    <a:pt x="340" y="245"/>
                    <a:pt x="340" y="240"/>
                  </a:cubicBezTo>
                  <a:cubicBezTo>
                    <a:pt x="341" y="234"/>
                    <a:pt x="330" y="231"/>
                    <a:pt x="325" y="228"/>
                  </a:cubicBezTo>
                  <a:cubicBezTo>
                    <a:pt x="321" y="225"/>
                    <a:pt x="319" y="227"/>
                    <a:pt x="312" y="222"/>
                  </a:cubicBezTo>
                  <a:cubicBezTo>
                    <a:pt x="305" y="217"/>
                    <a:pt x="314" y="214"/>
                    <a:pt x="308" y="210"/>
                  </a:cubicBezTo>
                  <a:cubicBezTo>
                    <a:pt x="303" y="206"/>
                    <a:pt x="301" y="194"/>
                    <a:pt x="305" y="191"/>
                  </a:cubicBezTo>
                  <a:cubicBezTo>
                    <a:pt x="309" y="187"/>
                    <a:pt x="313" y="181"/>
                    <a:pt x="306" y="179"/>
                  </a:cubicBezTo>
                  <a:cubicBezTo>
                    <a:pt x="300" y="176"/>
                    <a:pt x="289" y="181"/>
                    <a:pt x="290" y="183"/>
                  </a:cubicBezTo>
                  <a:cubicBezTo>
                    <a:pt x="291" y="184"/>
                    <a:pt x="300" y="189"/>
                    <a:pt x="300" y="191"/>
                  </a:cubicBezTo>
                  <a:cubicBezTo>
                    <a:pt x="300" y="194"/>
                    <a:pt x="292" y="185"/>
                    <a:pt x="289" y="187"/>
                  </a:cubicBezTo>
                  <a:cubicBezTo>
                    <a:pt x="286" y="189"/>
                    <a:pt x="282" y="183"/>
                    <a:pt x="280" y="187"/>
                  </a:cubicBezTo>
                  <a:cubicBezTo>
                    <a:pt x="277" y="191"/>
                    <a:pt x="283" y="204"/>
                    <a:pt x="285" y="208"/>
                  </a:cubicBezTo>
                  <a:cubicBezTo>
                    <a:pt x="288" y="211"/>
                    <a:pt x="283" y="211"/>
                    <a:pt x="280" y="212"/>
                  </a:cubicBezTo>
                  <a:cubicBezTo>
                    <a:pt x="277" y="213"/>
                    <a:pt x="277" y="202"/>
                    <a:pt x="274" y="197"/>
                  </a:cubicBezTo>
                  <a:cubicBezTo>
                    <a:pt x="271" y="193"/>
                    <a:pt x="259" y="188"/>
                    <a:pt x="258" y="191"/>
                  </a:cubicBezTo>
                  <a:cubicBezTo>
                    <a:pt x="257" y="194"/>
                    <a:pt x="266" y="194"/>
                    <a:pt x="264" y="199"/>
                  </a:cubicBezTo>
                  <a:cubicBezTo>
                    <a:pt x="263" y="203"/>
                    <a:pt x="259" y="196"/>
                    <a:pt x="255" y="199"/>
                  </a:cubicBezTo>
                  <a:cubicBezTo>
                    <a:pt x="251" y="203"/>
                    <a:pt x="251" y="200"/>
                    <a:pt x="252" y="197"/>
                  </a:cubicBezTo>
                  <a:cubicBezTo>
                    <a:pt x="253" y="194"/>
                    <a:pt x="246" y="190"/>
                    <a:pt x="239" y="191"/>
                  </a:cubicBezTo>
                  <a:cubicBezTo>
                    <a:pt x="231" y="191"/>
                    <a:pt x="235" y="197"/>
                    <a:pt x="233" y="199"/>
                  </a:cubicBezTo>
                  <a:cubicBezTo>
                    <a:pt x="231" y="200"/>
                    <a:pt x="220" y="197"/>
                    <a:pt x="227" y="196"/>
                  </a:cubicBezTo>
                  <a:cubicBezTo>
                    <a:pt x="234" y="194"/>
                    <a:pt x="231" y="190"/>
                    <a:pt x="228" y="186"/>
                  </a:cubicBezTo>
                  <a:cubicBezTo>
                    <a:pt x="226" y="182"/>
                    <a:pt x="218" y="187"/>
                    <a:pt x="207" y="191"/>
                  </a:cubicBezTo>
                  <a:cubicBezTo>
                    <a:pt x="195" y="195"/>
                    <a:pt x="190" y="200"/>
                    <a:pt x="192" y="200"/>
                  </a:cubicBezTo>
                  <a:cubicBezTo>
                    <a:pt x="193" y="200"/>
                    <a:pt x="193" y="202"/>
                    <a:pt x="189" y="206"/>
                  </a:cubicBezTo>
                  <a:cubicBezTo>
                    <a:pt x="184" y="210"/>
                    <a:pt x="189" y="213"/>
                    <a:pt x="193" y="213"/>
                  </a:cubicBezTo>
                  <a:cubicBezTo>
                    <a:pt x="197" y="213"/>
                    <a:pt x="194" y="216"/>
                    <a:pt x="196" y="217"/>
                  </a:cubicBezTo>
                  <a:cubicBezTo>
                    <a:pt x="199" y="218"/>
                    <a:pt x="212" y="212"/>
                    <a:pt x="216" y="215"/>
                  </a:cubicBezTo>
                  <a:cubicBezTo>
                    <a:pt x="220" y="217"/>
                    <a:pt x="194" y="219"/>
                    <a:pt x="194" y="223"/>
                  </a:cubicBezTo>
                  <a:cubicBezTo>
                    <a:pt x="194" y="228"/>
                    <a:pt x="208" y="230"/>
                    <a:pt x="219" y="228"/>
                  </a:cubicBezTo>
                  <a:cubicBezTo>
                    <a:pt x="229" y="227"/>
                    <a:pt x="248" y="230"/>
                    <a:pt x="248" y="233"/>
                  </a:cubicBezTo>
                  <a:cubicBezTo>
                    <a:pt x="248" y="235"/>
                    <a:pt x="235" y="234"/>
                    <a:pt x="226" y="234"/>
                  </a:cubicBezTo>
                  <a:cubicBezTo>
                    <a:pt x="217" y="234"/>
                    <a:pt x="201" y="237"/>
                    <a:pt x="201" y="240"/>
                  </a:cubicBezTo>
                  <a:cubicBezTo>
                    <a:pt x="202" y="243"/>
                    <a:pt x="203" y="243"/>
                    <a:pt x="213" y="247"/>
                  </a:cubicBezTo>
                  <a:cubicBezTo>
                    <a:pt x="223" y="252"/>
                    <a:pt x="233" y="245"/>
                    <a:pt x="232" y="252"/>
                  </a:cubicBezTo>
                  <a:cubicBezTo>
                    <a:pt x="232" y="258"/>
                    <a:pt x="238" y="259"/>
                    <a:pt x="251" y="260"/>
                  </a:cubicBezTo>
                  <a:cubicBezTo>
                    <a:pt x="264" y="260"/>
                    <a:pt x="270" y="254"/>
                    <a:pt x="276" y="254"/>
                  </a:cubicBezTo>
                  <a:cubicBezTo>
                    <a:pt x="282" y="255"/>
                    <a:pt x="285" y="253"/>
                    <a:pt x="288" y="249"/>
                  </a:cubicBezTo>
                  <a:cubicBezTo>
                    <a:pt x="291" y="245"/>
                    <a:pt x="294" y="247"/>
                    <a:pt x="295" y="249"/>
                  </a:cubicBezTo>
                  <a:cubicBezTo>
                    <a:pt x="295" y="252"/>
                    <a:pt x="304" y="251"/>
                    <a:pt x="305" y="253"/>
                  </a:cubicBezTo>
                  <a:cubicBezTo>
                    <a:pt x="310" y="258"/>
                    <a:pt x="326" y="256"/>
                    <a:pt x="332" y="253"/>
                  </a:cubicBezTo>
                  <a:cubicBezTo>
                    <a:pt x="338" y="250"/>
                    <a:pt x="329" y="242"/>
                    <a:pt x="326" y="246"/>
                  </a:cubicBezTo>
                  <a:cubicBezTo>
                    <a:pt x="323" y="250"/>
                    <a:pt x="321" y="247"/>
                    <a:pt x="320" y="246"/>
                  </a:cubicBezTo>
                  <a:cubicBezTo>
                    <a:pt x="319" y="244"/>
                    <a:pt x="326" y="243"/>
                    <a:pt x="328" y="240"/>
                  </a:cubicBezTo>
                  <a:close/>
                  <a:moveTo>
                    <a:pt x="186" y="148"/>
                  </a:moveTo>
                  <a:cubicBezTo>
                    <a:pt x="193" y="149"/>
                    <a:pt x="200" y="143"/>
                    <a:pt x="199" y="140"/>
                  </a:cubicBezTo>
                  <a:cubicBezTo>
                    <a:pt x="199" y="136"/>
                    <a:pt x="183" y="148"/>
                    <a:pt x="186" y="148"/>
                  </a:cubicBezTo>
                  <a:close/>
                  <a:moveTo>
                    <a:pt x="155" y="138"/>
                  </a:moveTo>
                  <a:cubicBezTo>
                    <a:pt x="158" y="139"/>
                    <a:pt x="155" y="144"/>
                    <a:pt x="158" y="143"/>
                  </a:cubicBezTo>
                  <a:cubicBezTo>
                    <a:pt x="161" y="141"/>
                    <a:pt x="162" y="141"/>
                    <a:pt x="164" y="141"/>
                  </a:cubicBezTo>
                  <a:cubicBezTo>
                    <a:pt x="168" y="143"/>
                    <a:pt x="169" y="139"/>
                    <a:pt x="171" y="137"/>
                  </a:cubicBezTo>
                  <a:cubicBezTo>
                    <a:pt x="173" y="135"/>
                    <a:pt x="172" y="144"/>
                    <a:pt x="177" y="144"/>
                  </a:cubicBezTo>
                  <a:cubicBezTo>
                    <a:pt x="181" y="144"/>
                    <a:pt x="180" y="135"/>
                    <a:pt x="184" y="138"/>
                  </a:cubicBezTo>
                  <a:cubicBezTo>
                    <a:pt x="188" y="140"/>
                    <a:pt x="189" y="137"/>
                    <a:pt x="190" y="134"/>
                  </a:cubicBezTo>
                  <a:cubicBezTo>
                    <a:pt x="190" y="131"/>
                    <a:pt x="190" y="127"/>
                    <a:pt x="195" y="126"/>
                  </a:cubicBezTo>
                  <a:cubicBezTo>
                    <a:pt x="199" y="125"/>
                    <a:pt x="195" y="130"/>
                    <a:pt x="197" y="134"/>
                  </a:cubicBezTo>
                  <a:cubicBezTo>
                    <a:pt x="200" y="138"/>
                    <a:pt x="205" y="134"/>
                    <a:pt x="205" y="132"/>
                  </a:cubicBezTo>
                  <a:cubicBezTo>
                    <a:pt x="205" y="129"/>
                    <a:pt x="212" y="131"/>
                    <a:pt x="212" y="128"/>
                  </a:cubicBezTo>
                  <a:cubicBezTo>
                    <a:pt x="211" y="126"/>
                    <a:pt x="214" y="125"/>
                    <a:pt x="212" y="122"/>
                  </a:cubicBezTo>
                  <a:cubicBezTo>
                    <a:pt x="210" y="119"/>
                    <a:pt x="215" y="120"/>
                    <a:pt x="217" y="118"/>
                  </a:cubicBezTo>
                  <a:cubicBezTo>
                    <a:pt x="219" y="115"/>
                    <a:pt x="214" y="117"/>
                    <a:pt x="210" y="114"/>
                  </a:cubicBezTo>
                  <a:cubicBezTo>
                    <a:pt x="207" y="110"/>
                    <a:pt x="205" y="115"/>
                    <a:pt x="205" y="117"/>
                  </a:cubicBezTo>
                  <a:cubicBezTo>
                    <a:pt x="205" y="119"/>
                    <a:pt x="198" y="118"/>
                    <a:pt x="194" y="116"/>
                  </a:cubicBezTo>
                  <a:cubicBezTo>
                    <a:pt x="190" y="115"/>
                    <a:pt x="184" y="121"/>
                    <a:pt x="179" y="124"/>
                  </a:cubicBezTo>
                  <a:cubicBezTo>
                    <a:pt x="173" y="127"/>
                    <a:pt x="172" y="132"/>
                    <a:pt x="167" y="132"/>
                  </a:cubicBezTo>
                  <a:cubicBezTo>
                    <a:pt x="161" y="131"/>
                    <a:pt x="153" y="137"/>
                    <a:pt x="155" y="138"/>
                  </a:cubicBezTo>
                  <a:close/>
                  <a:moveTo>
                    <a:pt x="214" y="136"/>
                  </a:moveTo>
                  <a:cubicBezTo>
                    <a:pt x="208" y="136"/>
                    <a:pt x="209" y="141"/>
                    <a:pt x="215" y="141"/>
                  </a:cubicBezTo>
                  <a:cubicBezTo>
                    <a:pt x="221" y="141"/>
                    <a:pt x="223" y="143"/>
                    <a:pt x="214" y="143"/>
                  </a:cubicBezTo>
                  <a:cubicBezTo>
                    <a:pt x="205" y="143"/>
                    <a:pt x="202" y="150"/>
                    <a:pt x="208" y="149"/>
                  </a:cubicBezTo>
                  <a:cubicBezTo>
                    <a:pt x="214" y="147"/>
                    <a:pt x="221" y="147"/>
                    <a:pt x="216" y="149"/>
                  </a:cubicBezTo>
                  <a:cubicBezTo>
                    <a:pt x="212" y="150"/>
                    <a:pt x="200" y="151"/>
                    <a:pt x="201" y="153"/>
                  </a:cubicBezTo>
                  <a:cubicBezTo>
                    <a:pt x="202" y="155"/>
                    <a:pt x="207" y="155"/>
                    <a:pt x="212" y="156"/>
                  </a:cubicBezTo>
                  <a:cubicBezTo>
                    <a:pt x="217" y="158"/>
                    <a:pt x="220" y="159"/>
                    <a:pt x="224" y="155"/>
                  </a:cubicBezTo>
                  <a:cubicBezTo>
                    <a:pt x="227" y="151"/>
                    <a:pt x="232" y="147"/>
                    <a:pt x="230" y="153"/>
                  </a:cubicBezTo>
                  <a:cubicBezTo>
                    <a:pt x="229" y="158"/>
                    <a:pt x="236" y="154"/>
                    <a:pt x="246" y="154"/>
                  </a:cubicBezTo>
                  <a:cubicBezTo>
                    <a:pt x="257" y="153"/>
                    <a:pt x="245" y="160"/>
                    <a:pt x="234" y="160"/>
                  </a:cubicBezTo>
                  <a:cubicBezTo>
                    <a:pt x="224" y="161"/>
                    <a:pt x="226" y="166"/>
                    <a:pt x="234" y="168"/>
                  </a:cubicBezTo>
                  <a:cubicBezTo>
                    <a:pt x="242" y="170"/>
                    <a:pt x="260" y="163"/>
                    <a:pt x="264" y="159"/>
                  </a:cubicBezTo>
                  <a:cubicBezTo>
                    <a:pt x="268" y="155"/>
                    <a:pt x="271" y="161"/>
                    <a:pt x="276" y="158"/>
                  </a:cubicBezTo>
                  <a:cubicBezTo>
                    <a:pt x="280" y="155"/>
                    <a:pt x="288" y="159"/>
                    <a:pt x="295" y="157"/>
                  </a:cubicBezTo>
                  <a:cubicBezTo>
                    <a:pt x="302" y="156"/>
                    <a:pt x="303" y="142"/>
                    <a:pt x="298" y="140"/>
                  </a:cubicBezTo>
                  <a:cubicBezTo>
                    <a:pt x="292" y="138"/>
                    <a:pt x="292" y="143"/>
                    <a:pt x="288" y="143"/>
                  </a:cubicBezTo>
                  <a:cubicBezTo>
                    <a:pt x="284" y="144"/>
                    <a:pt x="282" y="139"/>
                    <a:pt x="279" y="135"/>
                  </a:cubicBezTo>
                  <a:cubicBezTo>
                    <a:pt x="275" y="132"/>
                    <a:pt x="277" y="126"/>
                    <a:pt x="273" y="127"/>
                  </a:cubicBezTo>
                  <a:cubicBezTo>
                    <a:pt x="268" y="127"/>
                    <a:pt x="257" y="135"/>
                    <a:pt x="264" y="136"/>
                  </a:cubicBezTo>
                  <a:cubicBezTo>
                    <a:pt x="270" y="137"/>
                    <a:pt x="268" y="140"/>
                    <a:pt x="264" y="141"/>
                  </a:cubicBezTo>
                  <a:cubicBezTo>
                    <a:pt x="261" y="143"/>
                    <a:pt x="272" y="146"/>
                    <a:pt x="271" y="148"/>
                  </a:cubicBezTo>
                  <a:cubicBezTo>
                    <a:pt x="269" y="150"/>
                    <a:pt x="252" y="148"/>
                    <a:pt x="251" y="144"/>
                  </a:cubicBezTo>
                  <a:cubicBezTo>
                    <a:pt x="251" y="141"/>
                    <a:pt x="237" y="134"/>
                    <a:pt x="232" y="135"/>
                  </a:cubicBezTo>
                  <a:cubicBezTo>
                    <a:pt x="226" y="137"/>
                    <a:pt x="228" y="131"/>
                    <a:pt x="223" y="131"/>
                  </a:cubicBezTo>
                  <a:cubicBezTo>
                    <a:pt x="217" y="130"/>
                    <a:pt x="219" y="135"/>
                    <a:pt x="214" y="136"/>
                  </a:cubicBezTo>
                  <a:close/>
                  <a:moveTo>
                    <a:pt x="233" y="109"/>
                  </a:moveTo>
                  <a:cubicBezTo>
                    <a:pt x="235" y="104"/>
                    <a:pt x="221" y="105"/>
                    <a:pt x="222" y="107"/>
                  </a:cubicBezTo>
                  <a:cubicBezTo>
                    <a:pt x="224" y="110"/>
                    <a:pt x="231" y="113"/>
                    <a:pt x="233" y="109"/>
                  </a:cubicBezTo>
                  <a:close/>
                  <a:moveTo>
                    <a:pt x="264" y="107"/>
                  </a:moveTo>
                  <a:cubicBezTo>
                    <a:pt x="269" y="106"/>
                    <a:pt x="267" y="103"/>
                    <a:pt x="259" y="104"/>
                  </a:cubicBezTo>
                  <a:cubicBezTo>
                    <a:pt x="251" y="105"/>
                    <a:pt x="238" y="105"/>
                    <a:pt x="238" y="110"/>
                  </a:cubicBezTo>
                  <a:cubicBezTo>
                    <a:pt x="238" y="115"/>
                    <a:pt x="240" y="117"/>
                    <a:pt x="249" y="118"/>
                  </a:cubicBezTo>
                  <a:cubicBezTo>
                    <a:pt x="257" y="119"/>
                    <a:pt x="265" y="110"/>
                    <a:pt x="261" y="110"/>
                  </a:cubicBezTo>
                  <a:cubicBezTo>
                    <a:pt x="257" y="110"/>
                    <a:pt x="259" y="108"/>
                    <a:pt x="264" y="107"/>
                  </a:cubicBezTo>
                  <a:close/>
                  <a:moveTo>
                    <a:pt x="246" y="100"/>
                  </a:moveTo>
                  <a:cubicBezTo>
                    <a:pt x="249" y="101"/>
                    <a:pt x="253" y="97"/>
                    <a:pt x="256" y="99"/>
                  </a:cubicBezTo>
                  <a:cubicBezTo>
                    <a:pt x="258" y="101"/>
                    <a:pt x="270" y="103"/>
                    <a:pt x="270" y="97"/>
                  </a:cubicBezTo>
                  <a:cubicBezTo>
                    <a:pt x="270" y="91"/>
                    <a:pt x="255" y="90"/>
                    <a:pt x="252" y="93"/>
                  </a:cubicBezTo>
                  <a:cubicBezTo>
                    <a:pt x="248" y="95"/>
                    <a:pt x="231" y="96"/>
                    <a:pt x="236" y="99"/>
                  </a:cubicBezTo>
                  <a:cubicBezTo>
                    <a:pt x="239" y="102"/>
                    <a:pt x="242" y="98"/>
                    <a:pt x="246" y="100"/>
                  </a:cubicBezTo>
                  <a:close/>
                  <a:moveTo>
                    <a:pt x="308" y="88"/>
                  </a:moveTo>
                  <a:cubicBezTo>
                    <a:pt x="313" y="85"/>
                    <a:pt x="321" y="90"/>
                    <a:pt x="319" y="94"/>
                  </a:cubicBezTo>
                  <a:cubicBezTo>
                    <a:pt x="318" y="97"/>
                    <a:pt x="305" y="93"/>
                    <a:pt x="306" y="96"/>
                  </a:cubicBezTo>
                  <a:cubicBezTo>
                    <a:pt x="306" y="97"/>
                    <a:pt x="308" y="101"/>
                    <a:pt x="317" y="99"/>
                  </a:cubicBezTo>
                  <a:cubicBezTo>
                    <a:pt x="326" y="96"/>
                    <a:pt x="333" y="98"/>
                    <a:pt x="339" y="103"/>
                  </a:cubicBezTo>
                  <a:cubicBezTo>
                    <a:pt x="345" y="108"/>
                    <a:pt x="351" y="110"/>
                    <a:pt x="355" y="105"/>
                  </a:cubicBezTo>
                  <a:cubicBezTo>
                    <a:pt x="359" y="100"/>
                    <a:pt x="350" y="99"/>
                    <a:pt x="351" y="96"/>
                  </a:cubicBezTo>
                  <a:cubicBezTo>
                    <a:pt x="353" y="92"/>
                    <a:pt x="345" y="90"/>
                    <a:pt x="341" y="90"/>
                  </a:cubicBezTo>
                  <a:cubicBezTo>
                    <a:pt x="337" y="90"/>
                    <a:pt x="336" y="82"/>
                    <a:pt x="332" y="84"/>
                  </a:cubicBezTo>
                  <a:cubicBezTo>
                    <a:pt x="329" y="85"/>
                    <a:pt x="327" y="88"/>
                    <a:pt x="327" y="83"/>
                  </a:cubicBezTo>
                  <a:cubicBezTo>
                    <a:pt x="327" y="78"/>
                    <a:pt x="307" y="78"/>
                    <a:pt x="302" y="79"/>
                  </a:cubicBezTo>
                  <a:cubicBezTo>
                    <a:pt x="298" y="81"/>
                    <a:pt x="304" y="91"/>
                    <a:pt x="308" y="88"/>
                  </a:cubicBezTo>
                  <a:close/>
                  <a:moveTo>
                    <a:pt x="311" y="120"/>
                  </a:moveTo>
                  <a:cubicBezTo>
                    <a:pt x="314" y="116"/>
                    <a:pt x="299" y="104"/>
                    <a:pt x="298" y="110"/>
                  </a:cubicBezTo>
                  <a:cubicBezTo>
                    <a:pt x="297" y="115"/>
                    <a:pt x="308" y="124"/>
                    <a:pt x="311" y="120"/>
                  </a:cubicBezTo>
                  <a:close/>
                  <a:moveTo>
                    <a:pt x="359" y="71"/>
                  </a:moveTo>
                  <a:cubicBezTo>
                    <a:pt x="362" y="66"/>
                    <a:pt x="344" y="63"/>
                    <a:pt x="348" y="67"/>
                  </a:cubicBezTo>
                  <a:cubicBezTo>
                    <a:pt x="351" y="69"/>
                    <a:pt x="357" y="75"/>
                    <a:pt x="359" y="71"/>
                  </a:cubicBezTo>
                  <a:close/>
                  <a:moveTo>
                    <a:pt x="317" y="156"/>
                  </a:moveTo>
                  <a:cubicBezTo>
                    <a:pt x="320" y="153"/>
                    <a:pt x="311" y="146"/>
                    <a:pt x="309" y="152"/>
                  </a:cubicBezTo>
                  <a:cubicBezTo>
                    <a:pt x="307" y="157"/>
                    <a:pt x="314" y="159"/>
                    <a:pt x="317" y="156"/>
                  </a:cubicBezTo>
                  <a:close/>
                  <a:moveTo>
                    <a:pt x="359" y="129"/>
                  </a:moveTo>
                  <a:cubicBezTo>
                    <a:pt x="359" y="133"/>
                    <a:pt x="350" y="129"/>
                    <a:pt x="344" y="126"/>
                  </a:cubicBezTo>
                  <a:cubicBezTo>
                    <a:pt x="337" y="124"/>
                    <a:pt x="341" y="131"/>
                    <a:pt x="346" y="136"/>
                  </a:cubicBezTo>
                  <a:cubicBezTo>
                    <a:pt x="351" y="140"/>
                    <a:pt x="344" y="138"/>
                    <a:pt x="336" y="133"/>
                  </a:cubicBezTo>
                  <a:cubicBezTo>
                    <a:pt x="329" y="128"/>
                    <a:pt x="330" y="137"/>
                    <a:pt x="333" y="139"/>
                  </a:cubicBezTo>
                  <a:cubicBezTo>
                    <a:pt x="337" y="142"/>
                    <a:pt x="333" y="146"/>
                    <a:pt x="328" y="140"/>
                  </a:cubicBezTo>
                  <a:cubicBezTo>
                    <a:pt x="324" y="134"/>
                    <a:pt x="322" y="127"/>
                    <a:pt x="314" y="127"/>
                  </a:cubicBezTo>
                  <a:cubicBezTo>
                    <a:pt x="307" y="127"/>
                    <a:pt x="311" y="134"/>
                    <a:pt x="313" y="137"/>
                  </a:cubicBezTo>
                  <a:cubicBezTo>
                    <a:pt x="317" y="142"/>
                    <a:pt x="321" y="143"/>
                    <a:pt x="327" y="147"/>
                  </a:cubicBezTo>
                  <a:cubicBezTo>
                    <a:pt x="333" y="150"/>
                    <a:pt x="342" y="145"/>
                    <a:pt x="347" y="146"/>
                  </a:cubicBezTo>
                  <a:cubicBezTo>
                    <a:pt x="351" y="147"/>
                    <a:pt x="342" y="153"/>
                    <a:pt x="345" y="157"/>
                  </a:cubicBezTo>
                  <a:cubicBezTo>
                    <a:pt x="348" y="160"/>
                    <a:pt x="356" y="158"/>
                    <a:pt x="363" y="157"/>
                  </a:cubicBezTo>
                  <a:cubicBezTo>
                    <a:pt x="369" y="157"/>
                    <a:pt x="366" y="153"/>
                    <a:pt x="370" y="151"/>
                  </a:cubicBezTo>
                  <a:cubicBezTo>
                    <a:pt x="373" y="148"/>
                    <a:pt x="366" y="149"/>
                    <a:pt x="369" y="142"/>
                  </a:cubicBezTo>
                  <a:cubicBezTo>
                    <a:pt x="372" y="136"/>
                    <a:pt x="360" y="126"/>
                    <a:pt x="359" y="129"/>
                  </a:cubicBezTo>
                  <a:close/>
                  <a:moveTo>
                    <a:pt x="375" y="107"/>
                  </a:moveTo>
                  <a:cubicBezTo>
                    <a:pt x="381" y="107"/>
                    <a:pt x="385" y="107"/>
                    <a:pt x="390" y="105"/>
                  </a:cubicBezTo>
                  <a:cubicBezTo>
                    <a:pt x="395" y="103"/>
                    <a:pt x="387" y="103"/>
                    <a:pt x="391" y="98"/>
                  </a:cubicBezTo>
                  <a:cubicBezTo>
                    <a:pt x="394" y="94"/>
                    <a:pt x="382" y="94"/>
                    <a:pt x="382" y="95"/>
                  </a:cubicBezTo>
                  <a:cubicBezTo>
                    <a:pt x="381" y="97"/>
                    <a:pt x="366" y="86"/>
                    <a:pt x="364" y="90"/>
                  </a:cubicBezTo>
                  <a:cubicBezTo>
                    <a:pt x="362" y="93"/>
                    <a:pt x="369" y="107"/>
                    <a:pt x="375" y="107"/>
                  </a:cubicBezTo>
                  <a:close/>
                  <a:moveTo>
                    <a:pt x="405" y="109"/>
                  </a:moveTo>
                  <a:cubicBezTo>
                    <a:pt x="404" y="107"/>
                    <a:pt x="376" y="110"/>
                    <a:pt x="381" y="114"/>
                  </a:cubicBezTo>
                  <a:cubicBezTo>
                    <a:pt x="388" y="119"/>
                    <a:pt x="406" y="112"/>
                    <a:pt x="405" y="109"/>
                  </a:cubicBezTo>
                  <a:close/>
                  <a:moveTo>
                    <a:pt x="401" y="164"/>
                  </a:moveTo>
                  <a:cubicBezTo>
                    <a:pt x="408" y="163"/>
                    <a:pt x="404" y="155"/>
                    <a:pt x="397" y="150"/>
                  </a:cubicBezTo>
                  <a:cubicBezTo>
                    <a:pt x="389" y="144"/>
                    <a:pt x="373" y="156"/>
                    <a:pt x="376" y="158"/>
                  </a:cubicBezTo>
                  <a:cubicBezTo>
                    <a:pt x="379" y="160"/>
                    <a:pt x="394" y="164"/>
                    <a:pt x="401" y="164"/>
                  </a:cubicBezTo>
                  <a:close/>
                  <a:moveTo>
                    <a:pt x="353" y="216"/>
                  </a:moveTo>
                  <a:cubicBezTo>
                    <a:pt x="361" y="222"/>
                    <a:pt x="359" y="212"/>
                    <a:pt x="368" y="212"/>
                  </a:cubicBezTo>
                  <a:cubicBezTo>
                    <a:pt x="378" y="212"/>
                    <a:pt x="378" y="197"/>
                    <a:pt x="379" y="191"/>
                  </a:cubicBezTo>
                  <a:cubicBezTo>
                    <a:pt x="381" y="186"/>
                    <a:pt x="372" y="186"/>
                    <a:pt x="374" y="190"/>
                  </a:cubicBezTo>
                  <a:cubicBezTo>
                    <a:pt x="376" y="194"/>
                    <a:pt x="374" y="199"/>
                    <a:pt x="373" y="194"/>
                  </a:cubicBezTo>
                  <a:cubicBezTo>
                    <a:pt x="372" y="189"/>
                    <a:pt x="365" y="193"/>
                    <a:pt x="363" y="190"/>
                  </a:cubicBezTo>
                  <a:cubicBezTo>
                    <a:pt x="360" y="186"/>
                    <a:pt x="371" y="186"/>
                    <a:pt x="373" y="181"/>
                  </a:cubicBezTo>
                  <a:cubicBezTo>
                    <a:pt x="376" y="176"/>
                    <a:pt x="365" y="177"/>
                    <a:pt x="367" y="173"/>
                  </a:cubicBezTo>
                  <a:cubicBezTo>
                    <a:pt x="370" y="169"/>
                    <a:pt x="351" y="173"/>
                    <a:pt x="357" y="175"/>
                  </a:cubicBezTo>
                  <a:cubicBezTo>
                    <a:pt x="362" y="178"/>
                    <a:pt x="357" y="181"/>
                    <a:pt x="352" y="177"/>
                  </a:cubicBezTo>
                  <a:cubicBezTo>
                    <a:pt x="347" y="173"/>
                    <a:pt x="332" y="179"/>
                    <a:pt x="337" y="184"/>
                  </a:cubicBezTo>
                  <a:cubicBezTo>
                    <a:pt x="341" y="187"/>
                    <a:pt x="354" y="181"/>
                    <a:pt x="347" y="191"/>
                  </a:cubicBezTo>
                  <a:cubicBezTo>
                    <a:pt x="339" y="201"/>
                    <a:pt x="336" y="188"/>
                    <a:pt x="330" y="190"/>
                  </a:cubicBezTo>
                  <a:cubicBezTo>
                    <a:pt x="323" y="191"/>
                    <a:pt x="326" y="199"/>
                    <a:pt x="336" y="202"/>
                  </a:cubicBezTo>
                  <a:cubicBezTo>
                    <a:pt x="346" y="205"/>
                    <a:pt x="345" y="211"/>
                    <a:pt x="353" y="216"/>
                  </a:cubicBezTo>
                  <a:close/>
                  <a:moveTo>
                    <a:pt x="414" y="156"/>
                  </a:moveTo>
                  <a:cubicBezTo>
                    <a:pt x="417" y="164"/>
                    <a:pt x="420" y="159"/>
                    <a:pt x="424" y="162"/>
                  </a:cubicBezTo>
                  <a:cubicBezTo>
                    <a:pt x="428" y="165"/>
                    <a:pt x="434" y="166"/>
                    <a:pt x="438" y="163"/>
                  </a:cubicBezTo>
                  <a:cubicBezTo>
                    <a:pt x="441" y="160"/>
                    <a:pt x="443" y="158"/>
                    <a:pt x="444" y="161"/>
                  </a:cubicBezTo>
                  <a:cubicBezTo>
                    <a:pt x="445" y="165"/>
                    <a:pt x="454" y="166"/>
                    <a:pt x="472" y="166"/>
                  </a:cubicBezTo>
                  <a:cubicBezTo>
                    <a:pt x="490" y="166"/>
                    <a:pt x="485" y="159"/>
                    <a:pt x="490" y="162"/>
                  </a:cubicBezTo>
                  <a:cubicBezTo>
                    <a:pt x="496" y="165"/>
                    <a:pt x="508" y="165"/>
                    <a:pt x="513" y="163"/>
                  </a:cubicBezTo>
                  <a:cubicBezTo>
                    <a:pt x="518" y="162"/>
                    <a:pt x="521" y="154"/>
                    <a:pt x="520" y="150"/>
                  </a:cubicBezTo>
                  <a:cubicBezTo>
                    <a:pt x="520" y="146"/>
                    <a:pt x="480" y="143"/>
                    <a:pt x="473" y="147"/>
                  </a:cubicBezTo>
                  <a:cubicBezTo>
                    <a:pt x="466" y="151"/>
                    <a:pt x="454" y="145"/>
                    <a:pt x="449" y="148"/>
                  </a:cubicBezTo>
                  <a:cubicBezTo>
                    <a:pt x="443" y="151"/>
                    <a:pt x="445" y="144"/>
                    <a:pt x="435" y="144"/>
                  </a:cubicBezTo>
                  <a:cubicBezTo>
                    <a:pt x="425" y="143"/>
                    <a:pt x="436" y="138"/>
                    <a:pt x="438" y="136"/>
                  </a:cubicBezTo>
                  <a:cubicBezTo>
                    <a:pt x="440" y="134"/>
                    <a:pt x="422" y="128"/>
                    <a:pt x="415" y="129"/>
                  </a:cubicBezTo>
                  <a:cubicBezTo>
                    <a:pt x="408" y="131"/>
                    <a:pt x="404" y="127"/>
                    <a:pt x="397" y="124"/>
                  </a:cubicBezTo>
                  <a:cubicBezTo>
                    <a:pt x="391" y="121"/>
                    <a:pt x="372" y="122"/>
                    <a:pt x="376" y="127"/>
                  </a:cubicBezTo>
                  <a:cubicBezTo>
                    <a:pt x="379" y="131"/>
                    <a:pt x="400" y="138"/>
                    <a:pt x="403" y="135"/>
                  </a:cubicBezTo>
                  <a:cubicBezTo>
                    <a:pt x="405" y="131"/>
                    <a:pt x="410" y="139"/>
                    <a:pt x="414" y="143"/>
                  </a:cubicBezTo>
                  <a:cubicBezTo>
                    <a:pt x="417" y="147"/>
                    <a:pt x="412" y="149"/>
                    <a:pt x="414" y="156"/>
                  </a:cubicBezTo>
                  <a:close/>
                  <a:moveTo>
                    <a:pt x="433" y="112"/>
                  </a:moveTo>
                  <a:cubicBezTo>
                    <a:pt x="426" y="109"/>
                    <a:pt x="418" y="116"/>
                    <a:pt x="425" y="119"/>
                  </a:cubicBezTo>
                  <a:cubicBezTo>
                    <a:pt x="431" y="121"/>
                    <a:pt x="440" y="116"/>
                    <a:pt x="433" y="112"/>
                  </a:cubicBezTo>
                  <a:close/>
                  <a:moveTo>
                    <a:pt x="379" y="70"/>
                  </a:moveTo>
                  <a:cubicBezTo>
                    <a:pt x="385" y="73"/>
                    <a:pt x="382" y="77"/>
                    <a:pt x="388" y="79"/>
                  </a:cubicBezTo>
                  <a:cubicBezTo>
                    <a:pt x="394" y="82"/>
                    <a:pt x="411" y="76"/>
                    <a:pt x="412" y="80"/>
                  </a:cubicBezTo>
                  <a:cubicBezTo>
                    <a:pt x="414" y="84"/>
                    <a:pt x="395" y="85"/>
                    <a:pt x="397" y="87"/>
                  </a:cubicBezTo>
                  <a:cubicBezTo>
                    <a:pt x="400" y="90"/>
                    <a:pt x="411" y="94"/>
                    <a:pt x="409" y="96"/>
                  </a:cubicBezTo>
                  <a:cubicBezTo>
                    <a:pt x="408" y="98"/>
                    <a:pt x="427" y="105"/>
                    <a:pt x="429" y="102"/>
                  </a:cubicBezTo>
                  <a:cubicBezTo>
                    <a:pt x="431" y="99"/>
                    <a:pt x="436" y="100"/>
                    <a:pt x="441" y="101"/>
                  </a:cubicBezTo>
                  <a:cubicBezTo>
                    <a:pt x="446" y="103"/>
                    <a:pt x="446" y="90"/>
                    <a:pt x="450" y="92"/>
                  </a:cubicBezTo>
                  <a:cubicBezTo>
                    <a:pt x="453" y="94"/>
                    <a:pt x="453" y="87"/>
                    <a:pt x="458" y="85"/>
                  </a:cubicBezTo>
                  <a:cubicBezTo>
                    <a:pt x="464" y="83"/>
                    <a:pt x="472" y="83"/>
                    <a:pt x="472" y="80"/>
                  </a:cubicBezTo>
                  <a:cubicBezTo>
                    <a:pt x="473" y="78"/>
                    <a:pt x="471" y="76"/>
                    <a:pt x="464" y="76"/>
                  </a:cubicBezTo>
                  <a:cubicBezTo>
                    <a:pt x="457" y="77"/>
                    <a:pt x="453" y="75"/>
                    <a:pt x="456" y="71"/>
                  </a:cubicBezTo>
                  <a:cubicBezTo>
                    <a:pt x="459" y="67"/>
                    <a:pt x="449" y="66"/>
                    <a:pt x="452" y="63"/>
                  </a:cubicBezTo>
                  <a:cubicBezTo>
                    <a:pt x="456" y="60"/>
                    <a:pt x="445" y="57"/>
                    <a:pt x="446" y="62"/>
                  </a:cubicBezTo>
                  <a:cubicBezTo>
                    <a:pt x="447" y="66"/>
                    <a:pt x="440" y="62"/>
                    <a:pt x="438" y="58"/>
                  </a:cubicBezTo>
                  <a:cubicBezTo>
                    <a:pt x="437" y="54"/>
                    <a:pt x="422" y="52"/>
                    <a:pt x="412" y="43"/>
                  </a:cubicBezTo>
                  <a:cubicBezTo>
                    <a:pt x="402" y="34"/>
                    <a:pt x="391" y="40"/>
                    <a:pt x="397" y="41"/>
                  </a:cubicBezTo>
                  <a:cubicBezTo>
                    <a:pt x="403" y="42"/>
                    <a:pt x="403" y="45"/>
                    <a:pt x="398" y="45"/>
                  </a:cubicBezTo>
                  <a:cubicBezTo>
                    <a:pt x="393" y="45"/>
                    <a:pt x="385" y="45"/>
                    <a:pt x="392" y="48"/>
                  </a:cubicBezTo>
                  <a:cubicBezTo>
                    <a:pt x="400" y="51"/>
                    <a:pt x="392" y="53"/>
                    <a:pt x="385" y="53"/>
                  </a:cubicBezTo>
                  <a:cubicBezTo>
                    <a:pt x="379" y="53"/>
                    <a:pt x="379" y="61"/>
                    <a:pt x="387" y="62"/>
                  </a:cubicBezTo>
                  <a:cubicBezTo>
                    <a:pt x="395" y="63"/>
                    <a:pt x="389" y="68"/>
                    <a:pt x="382" y="66"/>
                  </a:cubicBezTo>
                  <a:cubicBezTo>
                    <a:pt x="376" y="64"/>
                    <a:pt x="373" y="68"/>
                    <a:pt x="379" y="70"/>
                  </a:cubicBezTo>
                  <a:close/>
                  <a:moveTo>
                    <a:pt x="425" y="34"/>
                  </a:moveTo>
                  <a:cubicBezTo>
                    <a:pt x="430" y="30"/>
                    <a:pt x="434" y="32"/>
                    <a:pt x="429" y="35"/>
                  </a:cubicBezTo>
                  <a:cubicBezTo>
                    <a:pt x="425" y="37"/>
                    <a:pt x="426" y="38"/>
                    <a:pt x="433" y="38"/>
                  </a:cubicBezTo>
                  <a:cubicBezTo>
                    <a:pt x="439" y="38"/>
                    <a:pt x="430" y="40"/>
                    <a:pt x="430" y="44"/>
                  </a:cubicBezTo>
                  <a:cubicBezTo>
                    <a:pt x="430" y="47"/>
                    <a:pt x="438" y="45"/>
                    <a:pt x="438" y="49"/>
                  </a:cubicBezTo>
                  <a:cubicBezTo>
                    <a:pt x="438" y="53"/>
                    <a:pt x="454" y="54"/>
                    <a:pt x="459" y="50"/>
                  </a:cubicBezTo>
                  <a:cubicBezTo>
                    <a:pt x="464" y="45"/>
                    <a:pt x="462" y="51"/>
                    <a:pt x="462" y="54"/>
                  </a:cubicBezTo>
                  <a:cubicBezTo>
                    <a:pt x="462" y="57"/>
                    <a:pt x="485" y="59"/>
                    <a:pt x="486" y="56"/>
                  </a:cubicBezTo>
                  <a:cubicBezTo>
                    <a:pt x="487" y="52"/>
                    <a:pt x="490" y="53"/>
                    <a:pt x="495" y="54"/>
                  </a:cubicBezTo>
                  <a:cubicBezTo>
                    <a:pt x="499" y="56"/>
                    <a:pt x="521" y="50"/>
                    <a:pt x="522" y="46"/>
                  </a:cubicBezTo>
                  <a:cubicBezTo>
                    <a:pt x="522" y="41"/>
                    <a:pt x="529" y="48"/>
                    <a:pt x="522" y="53"/>
                  </a:cubicBezTo>
                  <a:cubicBezTo>
                    <a:pt x="515" y="58"/>
                    <a:pt x="500" y="57"/>
                    <a:pt x="494" y="59"/>
                  </a:cubicBezTo>
                  <a:cubicBezTo>
                    <a:pt x="488" y="61"/>
                    <a:pt x="498" y="65"/>
                    <a:pt x="505" y="70"/>
                  </a:cubicBezTo>
                  <a:cubicBezTo>
                    <a:pt x="511" y="75"/>
                    <a:pt x="496" y="72"/>
                    <a:pt x="490" y="66"/>
                  </a:cubicBezTo>
                  <a:cubicBezTo>
                    <a:pt x="484" y="60"/>
                    <a:pt x="471" y="60"/>
                    <a:pt x="464" y="60"/>
                  </a:cubicBezTo>
                  <a:cubicBezTo>
                    <a:pt x="457" y="60"/>
                    <a:pt x="459" y="73"/>
                    <a:pt x="464" y="73"/>
                  </a:cubicBezTo>
                  <a:cubicBezTo>
                    <a:pt x="469" y="73"/>
                    <a:pt x="475" y="75"/>
                    <a:pt x="480" y="84"/>
                  </a:cubicBezTo>
                  <a:cubicBezTo>
                    <a:pt x="485" y="92"/>
                    <a:pt x="496" y="90"/>
                    <a:pt x="496" y="94"/>
                  </a:cubicBezTo>
                  <a:cubicBezTo>
                    <a:pt x="496" y="97"/>
                    <a:pt x="482" y="91"/>
                    <a:pt x="474" y="89"/>
                  </a:cubicBezTo>
                  <a:cubicBezTo>
                    <a:pt x="465" y="88"/>
                    <a:pt x="452" y="93"/>
                    <a:pt x="452" y="99"/>
                  </a:cubicBezTo>
                  <a:cubicBezTo>
                    <a:pt x="451" y="105"/>
                    <a:pt x="464" y="104"/>
                    <a:pt x="472" y="99"/>
                  </a:cubicBezTo>
                  <a:cubicBezTo>
                    <a:pt x="480" y="94"/>
                    <a:pt x="474" y="101"/>
                    <a:pt x="470" y="104"/>
                  </a:cubicBezTo>
                  <a:cubicBezTo>
                    <a:pt x="466" y="108"/>
                    <a:pt x="480" y="111"/>
                    <a:pt x="480" y="116"/>
                  </a:cubicBezTo>
                  <a:cubicBezTo>
                    <a:pt x="480" y="120"/>
                    <a:pt x="470" y="119"/>
                    <a:pt x="469" y="115"/>
                  </a:cubicBezTo>
                  <a:cubicBezTo>
                    <a:pt x="468" y="110"/>
                    <a:pt x="464" y="106"/>
                    <a:pt x="454" y="107"/>
                  </a:cubicBezTo>
                  <a:cubicBezTo>
                    <a:pt x="444" y="108"/>
                    <a:pt x="447" y="115"/>
                    <a:pt x="453" y="115"/>
                  </a:cubicBezTo>
                  <a:cubicBezTo>
                    <a:pt x="459" y="116"/>
                    <a:pt x="459" y="121"/>
                    <a:pt x="453" y="121"/>
                  </a:cubicBezTo>
                  <a:cubicBezTo>
                    <a:pt x="446" y="121"/>
                    <a:pt x="431" y="125"/>
                    <a:pt x="435" y="129"/>
                  </a:cubicBezTo>
                  <a:cubicBezTo>
                    <a:pt x="441" y="134"/>
                    <a:pt x="460" y="129"/>
                    <a:pt x="463" y="132"/>
                  </a:cubicBezTo>
                  <a:cubicBezTo>
                    <a:pt x="466" y="135"/>
                    <a:pt x="476" y="136"/>
                    <a:pt x="478" y="133"/>
                  </a:cubicBezTo>
                  <a:cubicBezTo>
                    <a:pt x="480" y="129"/>
                    <a:pt x="488" y="131"/>
                    <a:pt x="495" y="131"/>
                  </a:cubicBezTo>
                  <a:cubicBezTo>
                    <a:pt x="503" y="131"/>
                    <a:pt x="505" y="132"/>
                    <a:pt x="508" y="135"/>
                  </a:cubicBezTo>
                  <a:cubicBezTo>
                    <a:pt x="511" y="138"/>
                    <a:pt x="517" y="137"/>
                    <a:pt x="521" y="134"/>
                  </a:cubicBezTo>
                  <a:cubicBezTo>
                    <a:pt x="525" y="131"/>
                    <a:pt x="525" y="131"/>
                    <a:pt x="531" y="131"/>
                  </a:cubicBezTo>
                  <a:cubicBezTo>
                    <a:pt x="536" y="131"/>
                    <a:pt x="537" y="128"/>
                    <a:pt x="534" y="124"/>
                  </a:cubicBezTo>
                  <a:cubicBezTo>
                    <a:pt x="532" y="119"/>
                    <a:pt x="525" y="127"/>
                    <a:pt x="524" y="124"/>
                  </a:cubicBezTo>
                  <a:cubicBezTo>
                    <a:pt x="523" y="120"/>
                    <a:pt x="517" y="119"/>
                    <a:pt x="507" y="120"/>
                  </a:cubicBezTo>
                  <a:cubicBezTo>
                    <a:pt x="496" y="122"/>
                    <a:pt x="501" y="113"/>
                    <a:pt x="507" y="115"/>
                  </a:cubicBezTo>
                  <a:cubicBezTo>
                    <a:pt x="513" y="117"/>
                    <a:pt x="522" y="116"/>
                    <a:pt x="529" y="115"/>
                  </a:cubicBezTo>
                  <a:cubicBezTo>
                    <a:pt x="536" y="113"/>
                    <a:pt x="531" y="109"/>
                    <a:pt x="531" y="106"/>
                  </a:cubicBezTo>
                  <a:cubicBezTo>
                    <a:pt x="531" y="103"/>
                    <a:pt x="540" y="105"/>
                    <a:pt x="546" y="105"/>
                  </a:cubicBezTo>
                  <a:cubicBezTo>
                    <a:pt x="553" y="105"/>
                    <a:pt x="563" y="94"/>
                    <a:pt x="563" y="88"/>
                  </a:cubicBezTo>
                  <a:cubicBezTo>
                    <a:pt x="564" y="82"/>
                    <a:pt x="548" y="83"/>
                    <a:pt x="541" y="83"/>
                  </a:cubicBezTo>
                  <a:cubicBezTo>
                    <a:pt x="533" y="83"/>
                    <a:pt x="546" y="78"/>
                    <a:pt x="560" y="78"/>
                  </a:cubicBezTo>
                  <a:cubicBezTo>
                    <a:pt x="574" y="79"/>
                    <a:pt x="568" y="73"/>
                    <a:pt x="570" y="70"/>
                  </a:cubicBezTo>
                  <a:cubicBezTo>
                    <a:pt x="573" y="68"/>
                    <a:pt x="580" y="73"/>
                    <a:pt x="587" y="72"/>
                  </a:cubicBezTo>
                  <a:cubicBezTo>
                    <a:pt x="594" y="70"/>
                    <a:pt x="589" y="64"/>
                    <a:pt x="594" y="64"/>
                  </a:cubicBezTo>
                  <a:cubicBezTo>
                    <a:pt x="597" y="64"/>
                    <a:pt x="605" y="59"/>
                    <a:pt x="620" y="50"/>
                  </a:cubicBezTo>
                  <a:cubicBezTo>
                    <a:pt x="636" y="42"/>
                    <a:pt x="648" y="43"/>
                    <a:pt x="648" y="38"/>
                  </a:cubicBezTo>
                  <a:cubicBezTo>
                    <a:pt x="649" y="34"/>
                    <a:pt x="627" y="38"/>
                    <a:pt x="623" y="37"/>
                  </a:cubicBezTo>
                  <a:cubicBezTo>
                    <a:pt x="620" y="35"/>
                    <a:pt x="639" y="31"/>
                    <a:pt x="643" y="32"/>
                  </a:cubicBezTo>
                  <a:cubicBezTo>
                    <a:pt x="648" y="34"/>
                    <a:pt x="654" y="32"/>
                    <a:pt x="669" y="25"/>
                  </a:cubicBezTo>
                  <a:cubicBezTo>
                    <a:pt x="684" y="17"/>
                    <a:pt x="677" y="16"/>
                    <a:pt x="671" y="17"/>
                  </a:cubicBezTo>
                  <a:cubicBezTo>
                    <a:pt x="665" y="18"/>
                    <a:pt x="658" y="16"/>
                    <a:pt x="658" y="11"/>
                  </a:cubicBezTo>
                  <a:cubicBezTo>
                    <a:pt x="658" y="7"/>
                    <a:pt x="649" y="11"/>
                    <a:pt x="648" y="9"/>
                  </a:cubicBezTo>
                  <a:cubicBezTo>
                    <a:pt x="648" y="7"/>
                    <a:pt x="639" y="8"/>
                    <a:pt x="629" y="11"/>
                  </a:cubicBezTo>
                  <a:cubicBezTo>
                    <a:pt x="620" y="15"/>
                    <a:pt x="628" y="8"/>
                    <a:pt x="633" y="6"/>
                  </a:cubicBezTo>
                  <a:cubicBezTo>
                    <a:pt x="637" y="5"/>
                    <a:pt x="608" y="6"/>
                    <a:pt x="603" y="3"/>
                  </a:cubicBezTo>
                  <a:cubicBezTo>
                    <a:pt x="598" y="0"/>
                    <a:pt x="593" y="8"/>
                    <a:pt x="588" y="4"/>
                  </a:cubicBezTo>
                  <a:cubicBezTo>
                    <a:pt x="584" y="0"/>
                    <a:pt x="572" y="3"/>
                    <a:pt x="574" y="7"/>
                  </a:cubicBezTo>
                  <a:cubicBezTo>
                    <a:pt x="575" y="10"/>
                    <a:pt x="572" y="10"/>
                    <a:pt x="567" y="6"/>
                  </a:cubicBezTo>
                  <a:cubicBezTo>
                    <a:pt x="563" y="3"/>
                    <a:pt x="554" y="7"/>
                    <a:pt x="546" y="6"/>
                  </a:cubicBezTo>
                  <a:cubicBezTo>
                    <a:pt x="539" y="4"/>
                    <a:pt x="542" y="12"/>
                    <a:pt x="533" y="8"/>
                  </a:cubicBezTo>
                  <a:cubicBezTo>
                    <a:pt x="525" y="4"/>
                    <a:pt x="515" y="6"/>
                    <a:pt x="518" y="7"/>
                  </a:cubicBezTo>
                  <a:cubicBezTo>
                    <a:pt x="521" y="8"/>
                    <a:pt x="517" y="11"/>
                    <a:pt x="513" y="10"/>
                  </a:cubicBezTo>
                  <a:cubicBezTo>
                    <a:pt x="510" y="8"/>
                    <a:pt x="506" y="10"/>
                    <a:pt x="508" y="14"/>
                  </a:cubicBezTo>
                  <a:cubicBezTo>
                    <a:pt x="510" y="17"/>
                    <a:pt x="494" y="13"/>
                    <a:pt x="494" y="17"/>
                  </a:cubicBezTo>
                  <a:cubicBezTo>
                    <a:pt x="494" y="21"/>
                    <a:pt x="489" y="23"/>
                    <a:pt x="484" y="19"/>
                  </a:cubicBezTo>
                  <a:cubicBezTo>
                    <a:pt x="480" y="16"/>
                    <a:pt x="466" y="14"/>
                    <a:pt x="470" y="18"/>
                  </a:cubicBezTo>
                  <a:cubicBezTo>
                    <a:pt x="474" y="21"/>
                    <a:pt x="457" y="19"/>
                    <a:pt x="462" y="23"/>
                  </a:cubicBezTo>
                  <a:cubicBezTo>
                    <a:pt x="466" y="26"/>
                    <a:pt x="456" y="29"/>
                    <a:pt x="456" y="27"/>
                  </a:cubicBezTo>
                  <a:cubicBezTo>
                    <a:pt x="456" y="25"/>
                    <a:pt x="447" y="22"/>
                    <a:pt x="443" y="25"/>
                  </a:cubicBezTo>
                  <a:cubicBezTo>
                    <a:pt x="439" y="28"/>
                    <a:pt x="438" y="32"/>
                    <a:pt x="436" y="30"/>
                  </a:cubicBezTo>
                  <a:cubicBezTo>
                    <a:pt x="434" y="28"/>
                    <a:pt x="426" y="29"/>
                    <a:pt x="418" y="32"/>
                  </a:cubicBezTo>
                  <a:cubicBezTo>
                    <a:pt x="410" y="35"/>
                    <a:pt x="419" y="37"/>
                    <a:pt x="425" y="34"/>
                  </a:cubicBezTo>
                  <a:close/>
                  <a:moveTo>
                    <a:pt x="519" y="356"/>
                  </a:moveTo>
                  <a:cubicBezTo>
                    <a:pt x="521" y="355"/>
                    <a:pt x="527" y="346"/>
                    <a:pt x="520" y="346"/>
                  </a:cubicBezTo>
                  <a:cubicBezTo>
                    <a:pt x="513" y="347"/>
                    <a:pt x="515" y="356"/>
                    <a:pt x="519" y="356"/>
                  </a:cubicBezTo>
                  <a:close/>
                  <a:moveTo>
                    <a:pt x="486" y="348"/>
                  </a:moveTo>
                  <a:cubicBezTo>
                    <a:pt x="492" y="351"/>
                    <a:pt x="501" y="341"/>
                    <a:pt x="500" y="338"/>
                  </a:cubicBezTo>
                  <a:cubicBezTo>
                    <a:pt x="499" y="335"/>
                    <a:pt x="479" y="343"/>
                    <a:pt x="486" y="348"/>
                  </a:cubicBezTo>
                  <a:close/>
                  <a:moveTo>
                    <a:pt x="513" y="327"/>
                  </a:moveTo>
                  <a:cubicBezTo>
                    <a:pt x="513" y="323"/>
                    <a:pt x="500" y="322"/>
                    <a:pt x="501" y="318"/>
                  </a:cubicBezTo>
                  <a:cubicBezTo>
                    <a:pt x="502" y="314"/>
                    <a:pt x="489" y="310"/>
                    <a:pt x="485" y="308"/>
                  </a:cubicBezTo>
                  <a:cubicBezTo>
                    <a:pt x="481" y="306"/>
                    <a:pt x="474" y="305"/>
                    <a:pt x="474" y="300"/>
                  </a:cubicBezTo>
                  <a:cubicBezTo>
                    <a:pt x="474" y="296"/>
                    <a:pt x="465" y="299"/>
                    <a:pt x="465" y="306"/>
                  </a:cubicBezTo>
                  <a:cubicBezTo>
                    <a:pt x="465" y="312"/>
                    <a:pt x="461" y="311"/>
                    <a:pt x="463" y="317"/>
                  </a:cubicBezTo>
                  <a:cubicBezTo>
                    <a:pt x="465" y="324"/>
                    <a:pt x="454" y="325"/>
                    <a:pt x="456" y="329"/>
                  </a:cubicBezTo>
                  <a:cubicBezTo>
                    <a:pt x="457" y="332"/>
                    <a:pt x="462" y="328"/>
                    <a:pt x="466" y="328"/>
                  </a:cubicBezTo>
                  <a:cubicBezTo>
                    <a:pt x="471" y="328"/>
                    <a:pt x="465" y="334"/>
                    <a:pt x="471" y="335"/>
                  </a:cubicBezTo>
                  <a:cubicBezTo>
                    <a:pt x="475" y="335"/>
                    <a:pt x="483" y="330"/>
                    <a:pt x="485" y="327"/>
                  </a:cubicBezTo>
                  <a:cubicBezTo>
                    <a:pt x="487" y="324"/>
                    <a:pt x="490" y="323"/>
                    <a:pt x="496" y="327"/>
                  </a:cubicBezTo>
                  <a:cubicBezTo>
                    <a:pt x="501" y="330"/>
                    <a:pt x="512" y="331"/>
                    <a:pt x="513" y="327"/>
                  </a:cubicBezTo>
                  <a:close/>
                  <a:moveTo>
                    <a:pt x="635" y="294"/>
                  </a:moveTo>
                  <a:cubicBezTo>
                    <a:pt x="639" y="295"/>
                    <a:pt x="640" y="300"/>
                    <a:pt x="647" y="306"/>
                  </a:cubicBezTo>
                  <a:cubicBezTo>
                    <a:pt x="654" y="312"/>
                    <a:pt x="655" y="308"/>
                    <a:pt x="656" y="304"/>
                  </a:cubicBezTo>
                  <a:cubicBezTo>
                    <a:pt x="657" y="300"/>
                    <a:pt x="665" y="303"/>
                    <a:pt x="665" y="299"/>
                  </a:cubicBezTo>
                  <a:cubicBezTo>
                    <a:pt x="664" y="295"/>
                    <a:pt x="671" y="290"/>
                    <a:pt x="676" y="288"/>
                  </a:cubicBezTo>
                  <a:cubicBezTo>
                    <a:pt x="680" y="286"/>
                    <a:pt x="672" y="282"/>
                    <a:pt x="666" y="282"/>
                  </a:cubicBezTo>
                  <a:cubicBezTo>
                    <a:pt x="660" y="283"/>
                    <a:pt x="659" y="278"/>
                    <a:pt x="659" y="276"/>
                  </a:cubicBezTo>
                  <a:cubicBezTo>
                    <a:pt x="659" y="273"/>
                    <a:pt x="648" y="267"/>
                    <a:pt x="644" y="268"/>
                  </a:cubicBezTo>
                  <a:cubicBezTo>
                    <a:pt x="640" y="269"/>
                    <a:pt x="634" y="263"/>
                    <a:pt x="629" y="263"/>
                  </a:cubicBezTo>
                  <a:cubicBezTo>
                    <a:pt x="624" y="262"/>
                    <a:pt x="617" y="259"/>
                    <a:pt x="618" y="253"/>
                  </a:cubicBezTo>
                  <a:cubicBezTo>
                    <a:pt x="618" y="248"/>
                    <a:pt x="627" y="255"/>
                    <a:pt x="629" y="251"/>
                  </a:cubicBezTo>
                  <a:cubicBezTo>
                    <a:pt x="631" y="247"/>
                    <a:pt x="620" y="249"/>
                    <a:pt x="620" y="246"/>
                  </a:cubicBezTo>
                  <a:cubicBezTo>
                    <a:pt x="619" y="243"/>
                    <a:pt x="622" y="244"/>
                    <a:pt x="624" y="242"/>
                  </a:cubicBezTo>
                  <a:cubicBezTo>
                    <a:pt x="627" y="240"/>
                    <a:pt x="623" y="237"/>
                    <a:pt x="620" y="235"/>
                  </a:cubicBezTo>
                  <a:cubicBezTo>
                    <a:pt x="617" y="234"/>
                    <a:pt x="617" y="238"/>
                    <a:pt x="614" y="238"/>
                  </a:cubicBezTo>
                  <a:cubicBezTo>
                    <a:pt x="611" y="238"/>
                    <a:pt x="614" y="234"/>
                    <a:pt x="615" y="231"/>
                  </a:cubicBezTo>
                  <a:cubicBezTo>
                    <a:pt x="617" y="229"/>
                    <a:pt x="607" y="226"/>
                    <a:pt x="602" y="227"/>
                  </a:cubicBezTo>
                  <a:cubicBezTo>
                    <a:pt x="598" y="229"/>
                    <a:pt x="596" y="226"/>
                    <a:pt x="596" y="223"/>
                  </a:cubicBezTo>
                  <a:cubicBezTo>
                    <a:pt x="596" y="220"/>
                    <a:pt x="589" y="223"/>
                    <a:pt x="586" y="225"/>
                  </a:cubicBezTo>
                  <a:cubicBezTo>
                    <a:pt x="583" y="228"/>
                    <a:pt x="579" y="223"/>
                    <a:pt x="583" y="223"/>
                  </a:cubicBezTo>
                  <a:cubicBezTo>
                    <a:pt x="586" y="222"/>
                    <a:pt x="591" y="219"/>
                    <a:pt x="590" y="216"/>
                  </a:cubicBezTo>
                  <a:cubicBezTo>
                    <a:pt x="589" y="213"/>
                    <a:pt x="579" y="212"/>
                    <a:pt x="577" y="217"/>
                  </a:cubicBezTo>
                  <a:cubicBezTo>
                    <a:pt x="575" y="221"/>
                    <a:pt x="567" y="212"/>
                    <a:pt x="567" y="209"/>
                  </a:cubicBezTo>
                  <a:cubicBezTo>
                    <a:pt x="567" y="205"/>
                    <a:pt x="555" y="208"/>
                    <a:pt x="557" y="203"/>
                  </a:cubicBezTo>
                  <a:cubicBezTo>
                    <a:pt x="558" y="197"/>
                    <a:pt x="543" y="196"/>
                    <a:pt x="539" y="196"/>
                  </a:cubicBezTo>
                  <a:cubicBezTo>
                    <a:pt x="535" y="196"/>
                    <a:pt x="529" y="199"/>
                    <a:pt x="530" y="203"/>
                  </a:cubicBezTo>
                  <a:cubicBezTo>
                    <a:pt x="530" y="206"/>
                    <a:pt x="525" y="205"/>
                    <a:pt x="524" y="201"/>
                  </a:cubicBezTo>
                  <a:cubicBezTo>
                    <a:pt x="524" y="197"/>
                    <a:pt x="513" y="205"/>
                    <a:pt x="510" y="205"/>
                  </a:cubicBezTo>
                  <a:cubicBezTo>
                    <a:pt x="508" y="205"/>
                    <a:pt x="512" y="194"/>
                    <a:pt x="511" y="191"/>
                  </a:cubicBezTo>
                  <a:cubicBezTo>
                    <a:pt x="509" y="188"/>
                    <a:pt x="507" y="187"/>
                    <a:pt x="505" y="181"/>
                  </a:cubicBezTo>
                  <a:cubicBezTo>
                    <a:pt x="503" y="175"/>
                    <a:pt x="491" y="178"/>
                    <a:pt x="488" y="181"/>
                  </a:cubicBezTo>
                  <a:cubicBezTo>
                    <a:pt x="485" y="184"/>
                    <a:pt x="476" y="183"/>
                    <a:pt x="471" y="188"/>
                  </a:cubicBezTo>
                  <a:cubicBezTo>
                    <a:pt x="465" y="193"/>
                    <a:pt x="471" y="199"/>
                    <a:pt x="473" y="200"/>
                  </a:cubicBezTo>
                  <a:cubicBezTo>
                    <a:pt x="475" y="202"/>
                    <a:pt x="465" y="205"/>
                    <a:pt x="469" y="208"/>
                  </a:cubicBezTo>
                  <a:cubicBezTo>
                    <a:pt x="472" y="211"/>
                    <a:pt x="477" y="210"/>
                    <a:pt x="478" y="215"/>
                  </a:cubicBezTo>
                  <a:cubicBezTo>
                    <a:pt x="478" y="219"/>
                    <a:pt x="465" y="213"/>
                    <a:pt x="463" y="209"/>
                  </a:cubicBezTo>
                  <a:cubicBezTo>
                    <a:pt x="462" y="205"/>
                    <a:pt x="464" y="201"/>
                    <a:pt x="462" y="198"/>
                  </a:cubicBezTo>
                  <a:cubicBezTo>
                    <a:pt x="459" y="195"/>
                    <a:pt x="461" y="191"/>
                    <a:pt x="466" y="186"/>
                  </a:cubicBezTo>
                  <a:cubicBezTo>
                    <a:pt x="471" y="181"/>
                    <a:pt x="475" y="182"/>
                    <a:pt x="475" y="179"/>
                  </a:cubicBezTo>
                  <a:cubicBezTo>
                    <a:pt x="475" y="176"/>
                    <a:pt x="454" y="176"/>
                    <a:pt x="441" y="187"/>
                  </a:cubicBezTo>
                  <a:cubicBezTo>
                    <a:pt x="429" y="198"/>
                    <a:pt x="433" y="213"/>
                    <a:pt x="434" y="216"/>
                  </a:cubicBezTo>
                  <a:cubicBezTo>
                    <a:pt x="434" y="219"/>
                    <a:pt x="445" y="218"/>
                    <a:pt x="451" y="219"/>
                  </a:cubicBezTo>
                  <a:cubicBezTo>
                    <a:pt x="458" y="221"/>
                    <a:pt x="454" y="224"/>
                    <a:pt x="450" y="223"/>
                  </a:cubicBezTo>
                  <a:cubicBezTo>
                    <a:pt x="445" y="222"/>
                    <a:pt x="437" y="221"/>
                    <a:pt x="437" y="224"/>
                  </a:cubicBezTo>
                  <a:cubicBezTo>
                    <a:pt x="437" y="228"/>
                    <a:pt x="447" y="234"/>
                    <a:pt x="453" y="233"/>
                  </a:cubicBezTo>
                  <a:cubicBezTo>
                    <a:pt x="459" y="231"/>
                    <a:pt x="459" y="231"/>
                    <a:pt x="462" y="234"/>
                  </a:cubicBezTo>
                  <a:cubicBezTo>
                    <a:pt x="465" y="238"/>
                    <a:pt x="472" y="237"/>
                    <a:pt x="479" y="237"/>
                  </a:cubicBezTo>
                  <a:cubicBezTo>
                    <a:pt x="486" y="237"/>
                    <a:pt x="494" y="240"/>
                    <a:pt x="497" y="240"/>
                  </a:cubicBezTo>
                  <a:cubicBezTo>
                    <a:pt x="501" y="241"/>
                    <a:pt x="505" y="239"/>
                    <a:pt x="506" y="237"/>
                  </a:cubicBezTo>
                  <a:cubicBezTo>
                    <a:pt x="507" y="235"/>
                    <a:pt x="521" y="240"/>
                    <a:pt x="525" y="239"/>
                  </a:cubicBezTo>
                  <a:cubicBezTo>
                    <a:pt x="529" y="239"/>
                    <a:pt x="527" y="235"/>
                    <a:pt x="524" y="234"/>
                  </a:cubicBezTo>
                  <a:cubicBezTo>
                    <a:pt x="521" y="233"/>
                    <a:pt x="522" y="228"/>
                    <a:pt x="526" y="230"/>
                  </a:cubicBezTo>
                  <a:cubicBezTo>
                    <a:pt x="529" y="232"/>
                    <a:pt x="535" y="233"/>
                    <a:pt x="536" y="236"/>
                  </a:cubicBezTo>
                  <a:cubicBezTo>
                    <a:pt x="537" y="239"/>
                    <a:pt x="540" y="238"/>
                    <a:pt x="540" y="240"/>
                  </a:cubicBezTo>
                  <a:cubicBezTo>
                    <a:pt x="541" y="243"/>
                    <a:pt x="553" y="246"/>
                    <a:pt x="553" y="249"/>
                  </a:cubicBezTo>
                  <a:cubicBezTo>
                    <a:pt x="553" y="252"/>
                    <a:pt x="541" y="253"/>
                    <a:pt x="545" y="256"/>
                  </a:cubicBezTo>
                  <a:cubicBezTo>
                    <a:pt x="548" y="259"/>
                    <a:pt x="553" y="253"/>
                    <a:pt x="558" y="252"/>
                  </a:cubicBezTo>
                  <a:cubicBezTo>
                    <a:pt x="562" y="252"/>
                    <a:pt x="562" y="262"/>
                    <a:pt x="566" y="261"/>
                  </a:cubicBezTo>
                  <a:cubicBezTo>
                    <a:pt x="570" y="259"/>
                    <a:pt x="574" y="262"/>
                    <a:pt x="578" y="269"/>
                  </a:cubicBezTo>
                  <a:cubicBezTo>
                    <a:pt x="583" y="275"/>
                    <a:pt x="578" y="281"/>
                    <a:pt x="578" y="283"/>
                  </a:cubicBezTo>
                  <a:cubicBezTo>
                    <a:pt x="579" y="286"/>
                    <a:pt x="587" y="285"/>
                    <a:pt x="592" y="282"/>
                  </a:cubicBezTo>
                  <a:cubicBezTo>
                    <a:pt x="597" y="280"/>
                    <a:pt x="602" y="285"/>
                    <a:pt x="605" y="289"/>
                  </a:cubicBezTo>
                  <a:cubicBezTo>
                    <a:pt x="609" y="292"/>
                    <a:pt x="592" y="298"/>
                    <a:pt x="593" y="295"/>
                  </a:cubicBezTo>
                  <a:cubicBezTo>
                    <a:pt x="595" y="292"/>
                    <a:pt x="583" y="283"/>
                    <a:pt x="572" y="287"/>
                  </a:cubicBezTo>
                  <a:cubicBezTo>
                    <a:pt x="561" y="291"/>
                    <a:pt x="568" y="297"/>
                    <a:pt x="569" y="301"/>
                  </a:cubicBezTo>
                  <a:cubicBezTo>
                    <a:pt x="571" y="305"/>
                    <a:pt x="560" y="308"/>
                    <a:pt x="550" y="305"/>
                  </a:cubicBezTo>
                  <a:cubicBezTo>
                    <a:pt x="540" y="302"/>
                    <a:pt x="543" y="307"/>
                    <a:pt x="539" y="307"/>
                  </a:cubicBezTo>
                  <a:cubicBezTo>
                    <a:pt x="534" y="307"/>
                    <a:pt x="530" y="314"/>
                    <a:pt x="534" y="318"/>
                  </a:cubicBezTo>
                  <a:cubicBezTo>
                    <a:pt x="537" y="322"/>
                    <a:pt x="546" y="318"/>
                    <a:pt x="552" y="318"/>
                  </a:cubicBezTo>
                  <a:cubicBezTo>
                    <a:pt x="559" y="319"/>
                    <a:pt x="560" y="321"/>
                    <a:pt x="561" y="317"/>
                  </a:cubicBezTo>
                  <a:cubicBezTo>
                    <a:pt x="561" y="313"/>
                    <a:pt x="568" y="315"/>
                    <a:pt x="573" y="316"/>
                  </a:cubicBezTo>
                  <a:cubicBezTo>
                    <a:pt x="578" y="317"/>
                    <a:pt x="577" y="324"/>
                    <a:pt x="583" y="325"/>
                  </a:cubicBezTo>
                  <a:cubicBezTo>
                    <a:pt x="589" y="326"/>
                    <a:pt x="584" y="332"/>
                    <a:pt x="588" y="336"/>
                  </a:cubicBezTo>
                  <a:cubicBezTo>
                    <a:pt x="592" y="340"/>
                    <a:pt x="603" y="337"/>
                    <a:pt x="608" y="342"/>
                  </a:cubicBezTo>
                  <a:cubicBezTo>
                    <a:pt x="612" y="346"/>
                    <a:pt x="631" y="355"/>
                    <a:pt x="634" y="352"/>
                  </a:cubicBezTo>
                  <a:cubicBezTo>
                    <a:pt x="637" y="348"/>
                    <a:pt x="618" y="331"/>
                    <a:pt x="612" y="330"/>
                  </a:cubicBezTo>
                  <a:cubicBezTo>
                    <a:pt x="606" y="328"/>
                    <a:pt x="618" y="326"/>
                    <a:pt x="625" y="332"/>
                  </a:cubicBezTo>
                  <a:cubicBezTo>
                    <a:pt x="632" y="337"/>
                    <a:pt x="642" y="340"/>
                    <a:pt x="648" y="333"/>
                  </a:cubicBezTo>
                  <a:cubicBezTo>
                    <a:pt x="653" y="327"/>
                    <a:pt x="643" y="329"/>
                    <a:pt x="643" y="324"/>
                  </a:cubicBezTo>
                  <a:cubicBezTo>
                    <a:pt x="643" y="319"/>
                    <a:pt x="640" y="312"/>
                    <a:pt x="634" y="312"/>
                  </a:cubicBezTo>
                  <a:cubicBezTo>
                    <a:pt x="629" y="312"/>
                    <a:pt x="616" y="302"/>
                    <a:pt x="621" y="299"/>
                  </a:cubicBezTo>
                  <a:cubicBezTo>
                    <a:pt x="626" y="297"/>
                    <a:pt x="619" y="294"/>
                    <a:pt x="623" y="290"/>
                  </a:cubicBezTo>
                  <a:cubicBezTo>
                    <a:pt x="627" y="286"/>
                    <a:pt x="630" y="294"/>
                    <a:pt x="635" y="294"/>
                  </a:cubicBezTo>
                  <a:close/>
                  <a:moveTo>
                    <a:pt x="556" y="276"/>
                  </a:moveTo>
                  <a:cubicBezTo>
                    <a:pt x="561" y="276"/>
                    <a:pt x="560" y="269"/>
                    <a:pt x="557" y="265"/>
                  </a:cubicBezTo>
                  <a:cubicBezTo>
                    <a:pt x="555" y="262"/>
                    <a:pt x="550" y="262"/>
                    <a:pt x="546" y="262"/>
                  </a:cubicBezTo>
                  <a:cubicBezTo>
                    <a:pt x="542" y="263"/>
                    <a:pt x="535" y="269"/>
                    <a:pt x="539" y="276"/>
                  </a:cubicBezTo>
                  <a:cubicBezTo>
                    <a:pt x="543" y="282"/>
                    <a:pt x="552" y="277"/>
                    <a:pt x="556" y="276"/>
                  </a:cubicBezTo>
                  <a:close/>
                  <a:moveTo>
                    <a:pt x="509" y="179"/>
                  </a:moveTo>
                  <a:cubicBezTo>
                    <a:pt x="507" y="184"/>
                    <a:pt x="514" y="184"/>
                    <a:pt x="515" y="190"/>
                  </a:cubicBezTo>
                  <a:cubicBezTo>
                    <a:pt x="515" y="195"/>
                    <a:pt x="522" y="197"/>
                    <a:pt x="527" y="194"/>
                  </a:cubicBezTo>
                  <a:cubicBezTo>
                    <a:pt x="533" y="190"/>
                    <a:pt x="547" y="195"/>
                    <a:pt x="547" y="190"/>
                  </a:cubicBezTo>
                  <a:cubicBezTo>
                    <a:pt x="547" y="186"/>
                    <a:pt x="532" y="179"/>
                    <a:pt x="526" y="180"/>
                  </a:cubicBezTo>
                  <a:cubicBezTo>
                    <a:pt x="521" y="181"/>
                    <a:pt x="512" y="174"/>
                    <a:pt x="509" y="179"/>
                  </a:cubicBezTo>
                  <a:close/>
                  <a:moveTo>
                    <a:pt x="649" y="497"/>
                  </a:moveTo>
                  <a:cubicBezTo>
                    <a:pt x="650" y="500"/>
                    <a:pt x="672" y="509"/>
                    <a:pt x="673" y="505"/>
                  </a:cubicBezTo>
                  <a:cubicBezTo>
                    <a:pt x="673" y="501"/>
                    <a:pt x="649" y="494"/>
                    <a:pt x="649" y="497"/>
                  </a:cubicBezTo>
                  <a:close/>
                  <a:moveTo>
                    <a:pt x="744" y="519"/>
                  </a:moveTo>
                  <a:cubicBezTo>
                    <a:pt x="743" y="522"/>
                    <a:pt x="740" y="517"/>
                    <a:pt x="744" y="515"/>
                  </a:cubicBezTo>
                  <a:cubicBezTo>
                    <a:pt x="747" y="512"/>
                    <a:pt x="743" y="511"/>
                    <a:pt x="740" y="513"/>
                  </a:cubicBezTo>
                  <a:cubicBezTo>
                    <a:pt x="737" y="514"/>
                    <a:pt x="738" y="506"/>
                    <a:pt x="741" y="505"/>
                  </a:cubicBezTo>
                  <a:cubicBezTo>
                    <a:pt x="743" y="503"/>
                    <a:pt x="734" y="500"/>
                    <a:pt x="734" y="503"/>
                  </a:cubicBezTo>
                  <a:cubicBezTo>
                    <a:pt x="734" y="506"/>
                    <a:pt x="727" y="504"/>
                    <a:pt x="726" y="501"/>
                  </a:cubicBezTo>
                  <a:cubicBezTo>
                    <a:pt x="726" y="499"/>
                    <a:pt x="721" y="498"/>
                    <a:pt x="723" y="496"/>
                  </a:cubicBezTo>
                  <a:cubicBezTo>
                    <a:pt x="724" y="495"/>
                    <a:pt x="717" y="494"/>
                    <a:pt x="716" y="497"/>
                  </a:cubicBezTo>
                  <a:cubicBezTo>
                    <a:pt x="716" y="500"/>
                    <a:pt x="713" y="495"/>
                    <a:pt x="717" y="491"/>
                  </a:cubicBezTo>
                  <a:cubicBezTo>
                    <a:pt x="721" y="487"/>
                    <a:pt x="719" y="483"/>
                    <a:pt x="723" y="481"/>
                  </a:cubicBezTo>
                  <a:cubicBezTo>
                    <a:pt x="726" y="479"/>
                    <a:pt x="723" y="477"/>
                    <a:pt x="719" y="478"/>
                  </a:cubicBezTo>
                  <a:cubicBezTo>
                    <a:pt x="715" y="480"/>
                    <a:pt x="705" y="494"/>
                    <a:pt x="705" y="497"/>
                  </a:cubicBezTo>
                  <a:cubicBezTo>
                    <a:pt x="705" y="501"/>
                    <a:pt x="705" y="506"/>
                    <a:pt x="702" y="505"/>
                  </a:cubicBezTo>
                  <a:cubicBezTo>
                    <a:pt x="698" y="505"/>
                    <a:pt x="694" y="508"/>
                    <a:pt x="697" y="510"/>
                  </a:cubicBezTo>
                  <a:cubicBezTo>
                    <a:pt x="700" y="512"/>
                    <a:pt x="690" y="518"/>
                    <a:pt x="694" y="520"/>
                  </a:cubicBezTo>
                  <a:cubicBezTo>
                    <a:pt x="698" y="522"/>
                    <a:pt x="703" y="520"/>
                    <a:pt x="707" y="520"/>
                  </a:cubicBezTo>
                  <a:cubicBezTo>
                    <a:pt x="712" y="521"/>
                    <a:pt x="716" y="521"/>
                    <a:pt x="719" y="518"/>
                  </a:cubicBezTo>
                  <a:cubicBezTo>
                    <a:pt x="723" y="516"/>
                    <a:pt x="723" y="521"/>
                    <a:pt x="727" y="520"/>
                  </a:cubicBezTo>
                  <a:cubicBezTo>
                    <a:pt x="731" y="520"/>
                    <a:pt x="725" y="523"/>
                    <a:pt x="725" y="526"/>
                  </a:cubicBezTo>
                  <a:cubicBezTo>
                    <a:pt x="725" y="529"/>
                    <a:pt x="729" y="525"/>
                    <a:pt x="732" y="523"/>
                  </a:cubicBezTo>
                  <a:cubicBezTo>
                    <a:pt x="735" y="522"/>
                    <a:pt x="739" y="523"/>
                    <a:pt x="737" y="526"/>
                  </a:cubicBezTo>
                  <a:cubicBezTo>
                    <a:pt x="736" y="528"/>
                    <a:pt x="746" y="531"/>
                    <a:pt x="748" y="527"/>
                  </a:cubicBezTo>
                  <a:cubicBezTo>
                    <a:pt x="750" y="523"/>
                    <a:pt x="746" y="517"/>
                    <a:pt x="744" y="519"/>
                  </a:cubicBezTo>
                  <a:close/>
                  <a:moveTo>
                    <a:pt x="69" y="451"/>
                  </a:moveTo>
                  <a:cubicBezTo>
                    <a:pt x="62" y="454"/>
                    <a:pt x="79" y="471"/>
                    <a:pt x="82" y="469"/>
                  </a:cubicBezTo>
                  <a:cubicBezTo>
                    <a:pt x="84" y="468"/>
                    <a:pt x="78" y="460"/>
                    <a:pt x="78" y="456"/>
                  </a:cubicBezTo>
                  <a:cubicBezTo>
                    <a:pt x="78" y="452"/>
                    <a:pt x="76" y="447"/>
                    <a:pt x="69" y="451"/>
                  </a:cubicBezTo>
                  <a:close/>
                  <a:moveTo>
                    <a:pt x="685" y="536"/>
                  </a:moveTo>
                  <a:cubicBezTo>
                    <a:pt x="682" y="536"/>
                    <a:pt x="684" y="532"/>
                    <a:pt x="684" y="530"/>
                  </a:cubicBezTo>
                  <a:cubicBezTo>
                    <a:pt x="685" y="528"/>
                    <a:pt x="679" y="531"/>
                    <a:pt x="679" y="533"/>
                  </a:cubicBezTo>
                  <a:cubicBezTo>
                    <a:pt x="678" y="536"/>
                    <a:pt x="674" y="537"/>
                    <a:pt x="674" y="538"/>
                  </a:cubicBezTo>
                  <a:cubicBezTo>
                    <a:pt x="674" y="543"/>
                    <a:pt x="674" y="540"/>
                    <a:pt x="671" y="542"/>
                  </a:cubicBezTo>
                  <a:cubicBezTo>
                    <a:pt x="668" y="543"/>
                    <a:pt x="656" y="542"/>
                    <a:pt x="656" y="539"/>
                  </a:cubicBezTo>
                  <a:cubicBezTo>
                    <a:pt x="655" y="537"/>
                    <a:pt x="647" y="535"/>
                    <a:pt x="647" y="532"/>
                  </a:cubicBezTo>
                  <a:cubicBezTo>
                    <a:pt x="646" y="528"/>
                    <a:pt x="642" y="527"/>
                    <a:pt x="645" y="523"/>
                  </a:cubicBezTo>
                  <a:cubicBezTo>
                    <a:pt x="649" y="519"/>
                    <a:pt x="645" y="517"/>
                    <a:pt x="642" y="520"/>
                  </a:cubicBezTo>
                  <a:cubicBezTo>
                    <a:pt x="639" y="523"/>
                    <a:pt x="637" y="519"/>
                    <a:pt x="641" y="517"/>
                  </a:cubicBezTo>
                  <a:cubicBezTo>
                    <a:pt x="645" y="515"/>
                    <a:pt x="653" y="514"/>
                    <a:pt x="649" y="506"/>
                  </a:cubicBezTo>
                  <a:cubicBezTo>
                    <a:pt x="645" y="499"/>
                    <a:pt x="619" y="508"/>
                    <a:pt x="613" y="512"/>
                  </a:cubicBezTo>
                  <a:cubicBezTo>
                    <a:pt x="606" y="516"/>
                    <a:pt x="598" y="528"/>
                    <a:pt x="595" y="528"/>
                  </a:cubicBezTo>
                  <a:cubicBezTo>
                    <a:pt x="591" y="528"/>
                    <a:pt x="601" y="521"/>
                    <a:pt x="602" y="519"/>
                  </a:cubicBezTo>
                  <a:cubicBezTo>
                    <a:pt x="604" y="517"/>
                    <a:pt x="602" y="514"/>
                    <a:pt x="604" y="515"/>
                  </a:cubicBezTo>
                  <a:cubicBezTo>
                    <a:pt x="606" y="516"/>
                    <a:pt x="612" y="507"/>
                    <a:pt x="616" y="504"/>
                  </a:cubicBezTo>
                  <a:cubicBezTo>
                    <a:pt x="620" y="501"/>
                    <a:pt x="624" y="504"/>
                    <a:pt x="624" y="501"/>
                  </a:cubicBezTo>
                  <a:cubicBezTo>
                    <a:pt x="625" y="499"/>
                    <a:pt x="627" y="497"/>
                    <a:pt x="631" y="494"/>
                  </a:cubicBezTo>
                  <a:cubicBezTo>
                    <a:pt x="634" y="491"/>
                    <a:pt x="679" y="491"/>
                    <a:pt x="683" y="491"/>
                  </a:cubicBezTo>
                  <a:cubicBezTo>
                    <a:pt x="688" y="492"/>
                    <a:pt x="696" y="486"/>
                    <a:pt x="698" y="482"/>
                  </a:cubicBezTo>
                  <a:cubicBezTo>
                    <a:pt x="701" y="478"/>
                    <a:pt x="704" y="478"/>
                    <a:pt x="710" y="479"/>
                  </a:cubicBezTo>
                  <a:cubicBezTo>
                    <a:pt x="716" y="479"/>
                    <a:pt x="719" y="474"/>
                    <a:pt x="722" y="472"/>
                  </a:cubicBezTo>
                  <a:cubicBezTo>
                    <a:pt x="725" y="470"/>
                    <a:pt x="724" y="469"/>
                    <a:pt x="721" y="468"/>
                  </a:cubicBezTo>
                  <a:cubicBezTo>
                    <a:pt x="718" y="467"/>
                    <a:pt x="716" y="466"/>
                    <a:pt x="718" y="466"/>
                  </a:cubicBezTo>
                  <a:cubicBezTo>
                    <a:pt x="721" y="465"/>
                    <a:pt x="722" y="464"/>
                    <a:pt x="724" y="461"/>
                  </a:cubicBezTo>
                  <a:cubicBezTo>
                    <a:pt x="725" y="457"/>
                    <a:pt x="723" y="459"/>
                    <a:pt x="719" y="454"/>
                  </a:cubicBezTo>
                  <a:cubicBezTo>
                    <a:pt x="716" y="449"/>
                    <a:pt x="714" y="456"/>
                    <a:pt x="710" y="455"/>
                  </a:cubicBezTo>
                  <a:cubicBezTo>
                    <a:pt x="707" y="455"/>
                    <a:pt x="713" y="450"/>
                    <a:pt x="710" y="448"/>
                  </a:cubicBezTo>
                  <a:cubicBezTo>
                    <a:pt x="707" y="447"/>
                    <a:pt x="701" y="448"/>
                    <a:pt x="696" y="452"/>
                  </a:cubicBezTo>
                  <a:cubicBezTo>
                    <a:pt x="692" y="455"/>
                    <a:pt x="692" y="451"/>
                    <a:pt x="688" y="455"/>
                  </a:cubicBezTo>
                  <a:cubicBezTo>
                    <a:pt x="685" y="459"/>
                    <a:pt x="685" y="453"/>
                    <a:pt x="686" y="452"/>
                  </a:cubicBezTo>
                  <a:cubicBezTo>
                    <a:pt x="688" y="450"/>
                    <a:pt x="690" y="452"/>
                    <a:pt x="691" y="450"/>
                  </a:cubicBezTo>
                  <a:cubicBezTo>
                    <a:pt x="693" y="447"/>
                    <a:pt x="695" y="450"/>
                    <a:pt x="699" y="447"/>
                  </a:cubicBezTo>
                  <a:cubicBezTo>
                    <a:pt x="703" y="444"/>
                    <a:pt x="707" y="445"/>
                    <a:pt x="708" y="443"/>
                  </a:cubicBezTo>
                  <a:cubicBezTo>
                    <a:pt x="710" y="441"/>
                    <a:pt x="706" y="439"/>
                    <a:pt x="702" y="439"/>
                  </a:cubicBezTo>
                  <a:cubicBezTo>
                    <a:pt x="698" y="440"/>
                    <a:pt x="695" y="434"/>
                    <a:pt x="693" y="436"/>
                  </a:cubicBezTo>
                  <a:cubicBezTo>
                    <a:pt x="690" y="438"/>
                    <a:pt x="690" y="433"/>
                    <a:pt x="688" y="435"/>
                  </a:cubicBezTo>
                  <a:cubicBezTo>
                    <a:pt x="685" y="437"/>
                    <a:pt x="683" y="434"/>
                    <a:pt x="682" y="431"/>
                  </a:cubicBezTo>
                  <a:cubicBezTo>
                    <a:pt x="680" y="427"/>
                    <a:pt x="672" y="421"/>
                    <a:pt x="667" y="420"/>
                  </a:cubicBezTo>
                  <a:cubicBezTo>
                    <a:pt x="662" y="418"/>
                    <a:pt x="666" y="416"/>
                    <a:pt x="668" y="418"/>
                  </a:cubicBezTo>
                  <a:cubicBezTo>
                    <a:pt x="671" y="419"/>
                    <a:pt x="674" y="416"/>
                    <a:pt x="675" y="414"/>
                  </a:cubicBezTo>
                  <a:cubicBezTo>
                    <a:pt x="676" y="412"/>
                    <a:pt x="673" y="410"/>
                    <a:pt x="672" y="410"/>
                  </a:cubicBezTo>
                  <a:cubicBezTo>
                    <a:pt x="670" y="410"/>
                    <a:pt x="670" y="408"/>
                    <a:pt x="671" y="406"/>
                  </a:cubicBezTo>
                  <a:cubicBezTo>
                    <a:pt x="671" y="404"/>
                    <a:pt x="665" y="401"/>
                    <a:pt x="665" y="399"/>
                  </a:cubicBezTo>
                  <a:cubicBezTo>
                    <a:pt x="665" y="398"/>
                    <a:pt x="662" y="396"/>
                    <a:pt x="662" y="395"/>
                  </a:cubicBezTo>
                  <a:cubicBezTo>
                    <a:pt x="662" y="393"/>
                    <a:pt x="659" y="391"/>
                    <a:pt x="659" y="388"/>
                  </a:cubicBezTo>
                  <a:cubicBezTo>
                    <a:pt x="659" y="386"/>
                    <a:pt x="653" y="382"/>
                    <a:pt x="653" y="379"/>
                  </a:cubicBezTo>
                  <a:cubicBezTo>
                    <a:pt x="653" y="376"/>
                    <a:pt x="650" y="374"/>
                    <a:pt x="649" y="371"/>
                  </a:cubicBezTo>
                  <a:cubicBezTo>
                    <a:pt x="648" y="368"/>
                    <a:pt x="646" y="370"/>
                    <a:pt x="645" y="374"/>
                  </a:cubicBezTo>
                  <a:cubicBezTo>
                    <a:pt x="644" y="379"/>
                    <a:pt x="640" y="378"/>
                    <a:pt x="641" y="380"/>
                  </a:cubicBezTo>
                  <a:cubicBezTo>
                    <a:pt x="643" y="383"/>
                    <a:pt x="642" y="383"/>
                    <a:pt x="640" y="385"/>
                  </a:cubicBezTo>
                  <a:cubicBezTo>
                    <a:pt x="638" y="387"/>
                    <a:pt x="641" y="390"/>
                    <a:pt x="638" y="390"/>
                  </a:cubicBezTo>
                  <a:cubicBezTo>
                    <a:pt x="635" y="390"/>
                    <a:pt x="637" y="395"/>
                    <a:pt x="635" y="393"/>
                  </a:cubicBezTo>
                  <a:cubicBezTo>
                    <a:pt x="634" y="390"/>
                    <a:pt x="630" y="391"/>
                    <a:pt x="630" y="394"/>
                  </a:cubicBezTo>
                  <a:cubicBezTo>
                    <a:pt x="630" y="396"/>
                    <a:pt x="624" y="399"/>
                    <a:pt x="622" y="398"/>
                  </a:cubicBezTo>
                  <a:cubicBezTo>
                    <a:pt x="619" y="398"/>
                    <a:pt x="619" y="393"/>
                    <a:pt x="617" y="395"/>
                  </a:cubicBezTo>
                  <a:cubicBezTo>
                    <a:pt x="615" y="396"/>
                    <a:pt x="616" y="390"/>
                    <a:pt x="612" y="391"/>
                  </a:cubicBezTo>
                  <a:cubicBezTo>
                    <a:pt x="609" y="391"/>
                    <a:pt x="607" y="390"/>
                    <a:pt x="608" y="388"/>
                  </a:cubicBezTo>
                  <a:cubicBezTo>
                    <a:pt x="609" y="385"/>
                    <a:pt x="603" y="383"/>
                    <a:pt x="605" y="382"/>
                  </a:cubicBezTo>
                  <a:cubicBezTo>
                    <a:pt x="607" y="380"/>
                    <a:pt x="604" y="377"/>
                    <a:pt x="604" y="372"/>
                  </a:cubicBezTo>
                  <a:cubicBezTo>
                    <a:pt x="603" y="367"/>
                    <a:pt x="606" y="367"/>
                    <a:pt x="606" y="365"/>
                  </a:cubicBezTo>
                  <a:cubicBezTo>
                    <a:pt x="606" y="363"/>
                    <a:pt x="604" y="363"/>
                    <a:pt x="602" y="365"/>
                  </a:cubicBezTo>
                  <a:cubicBezTo>
                    <a:pt x="600" y="366"/>
                    <a:pt x="600" y="363"/>
                    <a:pt x="597" y="363"/>
                  </a:cubicBezTo>
                  <a:cubicBezTo>
                    <a:pt x="595" y="363"/>
                    <a:pt x="588" y="363"/>
                    <a:pt x="587" y="359"/>
                  </a:cubicBezTo>
                  <a:cubicBezTo>
                    <a:pt x="587" y="356"/>
                    <a:pt x="584" y="358"/>
                    <a:pt x="583" y="354"/>
                  </a:cubicBezTo>
                  <a:cubicBezTo>
                    <a:pt x="582" y="351"/>
                    <a:pt x="579" y="354"/>
                    <a:pt x="579" y="352"/>
                  </a:cubicBezTo>
                  <a:cubicBezTo>
                    <a:pt x="579" y="349"/>
                    <a:pt x="578" y="348"/>
                    <a:pt x="576" y="348"/>
                  </a:cubicBezTo>
                  <a:cubicBezTo>
                    <a:pt x="573" y="348"/>
                    <a:pt x="573" y="346"/>
                    <a:pt x="570" y="345"/>
                  </a:cubicBezTo>
                  <a:cubicBezTo>
                    <a:pt x="567" y="345"/>
                    <a:pt x="563" y="347"/>
                    <a:pt x="561" y="348"/>
                  </a:cubicBezTo>
                  <a:cubicBezTo>
                    <a:pt x="560" y="349"/>
                    <a:pt x="555" y="345"/>
                    <a:pt x="554" y="347"/>
                  </a:cubicBezTo>
                  <a:cubicBezTo>
                    <a:pt x="552" y="348"/>
                    <a:pt x="552" y="346"/>
                    <a:pt x="547" y="344"/>
                  </a:cubicBezTo>
                  <a:cubicBezTo>
                    <a:pt x="542" y="343"/>
                    <a:pt x="536" y="343"/>
                    <a:pt x="536" y="344"/>
                  </a:cubicBezTo>
                  <a:cubicBezTo>
                    <a:pt x="535" y="346"/>
                    <a:pt x="532" y="347"/>
                    <a:pt x="532" y="351"/>
                  </a:cubicBezTo>
                  <a:cubicBezTo>
                    <a:pt x="533" y="354"/>
                    <a:pt x="537" y="354"/>
                    <a:pt x="538" y="356"/>
                  </a:cubicBezTo>
                  <a:cubicBezTo>
                    <a:pt x="539" y="359"/>
                    <a:pt x="536" y="358"/>
                    <a:pt x="536" y="360"/>
                  </a:cubicBezTo>
                  <a:cubicBezTo>
                    <a:pt x="535" y="363"/>
                    <a:pt x="533" y="363"/>
                    <a:pt x="533" y="364"/>
                  </a:cubicBezTo>
                  <a:cubicBezTo>
                    <a:pt x="533" y="366"/>
                    <a:pt x="535" y="366"/>
                    <a:pt x="536" y="369"/>
                  </a:cubicBezTo>
                  <a:cubicBezTo>
                    <a:pt x="536" y="372"/>
                    <a:pt x="538" y="372"/>
                    <a:pt x="539" y="377"/>
                  </a:cubicBezTo>
                  <a:cubicBezTo>
                    <a:pt x="539" y="381"/>
                    <a:pt x="537" y="380"/>
                    <a:pt x="536" y="381"/>
                  </a:cubicBezTo>
                  <a:cubicBezTo>
                    <a:pt x="534" y="381"/>
                    <a:pt x="536" y="384"/>
                    <a:pt x="533" y="387"/>
                  </a:cubicBezTo>
                  <a:cubicBezTo>
                    <a:pt x="530" y="390"/>
                    <a:pt x="528" y="393"/>
                    <a:pt x="530" y="395"/>
                  </a:cubicBezTo>
                  <a:cubicBezTo>
                    <a:pt x="532" y="396"/>
                    <a:pt x="540" y="400"/>
                    <a:pt x="543" y="405"/>
                  </a:cubicBezTo>
                  <a:cubicBezTo>
                    <a:pt x="546" y="410"/>
                    <a:pt x="546" y="418"/>
                    <a:pt x="545" y="423"/>
                  </a:cubicBezTo>
                  <a:cubicBezTo>
                    <a:pt x="544" y="429"/>
                    <a:pt x="538" y="430"/>
                    <a:pt x="533" y="435"/>
                  </a:cubicBezTo>
                  <a:cubicBezTo>
                    <a:pt x="528" y="440"/>
                    <a:pt x="523" y="439"/>
                    <a:pt x="521" y="439"/>
                  </a:cubicBezTo>
                  <a:cubicBezTo>
                    <a:pt x="519" y="439"/>
                    <a:pt x="520" y="444"/>
                    <a:pt x="523" y="447"/>
                  </a:cubicBezTo>
                  <a:cubicBezTo>
                    <a:pt x="527" y="451"/>
                    <a:pt x="524" y="452"/>
                    <a:pt x="526" y="456"/>
                  </a:cubicBezTo>
                  <a:cubicBezTo>
                    <a:pt x="527" y="460"/>
                    <a:pt x="526" y="463"/>
                    <a:pt x="528" y="466"/>
                  </a:cubicBezTo>
                  <a:cubicBezTo>
                    <a:pt x="530" y="469"/>
                    <a:pt x="529" y="471"/>
                    <a:pt x="526" y="473"/>
                  </a:cubicBezTo>
                  <a:cubicBezTo>
                    <a:pt x="523" y="475"/>
                    <a:pt x="527" y="474"/>
                    <a:pt x="527" y="477"/>
                  </a:cubicBezTo>
                  <a:cubicBezTo>
                    <a:pt x="528" y="481"/>
                    <a:pt x="526" y="479"/>
                    <a:pt x="524" y="477"/>
                  </a:cubicBezTo>
                  <a:cubicBezTo>
                    <a:pt x="521" y="475"/>
                    <a:pt x="519" y="480"/>
                    <a:pt x="519" y="482"/>
                  </a:cubicBezTo>
                  <a:cubicBezTo>
                    <a:pt x="519" y="484"/>
                    <a:pt x="513" y="479"/>
                    <a:pt x="512" y="480"/>
                  </a:cubicBezTo>
                  <a:cubicBezTo>
                    <a:pt x="511" y="480"/>
                    <a:pt x="512" y="476"/>
                    <a:pt x="509" y="474"/>
                  </a:cubicBezTo>
                  <a:cubicBezTo>
                    <a:pt x="506" y="471"/>
                    <a:pt x="503" y="471"/>
                    <a:pt x="503" y="468"/>
                  </a:cubicBezTo>
                  <a:cubicBezTo>
                    <a:pt x="503" y="465"/>
                    <a:pt x="497" y="464"/>
                    <a:pt x="497" y="461"/>
                  </a:cubicBezTo>
                  <a:cubicBezTo>
                    <a:pt x="497" y="458"/>
                    <a:pt x="498" y="450"/>
                    <a:pt x="497" y="448"/>
                  </a:cubicBezTo>
                  <a:cubicBezTo>
                    <a:pt x="495" y="445"/>
                    <a:pt x="496" y="443"/>
                    <a:pt x="498" y="441"/>
                  </a:cubicBezTo>
                  <a:cubicBezTo>
                    <a:pt x="499" y="439"/>
                    <a:pt x="496" y="436"/>
                    <a:pt x="493" y="436"/>
                  </a:cubicBezTo>
                  <a:cubicBezTo>
                    <a:pt x="490" y="436"/>
                    <a:pt x="485" y="435"/>
                    <a:pt x="480" y="435"/>
                  </a:cubicBezTo>
                  <a:cubicBezTo>
                    <a:pt x="476" y="435"/>
                    <a:pt x="473" y="435"/>
                    <a:pt x="471" y="433"/>
                  </a:cubicBezTo>
                  <a:cubicBezTo>
                    <a:pt x="470" y="432"/>
                    <a:pt x="466" y="429"/>
                    <a:pt x="460" y="428"/>
                  </a:cubicBezTo>
                  <a:cubicBezTo>
                    <a:pt x="454" y="426"/>
                    <a:pt x="451" y="423"/>
                    <a:pt x="451" y="422"/>
                  </a:cubicBezTo>
                  <a:cubicBezTo>
                    <a:pt x="450" y="420"/>
                    <a:pt x="445" y="419"/>
                    <a:pt x="443" y="417"/>
                  </a:cubicBezTo>
                  <a:cubicBezTo>
                    <a:pt x="442" y="415"/>
                    <a:pt x="436" y="414"/>
                    <a:pt x="434" y="415"/>
                  </a:cubicBezTo>
                  <a:cubicBezTo>
                    <a:pt x="432" y="415"/>
                    <a:pt x="426" y="410"/>
                    <a:pt x="423" y="410"/>
                  </a:cubicBezTo>
                  <a:cubicBezTo>
                    <a:pt x="420" y="410"/>
                    <a:pt x="412" y="414"/>
                    <a:pt x="410" y="414"/>
                  </a:cubicBezTo>
                  <a:cubicBezTo>
                    <a:pt x="409" y="414"/>
                    <a:pt x="411" y="411"/>
                    <a:pt x="412" y="410"/>
                  </a:cubicBezTo>
                  <a:cubicBezTo>
                    <a:pt x="412" y="408"/>
                    <a:pt x="409" y="403"/>
                    <a:pt x="408" y="399"/>
                  </a:cubicBezTo>
                  <a:cubicBezTo>
                    <a:pt x="407" y="395"/>
                    <a:pt x="406" y="391"/>
                    <a:pt x="402" y="392"/>
                  </a:cubicBezTo>
                  <a:cubicBezTo>
                    <a:pt x="398" y="392"/>
                    <a:pt x="393" y="390"/>
                    <a:pt x="392" y="390"/>
                  </a:cubicBezTo>
                  <a:cubicBezTo>
                    <a:pt x="391" y="389"/>
                    <a:pt x="391" y="378"/>
                    <a:pt x="392" y="374"/>
                  </a:cubicBezTo>
                  <a:cubicBezTo>
                    <a:pt x="393" y="369"/>
                    <a:pt x="398" y="363"/>
                    <a:pt x="398" y="360"/>
                  </a:cubicBezTo>
                  <a:cubicBezTo>
                    <a:pt x="398" y="357"/>
                    <a:pt x="401" y="356"/>
                    <a:pt x="404" y="355"/>
                  </a:cubicBezTo>
                  <a:cubicBezTo>
                    <a:pt x="406" y="354"/>
                    <a:pt x="404" y="349"/>
                    <a:pt x="407" y="348"/>
                  </a:cubicBezTo>
                  <a:cubicBezTo>
                    <a:pt x="410" y="348"/>
                    <a:pt x="410" y="347"/>
                    <a:pt x="411" y="345"/>
                  </a:cubicBezTo>
                  <a:cubicBezTo>
                    <a:pt x="411" y="342"/>
                    <a:pt x="415" y="344"/>
                    <a:pt x="413" y="342"/>
                  </a:cubicBezTo>
                  <a:cubicBezTo>
                    <a:pt x="411" y="340"/>
                    <a:pt x="412" y="340"/>
                    <a:pt x="417" y="340"/>
                  </a:cubicBezTo>
                  <a:cubicBezTo>
                    <a:pt x="421" y="340"/>
                    <a:pt x="427" y="338"/>
                    <a:pt x="426" y="334"/>
                  </a:cubicBezTo>
                  <a:cubicBezTo>
                    <a:pt x="425" y="329"/>
                    <a:pt x="414" y="333"/>
                    <a:pt x="414" y="329"/>
                  </a:cubicBezTo>
                  <a:cubicBezTo>
                    <a:pt x="414" y="326"/>
                    <a:pt x="400" y="325"/>
                    <a:pt x="401" y="323"/>
                  </a:cubicBezTo>
                  <a:cubicBezTo>
                    <a:pt x="402" y="321"/>
                    <a:pt x="415" y="325"/>
                    <a:pt x="420" y="327"/>
                  </a:cubicBezTo>
                  <a:cubicBezTo>
                    <a:pt x="425" y="329"/>
                    <a:pt x="426" y="328"/>
                    <a:pt x="430" y="328"/>
                  </a:cubicBezTo>
                  <a:cubicBezTo>
                    <a:pt x="434" y="328"/>
                    <a:pt x="431" y="323"/>
                    <a:pt x="432" y="321"/>
                  </a:cubicBezTo>
                  <a:cubicBezTo>
                    <a:pt x="433" y="319"/>
                    <a:pt x="440" y="324"/>
                    <a:pt x="445" y="323"/>
                  </a:cubicBezTo>
                  <a:cubicBezTo>
                    <a:pt x="449" y="322"/>
                    <a:pt x="453" y="313"/>
                    <a:pt x="457" y="311"/>
                  </a:cubicBezTo>
                  <a:cubicBezTo>
                    <a:pt x="460" y="308"/>
                    <a:pt x="457" y="306"/>
                    <a:pt x="450" y="307"/>
                  </a:cubicBezTo>
                  <a:cubicBezTo>
                    <a:pt x="443" y="307"/>
                    <a:pt x="439" y="304"/>
                    <a:pt x="435" y="302"/>
                  </a:cubicBezTo>
                  <a:cubicBezTo>
                    <a:pt x="432" y="299"/>
                    <a:pt x="432" y="297"/>
                    <a:pt x="436" y="297"/>
                  </a:cubicBezTo>
                  <a:cubicBezTo>
                    <a:pt x="440" y="297"/>
                    <a:pt x="449" y="305"/>
                    <a:pt x="453" y="305"/>
                  </a:cubicBezTo>
                  <a:cubicBezTo>
                    <a:pt x="456" y="305"/>
                    <a:pt x="463" y="298"/>
                    <a:pt x="465" y="296"/>
                  </a:cubicBezTo>
                  <a:cubicBezTo>
                    <a:pt x="468" y="294"/>
                    <a:pt x="463" y="293"/>
                    <a:pt x="461" y="291"/>
                  </a:cubicBezTo>
                  <a:cubicBezTo>
                    <a:pt x="459" y="290"/>
                    <a:pt x="464" y="288"/>
                    <a:pt x="467" y="288"/>
                  </a:cubicBezTo>
                  <a:cubicBezTo>
                    <a:pt x="470" y="288"/>
                    <a:pt x="471" y="291"/>
                    <a:pt x="473" y="292"/>
                  </a:cubicBezTo>
                  <a:cubicBezTo>
                    <a:pt x="474" y="294"/>
                    <a:pt x="479" y="291"/>
                    <a:pt x="482" y="291"/>
                  </a:cubicBezTo>
                  <a:cubicBezTo>
                    <a:pt x="484" y="291"/>
                    <a:pt x="481" y="287"/>
                    <a:pt x="477" y="285"/>
                  </a:cubicBezTo>
                  <a:cubicBezTo>
                    <a:pt x="473" y="284"/>
                    <a:pt x="477" y="281"/>
                    <a:pt x="478" y="283"/>
                  </a:cubicBezTo>
                  <a:cubicBezTo>
                    <a:pt x="480" y="286"/>
                    <a:pt x="483" y="285"/>
                    <a:pt x="484" y="288"/>
                  </a:cubicBezTo>
                  <a:cubicBezTo>
                    <a:pt x="486" y="293"/>
                    <a:pt x="488" y="290"/>
                    <a:pt x="491" y="288"/>
                  </a:cubicBezTo>
                  <a:cubicBezTo>
                    <a:pt x="495" y="287"/>
                    <a:pt x="497" y="285"/>
                    <a:pt x="499" y="283"/>
                  </a:cubicBezTo>
                  <a:cubicBezTo>
                    <a:pt x="501" y="280"/>
                    <a:pt x="502" y="283"/>
                    <a:pt x="504" y="279"/>
                  </a:cubicBezTo>
                  <a:cubicBezTo>
                    <a:pt x="506" y="276"/>
                    <a:pt x="503" y="273"/>
                    <a:pt x="500" y="270"/>
                  </a:cubicBezTo>
                  <a:cubicBezTo>
                    <a:pt x="497" y="268"/>
                    <a:pt x="500" y="266"/>
                    <a:pt x="497" y="264"/>
                  </a:cubicBezTo>
                  <a:cubicBezTo>
                    <a:pt x="494" y="263"/>
                    <a:pt x="494" y="260"/>
                    <a:pt x="497" y="261"/>
                  </a:cubicBezTo>
                  <a:cubicBezTo>
                    <a:pt x="501" y="261"/>
                    <a:pt x="504" y="260"/>
                    <a:pt x="506" y="258"/>
                  </a:cubicBezTo>
                  <a:cubicBezTo>
                    <a:pt x="507" y="255"/>
                    <a:pt x="500" y="255"/>
                    <a:pt x="503" y="253"/>
                  </a:cubicBezTo>
                  <a:cubicBezTo>
                    <a:pt x="507" y="251"/>
                    <a:pt x="504" y="249"/>
                    <a:pt x="501" y="249"/>
                  </a:cubicBezTo>
                  <a:cubicBezTo>
                    <a:pt x="497" y="249"/>
                    <a:pt x="494" y="247"/>
                    <a:pt x="494" y="245"/>
                  </a:cubicBezTo>
                  <a:cubicBezTo>
                    <a:pt x="494" y="242"/>
                    <a:pt x="488" y="244"/>
                    <a:pt x="485" y="242"/>
                  </a:cubicBezTo>
                  <a:cubicBezTo>
                    <a:pt x="481" y="240"/>
                    <a:pt x="473" y="241"/>
                    <a:pt x="471" y="241"/>
                  </a:cubicBezTo>
                  <a:cubicBezTo>
                    <a:pt x="470" y="241"/>
                    <a:pt x="469" y="249"/>
                    <a:pt x="472" y="249"/>
                  </a:cubicBezTo>
                  <a:cubicBezTo>
                    <a:pt x="475" y="249"/>
                    <a:pt x="477" y="252"/>
                    <a:pt x="475" y="253"/>
                  </a:cubicBezTo>
                  <a:cubicBezTo>
                    <a:pt x="472" y="254"/>
                    <a:pt x="475" y="257"/>
                    <a:pt x="473" y="257"/>
                  </a:cubicBezTo>
                  <a:cubicBezTo>
                    <a:pt x="471" y="256"/>
                    <a:pt x="468" y="256"/>
                    <a:pt x="468" y="260"/>
                  </a:cubicBezTo>
                  <a:cubicBezTo>
                    <a:pt x="467" y="265"/>
                    <a:pt x="467" y="267"/>
                    <a:pt x="464" y="269"/>
                  </a:cubicBezTo>
                  <a:cubicBezTo>
                    <a:pt x="461" y="270"/>
                    <a:pt x="463" y="263"/>
                    <a:pt x="460" y="264"/>
                  </a:cubicBezTo>
                  <a:cubicBezTo>
                    <a:pt x="457" y="264"/>
                    <a:pt x="457" y="270"/>
                    <a:pt x="459" y="270"/>
                  </a:cubicBezTo>
                  <a:cubicBezTo>
                    <a:pt x="461" y="271"/>
                    <a:pt x="462" y="273"/>
                    <a:pt x="462" y="275"/>
                  </a:cubicBezTo>
                  <a:cubicBezTo>
                    <a:pt x="463" y="278"/>
                    <a:pt x="458" y="276"/>
                    <a:pt x="456" y="279"/>
                  </a:cubicBezTo>
                  <a:cubicBezTo>
                    <a:pt x="454" y="283"/>
                    <a:pt x="454" y="278"/>
                    <a:pt x="451" y="276"/>
                  </a:cubicBezTo>
                  <a:cubicBezTo>
                    <a:pt x="449" y="273"/>
                    <a:pt x="446" y="270"/>
                    <a:pt x="446" y="267"/>
                  </a:cubicBezTo>
                  <a:cubicBezTo>
                    <a:pt x="446" y="264"/>
                    <a:pt x="447" y="264"/>
                    <a:pt x="449" y="263"/>
                  </a:cubicBezTo>
                  <a:cubicBezTo>
                    <a:pt x="451" y="263"/>
                    <a:pt x="449" y="261"/>
                    <a:pt x="449" y="258"/>
                  </a:cubicBezTo>
                  <a:cubicBezTo>
                    <a:pt x="449" y="254"/>
                    <a:pt x="447" y="255"/>
                    <a:pt x="444" y="252"/>
                  </a:cubicBezTo>
                  <a:cubicBezTo>
                    <a:pt x="441" y="248"/>
                    <a:pt x="437" y="248"/>
                    <a:pt x="436" y="250"/>
                  </a:cubicBezTo>
                  <a:cubicBezTo>
                    <a:pt x="434" y="252"/>
                    <a:pt x="435" y="255"/>
                    <a:pt x="433" y="256"/>
                  </a:cubicBezTo>
                  <a:cubicBezTo>
                    <a:pt x="430" y="257"/>
                    <a:pt x="431" y="262"/>
                    <a:pt x="429" y="263"/>
                  </a:cubicBezTo>
                  <a:cubicBezTo>
                    <a:pt x="427" y="263"/>
                    <a:pt x="428" y="253"/>
                    <a:pt x="426" y="253"/>
                  </a:cubicBezTo>
                  <a:cubicBezTo>
                    <a:pt x="424" y="252"/>
                    <a:pt x="424" y="249"/>
                    <a:pt x="427" y="249"/>
                  </a:cubicBezTo>
                  <a:cubicBezTo>
                    <a:pt x="430" y="249"/>
                    <a:pt x="432" y="246"/>
                    <a:pt x="429" y="246"/>
                  </a:cubicBezTo>
                  <a:cubicBezTo>
                    <a:pt x="427" y="246"/>
                    <a:pt x="423" y="243"/>
                    <a:pt x="421" y="242"/>
                  </a:cubicBezTo>
                  <a:cubicBezTo>
                    <a:pt x="419" y="242"/>
                    <a:pt x="416" y="245"/>
                    <a:pt x="415" y="244"/>
                  </a:cubicBezTo>
                  <a:cubicBezTo>
                    <a:pt x="413" y="242"/>
                    <a:pt x="415" y="239"/>
                    <a:pt x="415" y="237"/>
                  </a:cubicBezTo>
                  <a:cubicBezTo>
                    <a:pt x="415" y="235"/>
                    <a:pt x="418" y="238"/>
                    <a:pt x="420" y="235"/>
                  </a:cubicBezTo>
                  <a:cubicBezTo>
                    <a:pt x="422" y="232"/>
                    <a:pt x="415" y="232"/>
                    <a:pt x="415" y="230"/>
                  </a:cubicBezTo>
                  <a:cubicBezTo>
                    <a:pt x="415" y="227"/>
                    <a:pt x="409" y="226"/>
                    <a:pt x="407" y="225"/>
                  </a:cubicBezTo>
                  <a:cubicBezTo>
                    <a:pt x="405" y="224"/>
                    <a:pt x="408" y="219"/>
                    <a:pt x="407" y="218"/>
                  </a:cubicBezTo>
                  <a:cubicBezTo>
                    <a:pt x="406" y="216"/>
                    <a:pt x="400" y="210"/>
                    <a:pt x="397" y="210"/>
                  </a:cubicBezTo>
                  <a:cubicBezTo>
                    <a:pt x="394" y="211"/>
                    <a:pt x="393" y="206"/>
                    <a:pt x="395" y="206"/>
                  </a:cubicBezTo>
                  <a:cubicBezTo>
                    <a:pt x="396" y="207"/>
                    <a:pt x="398" y="205"/>
                    <a:pt x="401" y="202"/>
                  </a:cubicBezTo>
                  <a:cubicBezTo>
                    <a:pt x="404" y="198"/>
                    <a:pt x="404" y="197"/>
                    <a:pt x="402" y="197"/>
                  </a:cubicBezTo>
                  <a:cubicBezTo>
                    <a:pt x="400" y="196"/>
                    <a:pt x="399" y="194"/>
                    <a:pt x="403" y="194"/>
                  </a:cubicBezTo>
                  <a:cubicBezTo>
                    <a:pt x="406" y="194"/>
                    <a:pt x="413" y="197"/>
                    <a:pt x="416" y="195"/>
                  </a:cubicBezTo>
                  <a:cubicBezTo>
                    <a:pt x="418" y="193"/>
                    <a:pt x="425" y="182"/>
                    <a:pt x="428" y="178"/>
                  </a:cubicBezTo>
                  <a:cubicBezTo>
                    <a:pt x="431" y="174"/>
                    <a:pt x="426" y="174"/>
                    <a:pt x="419" y="174"/>
                  </a:cubicBezTo>
                  <a:cubicBezTo>
                    <a:pt x="412" y="175"/>
                    <a:pt x="411" y="172"/>
                    <a:pt x="405" y="172"/>
                  </a:cubicBezTo>
                  <a:cubicBezTo>
                    <a:pt x="400" y="171"/>
                    <a:pt x="389" y="173"/>
                    <a:pt x="388" y="174"/>
                  </a:cubicBezTo>
                  <a:cubicBezTo>
                    <a:pt x="386" y="176"/>
                    <a:pt x="390" y="177"/>
                    <a:pt x="390" y="179"/>
                  </a:cubicBezTo>
                  <a:cubicBezTo>
                    <a:pt x="389" y="181"/>
                    <a:pt x="386" y="178"/>
                    <a:pt x="384" y="179"/>
                  </a:cubicBezTo>
                  <a:cubicBezTo>
                    <a:pt x="383" y="180"/>
                    <a:pt x="385" y="182"/>
                    <a:pt x="384" y="188"/>
                  </a:cubicBezTo>
                  <a:cubicBezTo>
                    <a:pt x="384" y="195"/>
                    <a:pt x="386" y="195"/>
                    <a:pt x="388" y="198"/>
                  </a:cubicBezTo>
                  <a:cubicBezTo>
                    <a:pt x="389" y="200"/>
                    <a:pt x="389" y="203"/>
                    <a:pt x="389" y="208"/>
                  </a:cubicBezTo>
                  <a:cubicBezTo>
                    <a:pt x="389" y="212"/>
                    <a:pt x="385" y="211"/>
                    <a:pt x="384" y="212"/>
                  </a:cubicBezTo>
                  <a:cubicBezTo>
                    <a:pt x="383" y="213"/>
                    <a:pt x="387" y="215"/>
                    <a:pt x="387" y="217"/>
                  </a:cubicBezTo>
                  <a:cubicBezTo>
                    <a:pt x="386" y="220"/>
                    <a:pt x="382" y="216"/>
                    <a:pt x="380" y="217"/>
                  </a:cubicBezTo>
                  <a:cubicBezTo>
                    <a:pt x="377" y="217"/>
                    <a:pt x="375" y="224"/>
                    <a:pt x="378" y="226"/>
                  </a:cubicBezTo>
                  <a:cubicBezTo>
                    <a:pt x="380" y="228"/>
                    <a:pt x="381" y="228"/>
                    <a:pt x="379" y="230"/>
                  </a:cubicBezTo>
                  <a:cubicBezTo>
                    <a:pt x="378" y="232"/>
                    <a:pt x="375" y="236"/>
                    <a:pt x="380" y="239"/>
                  </a:cubicBezTo>
                  <a:cubicBezTo>
                    <a:pt x="384" y="243"/>
                    <a:pt x="393" y="243"/>
                    <a:pt x="397" y="245"/>
                  </a:cubicBezTo>
                  <a:cubicBezTo>
                    <a:pt x="401" y="248"/>
                    <a:pt x="395" y="247"/>
                    <a:pt x="397" y="250"/>
                  </a:cubicBezTo>
                  <a:cubicBezTo>
                    <a:pt x="398" y="253"/>
                    <a:pt x="394" y="254"/>
                    <a:pt x="394" y="256"/>
                  </a:cubicBezTo>
                  <a:cubicBezTo>
                    <a:pt x="394" y="259"/>
                    <a:pt x="396" y="258"/>
                    <a:pt x="398" y="253"/>
                  </a:cubicBezTo>
                  <a:cubicBezTo>
                    <a:pt x="401" y="249"/>
                    <a:pt x="402" y="255"/>
                    <a:pt x="402" y="258"/>
                  </a:cubicBezTo>
                  <a:cubicBezTo>
                    <a:pt x="402" y="262"/>
                    <a:pt x="399" y="260"/>
                    <a:pt x="396" y="263"/>
                  </a:cubicBezTo>
                  <a:cubicBezTo>
                    <a:pt x="394" y="267"/>
                    <a:pt x="392" y="267"/>
                    <a:pt x="388" y="267"/>
                  </a:cubicBezTo>
                  <a:cubicBezTo>
                    <a:pt x="384" y="266"/>
                    <a:pt x="387" y="272"/>
                    <a:pt x="388" y="275"/>
                  </a:cubicBezTo>
                  <a:cubicBezTo>
                    <a:pt x="389" y="278"/>
                    <a:pt x="388" y="279"/>
                    <a:pt x="384" y="278"/>
                  </a:cubicBezTo>
                  <a:cubicBezTo>
                    <a:pt x="379" y="277"/>
                    <a:pt x="377" y="274"/>
                    <a:pt x="379" y="271"/>
                  </a:cubicBezTo>
                  <a:cubicBezTo>
                    <a:pt x="381" y="268"/>
                    <a:pt x="383" y="264"/>
                    <a:pt x="380" y="264"/>
                  </a:cubicBezTo>
                  <a:cubicBezTo>
                    <a:pt x="378" y="265"/>
                    <a:pt x="372" y="264"/>
                    <a:pt x="370" y="262"/>
                  </a:cubicBezTo>
                  <a:cubicBezTo>
                    <a:pt x="369" y="259"/>
                    <a:pt x="372" y="260"/>
                    <a:pt x="377" y="261"/>
                  </a:cubicBezTo>
                  <a:cubicBezTo>
                    <a:pt x="382" y="261"/>
                    <a:pt x="377" y="257"/>
                    <a:pt x="381" y="257"/>
                  </a:cubicBezTo>
                  <a:cubicBezTo>
                    <a:pt x="385" y="257"/>
                    <a:pt x="388" y="259"/>
                    <a:pt x="391" y="257"/>
                  </a:cubicBezTo>
                  <a:cubicBezTo>
                    <a:pt x="394" y="254"/>
                    <a:pt x="389" y="248"/>
                    <a:pt x="386" y="249"/>
                  </a:cubicBezTo>
                  <a:cubicBezTo>
                    <a:pt x="384" y="250"/>
                    <a:pt x="379" y="251"/>
                    <a:pt x="379" y="249"/>
                  </a:cubicBezTo>
                  <a:cubicBezTo>
                    <a:pt x="379" y="246"/>
                    <a:pt x="384" y="248"/>
                    <a:pt x="386" y="247"/>
                  </a:cubicBezTo>
                  <a:cubicBezTo>
                    <a:pt x="389" y="247"/>
                    <a:pt x="385" y="244"/>
                    <a:pt x="381" y="245"/>
                  </a:cubicBezTo>
                  <a:cubicBezTo>
                    <a:pt x="378" y="245"/>
                    <a:pt x="375" y="246"/>
                    <a:pt x="372" y="242"/>
                  </a:cubicBezTo>
                  <a:cubicBezTo>
                    <a:pt x="369" y="239"/>
                    <a:pt x="364" y="237"/>
                    <a:pt x="362" y="245"/>
                  </a:cubicBezTo>
                  <a:cubicBezTo>
                    <a:pt x="361" y="252"/>
                    <a:pt x="356" y="248"/>
                    <a:pt x="354" y="250"/>
                  </a:cubicBezTo>
                  <a:cubicBezTo>
                    <a:pt x="352" y="253"/>
                    <a:pt x="356" y="255"/>
                    <a:pt x="361" y="255"/>
                  </a:cubicBezTo>
                  <a:cubicBezTo>
                    <a:pt x="366" y="255"/>
                    <a:pt x="370" y="260"/>
                    <a:pt x="367" y="260"/>
                  </a:cubicBezTo>
                  <a:cubicBezTo>
                    <a:pt x="365" y="260"/>
                    <a:pt x="366" y="263"/>
                    <a:pt x="364" y="262"/>
                  </a:cubicBezTo>
                  <a:cubicBezTo>
                    <a:pt x="361" y="261"/>
                    <a:pt x="358" y="262"/>
                    <a:pt x="360" y="264"/>
                  </a:cubicBezTo>
                  <a:cubicBezTo>
                    <a:pt x="362" y="266"/>
                    <a:pt x="359" y="267"/>
                    <a:pt x="360" y="270"/>
                  </a:cubicBezTo>
                  <a:cubicBezTo>
                    <a:pt x="360" y="272"/>
                    <a:pt x="356" y="270"/>
                    <a:pt x="352" y="269"/>
                  </a:cubicBezTo>
                  <a:cubicBezTo>
                    <a:pt x="348" y="269"/>
                    <a:pt x="341" y="270"/>
                    <a:pt x="335" y="271"/>
                  </a:cubicBezTo>
                  <a:cubicBezTo>
                    <a:pt x="330" y="273"/>
                    <a:pt x="324" y="271"/>
                    <a:pt x="322" y="268"/>
                  </a:cubicBezTo>
                  <a:cubicBezTo>
                    <a:pt x="320" y="266"/>
                    <a:pt x="317" y="266"/>
                    <a:pt x="313" y="266"/>
                  </a:cubicBezTo>
                  <a:cubicBezTo>
                    <a:pt x="309" y="266"/>
                    <a:pt x="311" y="263"/>
                    <a:pt x="306" y="262"/>
                  </a:cubicBezTo>
                  <a:cubicBezTo>
                    <a:pt x="301" y="262"/>
                    <a:pt x="302" y="258"/>
                    <a:pt x="301" y="256"/>
                  </a:cubicBezTo>
                  <a:cubicBezTo>
                    <a:pt x="301" y="253"/>
                    <a:pt x="291" y="254"/>
                    <a:pt x="288" y="256"/>
                  </a:cubicBezTo>
                  <a:cubicBezTo>
                    <a:pt x="284" y="259"/>
                    <a:pt x="277" y="258"/>
                    <a:pt x="275" y="262"/>
                  </a:cubicBezTo>
                  <a:cubicBezTo>
                    <a:pt x="273" y="266"/>
                    <a:pt x="277" y="265"/>
                    <a:pt x="279" y="265"/>
                  </a:cubicBezTo>
                  <a:cubicBezTo>
                    <a:pt x="282" y="265"/>
                    <a:pt x="282" y="262"/>
                    <a:pt x="287" y="263"/>
                  </a:cubicBezTo>
                  <a:cubicBezTo>
                    <a:pt x="292" y="263"/>
                    <a:pt x="296" y="257"/>
                    <a:pt x="298" y="259"/>
                  </a:cubicBezTo>
                  <a:cubicBezTo>
                    <a:pt x="300" y="262"/>
                    <a:pt x="289" y="266"/>
                    <a:pt x="284" y="267"/>
                  </a:cubicBezTo>
                  <a:cubicBezTo>
                    <a:pt x="279" y="267"/>
                    <a:pt x="280" y="271"/>
                    <a:pt x="285" y="278"/>
                  </a:cubicBezTo>
                  <a:cubicBezTo>
                    <a:pt x="290" y="285"/>
                    <a:pt x="283" y="281"/>
                    <a:pt x="283" y="285"/>
                  </a:cubicBezTo>
                  <a:cubicBezTo>
                    <a:pt x="283" y="288"/>
                    <a:pt x="274" y="284"/>
                    <a:pt x="278" y="282"/>
                  </a:cubicBezTo>
                  <a:cubicBezTo>
                    <a:pt x="281" y="281"/>
                    <a:pt x="280" y="278"/>
                    <a:pt x="277" y="276"/>
                  </a:cubicBezTo>
                  <a:cubicBezTo>
                    <a:pt x="274" y="273"/>
                    <a:pt x="272" y="276"/>
                    <a:pt x="273" y="273"/>
                  </a:cubicBezTo>
                  <a:cubicBezTo>
                    <a:pt x="273" y="271"/>
                    <a:pt x="270" y="273"/>
                    <a:pt x="267" y="271"/>
                  </a:cubicBezTo>
                  <a:cubicBezTo>
                    <a:pt x="264" y="269"/>
                    <a:pt x="263" y="267"/>
                    <a:pt x="260" y="269"/>
                  </a:cubicBezTo>
                  <a:cubicBezTo>
                    <a:pt x="256" y="271"/>
                    <a:pt x="252" y="271"/>
                    <a:pt x="244" y="272"/>
                  </a:cubicBezTo>
                  <a:cubicBezTo>
                    <a:pt x="236" y="273"/>
                    <a:pt x="222" y="273"/>
                    <a:pt x="219" y="270"/>
                  </a:cubicBezTo>
                  <a:cubicBezTo>
                    <a:pt x="217" y="268"/>
                    <a:pt x="226" y="263"/>
                    <a:pt x="229" y="264"/>
                  </a:cubicBezTo>
                  <a:cubicBezTo>
                    <a:pt x="231" y="264"/>
                    <a:pt x="230" y="261"/>
                    <a:pt x="226" y="257"/>
                  </a:cubicBezTo>
                  <a:cubicBezTo>
                    <a:pt x="221" y="254"/>
                    <a:pt x="212" y="252"/>
                    <a:pt x="212" y="254"/>
                  </a:cubicBezTo>
                  <a:cubicBezTo>
                    <a:pt x="212" y="256"/>
                    <a:pt x="207" y="254"/>
                    <a:pt x="200" y="253"/>
                  </a:cubicBezTo>
                  <a:cubicBezTo>
                    <a:pt x="193" y="252"/>
                    <a:pt x="192" y="249"/>
                    <a:pt x="187" y="249"/>
                  </a:cubicBezTo>
                  <a:cubicBezTo>
                    <a:pt x="183" y="249"/>
                    <a:pt x="176" y="247"/>
                    <a:pt x="171" y="243"/>
                  </a:cubicBezTo>
                  <a:cubicBezTo>
                    <a:pt x="166" y="239"/>
                    <a:pt x="153" y="240"/>
                    <a:pt x="152" y="244"/>
                  </a:cubicBezTo>
                  <a:cubicBezTo>
                    <a:pt x="150" y="248"/>
                    <a:pt x="146" y="248"/>
                    <a:pt x="142" y="248"/>
                  </a:cubicBezTo>
                  <a:cubicBezTo>
                    <a:pt x="138" y="248"/>
                    <a:pt x="144" y="243"/>
                    <a:pt x="142" y="242"/>
                  </a:cubicBezTo>
                  <a:cubicBezTo>
                    <a:pt x="141" y="241"/>
                    <a:pt x="143" y="236"/>
                    <a:pt x="140" y="236"/>
                  </a:cubicBezTo>
                  <a:cubicBezTo>
                    <a:pt x="137" y="235"/>
                    <a:pt x="134" y="248"/>
                    <a:pt x="128" y="248"/>
                  </a:cubicBezTo>
                  <a:cubicBezTo>
                    <a:pt x="123" y="247"/>
                    <a:pt x="120" y="234"/>
                    <a:pt x="116" y="231"/>
                  </a:cubicBezTo>
                  <a:cubicBezTo>
                    <a:pt x="111" y="228"/>
                    <a:pt x="107" y="227"/>
                    <a:pt x="111" y="232"/>
                  </a:cubicBezTo>
                  <a:cubicBezTo>
                    <a:pt x="114" y="237"/>
                    <a:pt x="107" y="234"/>
                    <a:pt x="108" y="237"/>
                  </a:cubicBezTo>
                  <a:cubicBezTo>
                    <a:pt x="108" y="241"/>
                    <a:pt x="101" y="245"/>
                    <a:pt x="101" y="243"/>
                  </a:cubicBezTo>
                  <a:cubicBezTo>
                    <a:pt x="102" y="241"/>
                    <a:pt x="98" y="239"/>
                    <a:pt x="93" y="244"/>
                  </a:cubicBezTo>
                  <a:cubicBezTo>
                    <a:pt x="89" y="249"/>
                    <a:pt x="86" y="248"/>
                    <a:pt x="85" y="247"/>
                  </a:cubicBezTo>
                  <a:cubicBezTo>
                    <a:pt x="85" y="245"/>
                    <a:pt x="72" y="251"/>
                    <a:pt x="72" y="254"/>
                  </a:cubicBezTo>
                  <a:cubicBezTo>
                    <a:pt x="73" y="256"/>
                    <a:pt x="70" y="258"/>
                    <a:pt x="66" y="257"/>
                  </a:cubicBezTo>
                  <a:cubicBezTo>
                    <a:pt x="63" y="257"/>
                    <a:pt x="66" y="254"/>
                    <a:pt x="69" y="253"/>
                  </a:cubicBezTo>
                  <a:cubicBezTo>
                    <a:pt x="72" y="251"/>
                    <a:pt x="80" y="244"/>
                    <a:pt x="85" y="243"/>
                  </a:cubicBezTo>
                  <a:cubicBezTo>
                    <a:pt x="89" y="243"/>
                    <a:pt x="98" y="239"/>
                    <a:pt x="98" y="237"/>
                  </a:cubicBezTo>
                  <a:cubicBezTo>
                    <a:pt x="98" y="235"/>
                    <a:pt x="94" y="237"/>
                    <a:pt x="91" y="236"/>
                  </a:cubicBezTo>
                  <a:cubicBezTo>
                    <a:pt x="88" y="236"/>
                    <a:pt x="83" y="239"/>
                    <a:pt x="77" y="241"/>
                  </a:cubicBezTo>
                  <a:cubicBezTo>
                    <a:pt x="72" y="243"/>
                    <a:pt x="67" y="243"/>
                    <a:pt x="68" y="246"/>
                  </a:cubicBezTo>
                  <a:cubicBezTo>
                    <a:pt x="70" y="249"/>
                    <a:pt x="63" y="245"/>
                    <a:pt x="62" y="247"/>
                  </a:cubicBezTo>
                  <a:cubicBezTo>
                    <a:pt x="61" y="249"/>
                    <a:pt x="58" y="247"/>
                    <a:pt x="60" y="246"/>
                  </a:cubicBezTo>
                  <a:cubicBezTo>
                    <a:pt x="62" y="245"/>
                    <a:pt x="56" y="243"/>
                    <a:pt x="56" y="244"/>
                  </a:cubicBezTo>
                  <a:cubicBezTo>
                    <a:pt x="56" y="245"/>
                    <a:pt x="55" y="247"/>
                    <a:pt x="50" y="247"/>
                  </a:cubicBezTo>
                  <a:cubicBezTo>
                    <a:pt x="46" y="247"/>
                    <a:pt x="41" y="250"/>
                    <a:pt x="44" y="253"/>
                  </a:cubicBezTo>
                  <a:cubicBezTo>
                    <a:pt x="47" y="255"/>
                    <a:pt x="49" y="256"/>
                    <a:pt x="48" y="257"/>
                  </a:cubicBezTo>
                  <a:cubicBezTo>
                    <a:pt x="46" y="259"/>
                    <a:pt x="41" y="253"/>
                    <a:pt x="35" y="254"/>
                  </a:cubicBezTo>
                  <a:cubicBezTo>
                    <a:pt x="28" y="255"/>
                    <a:pt x="15" y="247"/>
                    <a:pt x="15" y="245"/>
                  </a:cubicBezTo>
                  <a:cubicBezTo>
                    <a:pt x="15" y="243"/>
                    <a:pt x="6" y="244"/>
                    <a:pt x="0" y="244"/>
                  </a:cubicBezTo>
                  <a:cubicBezTo>
                    <a:pt x="0" y="373"/>
                    <a:pt x="0" y="373"/>
                    <a:pt x="0" y="373"/>
                  </a:cubicBezTo>
                  <a:cubicBezTo>
                    <a:pt x="0" y="373"/>
                    <a:pt x="3" y="375"/>
                    <a:pt x="4" y="374"/>
                  </a:cubicBezTo>
                  <a:cubicBezTo>
                    <a:pt x="5" y="372"/>
                    <a:pt x="8" y="374"/>
                    <a:pt x="12" y="372"/>
                  </a:cubicBezTo>
                  <a:cubicBezTo>
                    <a:pt x="16" y="370"/>
                    <a:pt x="18" y="374"/>
                    <a:pt x="18" y="376"/>
                  </a:cubicBezTo>
                  <a:cubicBezTo>
                    <a:pt x="18" y="378"/>
                    <a:pt x="24" y="382"/>
                    <a:pt x="26" y="385"/>
                  </a:cubicBezTo>
                  <a:cubicBezTo>
                    <a:pt x="29" y="388"/>
                    <a:pt x="30" y="391"/>
                    <a:pt x="33" y="389"/>
                  </a:cubicBezTo>
                  <a:cubicBezTo>
                    <a:pt x="35" y="387"/>
                    <a:pt x="40" y="386"/>
                    <a:pt x="40" y="383"/>
                  </a:cubicBezTo>
                  <a:cubicBezTo>
                    <a:pt x="40" y="380"/>
                    <a:pt x="52" y="379"/>
                    <a:pt x="52" y="384"/>
                  </a:cubicBezTo>
                  <a:cubicBezTo>
                    <a:pt x="52" y="388"/>
                    <a:pt x="63" y="393"/>
                    <a:pt x="70" y="404"/>
                  </a:cubicBezTo>
                  <a:cubicBezTo>
                    <a:pt x="76" y="416"/>
                    <a:pt x="75" y="418"/>
                    <a:pt x="85" y="422"/>
                  </a:cubicBezTo>
                  <a:cubicBezTo>
                    <a:pt x="94" y="426"/>
                    <a:pt x="94" y="428"/>
                    <a:pt x="93" y="431"/>
                  </a:cubicBezTo>
                  <a:cubicBezTo>
                    <a:pt x="92" y="434"/>
                    <a:pt x="99" y="436"/>
                    <a:pt x="95" y="439"/>
                  </a:cubicBezTo>
                  <a:cubicBezTo>
                    <a:pt x="93" y="440"/>
                    <a:pt x="91" y="441"/>
                    <a:pt x="89" y="443"/>
                  </a:cubicBezTo>
                  <a:cubicBezTo>
                    <a:pt x="89" y="444"/>
                    <a:pt x="91" y="445"/>
                    <a:pt x="92" y="447"/>
                  </a:cubicBezTo>
                  <a:cubicBezTo>
                    <a:pt x="95" y="449"/>
                    <a:pt x="88" y="449"/>
                    <a:pt x="90" y="450"/>
                  </a:cubicBezTo>
                  <a:cubicBezTo>
                    <a:pt x="92" y="452"/>
                    <a:pt x="90" y="455"/>
                    <a:pt x="92" y="457"/>
                  </a:cubicBezTo>
                  <a:cubicBezTo>
                    <a:pt x="94" y="459"/>
                    <a:pt x="97" y="458"/>
                    <a:pt x="99" y="456"/>
                  </a:cubicBezTo>
                  <a:cubicBezTo>
                    <a:pt x="101" y="455"/>
                    <a:pt x="103" y="458"/>
                    <a:pt x="101" y="461"/>
                  </a:cubicBezTo>
                  <a:cubicBezTo>
                    <a:pt x="99" y="464"/>
                    <a:pt x="103" y="466"/>
                    <a:pt x="104" y="464"/>
                  </a:cubicBezTo>
                  <a:cubicBezTo>
                    <a:pt x="106" y="462"/>
                    <a:pt x="110" y="467"/>
                    <a:pt x="111" y="468"/>
                  </a:cubicBezTo>
                  <a:cubicBezTo>
                    <a:pt x="113" y="469"/>
                    <a:pt x="115" y="472"/>
                    <a:pt x="112" y="472"/>
                  </a:cubicBezTo>
                  <a:cubicBezTo>
                    <a:pt x="109" y="472"/>
                    <a:pt x="109" y="477"/>
                    <a:pt x="111" y="477"/>
                  </a:cubicBezTo>
                  <a:cubicBezTo>
                    <a:pt x="114" y="477"/>
                    <a:pt x="113" y="480"/>
                    <a:pt x="113" y="482"/>
                  </a:cubicBezTo>
                  <a:cubicBezTo>
                    <a:pt x="113" y="483"/>
                    <a:pt x="120" y="486"/>
                    <a:pt x="122" y="485"/>
                  </a:cubicBezTo>
                  <a:cubicBezTo>
                    <a:pt x="125" y="484"/>
                    <a:pt x="127" y="486"/>
                    <a:pt x="128" y="489"/>
                  </a:cubicBezTo>
                  <a:cubicBezTo>
                    <a:pt x="129" y="491"/>
                    <a:pt x="134" y="492"/>
                    <a:pt x="135" y="491"/>
                  </a:cubicBezTo>
                  <a:cubicBezTo>
                    <a:pt x="137" y="489"/>
                    <a:pt x="138" y="493"/>
                    <a:pt x="139" y="496"/>
                  </a:cubicBezTo>
                  <a:cubicBezTo>
                    <a:pt x="139" y="498"/>
                    <a:pt x="143" y="497"/>
                    <a:pt x="145" y="497"/>
                  </a:cubicBezTo>
                  <a:cubicBezTo>
                    <a:pt x="147" y="497"/>
                    <a:pt x="148" y="500"/>
                    <a:pt x="150" y="499"/>
                  </a:cubicBezTo>
                  <a:cubicBezTo>
                    <a:pt x="153" y="498"/>
                    <a:pt x="154" y="504"/>
                    <a:pt x="156" y="507"/>
                  </a:cubicBezTo>
                  <a:cubicBezTo>
                    <a:pt x="388" y="506"/>
                    <a:pt x="388" y="506"/>
                    <a:pt x="388" y="506"/>
                  </a:cubicBezTo>
                  <a:cubicBezTo>
                    <a:pt x="388" y="506"/>
                    <a:pt x="389" y="500"/>
                    <a:pt x="391" y="502"/>
                  </a:cubicBezTo>
                  <a:cubicBezTo>
                    <a:pt x="394" y="504"/>
                    <a:pt x="392" y="507"/>
                    <a:pt x="395" y="509"/>
                  </a:cubicBezTo>
                  <a:cubicBezTo>
                    <a:pt x="398" y="510"/>
                    <a:pt x="400" y="512"/>
                    <a:pt x="402" y="511"/>
                  </a:cubicBezTo>
                  <a:cubicBezTo>
                    <a:pt x="404" y="510"/>
                    <a:pt x="407" y="508"/>
                    <a:pt x="410" y="511"/>
                  </a:cubicBezTo>
                  <a:cubicBezTo>
                    <a:pt x="413" y="515"/>
                    <a:pt x="415" y="512"/>
                    <a:pt x="417" y="514"/>
                  </a:cubicBezTo>
                  <a:cubicBezTo>
                    <a:pt x="419" y="516"/>
                    <a:pt x="422" y="518"/>
                    <a:pt x="424" y="515"/>
                  </a:cubicBezTo>
                  <a:cubicBezTo>
                    <a:pt x="426" y="513"/>
                    <a:pt x="433" y="516"/>
                    <a:pt x="436" y="517"/>
                  </a:cubicBezTo>
                  <a:cubicBezTo>
                    <a:pt x="440" y="514"/>
                    <a:pt x="443" y="507"/>
                    <a:pt x="447" y="507"/>
                  </a:cubicBezTo>
                  <a:cubicBezTo>
                    <a:pt x="452" y="507"/>
                    <a:pt x="464" y="508"/>
                    <a:pt x="465" y="514"/>
                  </a:cubicBezTo>
                  <a:cubicBezTo>
                    <a:pt x="466" y="520"/>
                    <a:pt x="473" y="515"/>
                    <a:pt x="474" y="520"/>
                  </a:cubicBezTo>
                  <a:cubicBezTo>
                    <a:pt x="475" y="526"/>
                    <a:pt x="479" y="530"/>
                    <a:pt x="479" y="532"/>
                  </a:cubicBezTo>
                  <a:cubicBezTo>
                    <a:pt x="480" y="533"/>
                    <a:pt x="482" y="534"/>
                    <a:pt x="483" y="536"/>
                  </a:cubicBezTo>
                  <a:cubicBezTo>
                    <a:pt x="486" y="535"/>
                    <a:pt x="492" y="536"/>
                    <a:pt x="496" y="537"/>
                  </a:cubicBezTo>
                  <a:cubicBezTo>
                    <a:pt x="502" y="539"/>
                    <a:pt x="509" y="535"/>
                    <a:pt x="512" y="541"/>
                  </a:cubicBezTo>
                  <a:cubicBezTo>
                    <a:pt x="515" y="548"/>
                    <a:pt x="521" y="553"/>
                    <a:pt x="515" y="553"/>
                  </a:cubicBezTo>
                  <a:cubicBezTo>
                    <a:pt x="510" y="553"/>
                    <a:pt x="504" y="547"/>
                    <a:pt x="504" y="550"/>
                  </a:cubicBezTo>
                  <a:cubicBezTo>
                    <a:pt x="505" y="554"/>
                    <a:pt x="502" y="552"/>
                    <a:pt x="502" y="558"/>
                  </a:cubicBezTo>
                  <a:cubicBezTo>
                    <a:pt x="502" y="563"/>
                    <a:pt x="498" y="571"/>
                    <a:pt x="496" y="571"/>
                  </a:cubicBezTo>
                  <a:cubicBezTo>
                    <a:pt x="495" y="571"/>
                    <a:pt x="495" y="571"/>
                    <a:pt x="495" y="571"/>
                  </a:cubicBezTo>
                  <a:cubicBezTo>
                    <a:pt x="495" y="573"/>
                    <a:pt x="495" y="576"/>
                    <a:pt x="497" y="577"/>
                  </a:cubicBezTo>
                  <a:cubicBezTo>
                    <a:pt x="500" y="575"/>
                    <a:pt x="504" y="572"/>
                    <a:pt x="507" y="572"/>
                  </a:cubicBezTo>
                  <a:cubicBezTo>
                    <a:pt x="513" y="572"/>
                    <a:pt x="514" y="576"/>
                    <a:pt x="518" y="573"/>
                  </a:cubicBezTo>
                  <a:cubicBezTo>
                    <a:pt x="522" y="571"/>
                    <a:pt x="522" y="569"/>
                    <a:pt x="523" y="571"/>
                  </a:cubicBezTo>
                  <a:cubicBezTo>
                    <a:pt x="523" y="572"/>
                    <a:pt x="523" y="572"/>
                    <a:pt x="523" y="572"/>
                  </a:cubicBezTo>
                  <a:cubicBezTo>
                    <a:pt x="524" y="571"/>
                    <a:pt x="525" y="571"/>
                    <a:pt x="526" y="570"/>
                  </a:cubicBezTo>
                  <a:cubicBezTo>
                    <a:pt x="526" y="569"/>
                    <a:pt x="525" y="568"/>
                    <a:pt x="525" y="567"/>
                  </a:cubicBezTo>
                  <a:cubicBezTo>
                    <a:pt x="521" y="567"/>
                    <a:pt x="520" y="568"/>
                    <a:pt x="519" y="565"/>
                  </a:cubicBezTo>
                  <a:cubicBezTo>
                    <a:pt x="518" y="561"/>
                    <a:pt x="530" y="557"/>
                    <a:pt x="536" y="558"/>
                  </a:cubicBezTo>
                  <a:cubicBezTo>
                    <a:pt x="542" y="559"/>
                    <a:pt x="546" y="555"/>
                    <a:pt x="548" y="557"/>
                  </a:cubicBezTo>
                  <a:cubicBezTo>
                    <a:pt x="551" y="554"/>
                    <a:pt x="558" y="549"/>
                    <a:pt x="559" y="549"/>
                  </a:cubicBezTo>
                  <a:cubicBezTo>
                    <a:pt x="561" y="549"/>
                    <a:pt x="588" y="549"/>
                    <a:pt x="588" y="549"/>
                  </a:cubicBezTo>
                  <a:cubicBezTo>
                    <a:pt x="588" y="549"/>
                    <a:pt x="597" y="543"/>
                    <a:pt x="599" y="538"/>
                  </a:cubicBezTo>
                  <a:cubicBezTo>
                    <a:pt x="600" y="532"/>
                    <a:pt x="606" y="520"/>
                    <a:pt x="609" y="523"/>
                  </a:cubicBezTo>
                  <a:cubicBezTo>
                    <a:pt x="613" y="525"/>
                    <a:pt x="620" y="523"/>
                    <a:pt x="620" y="526"/>
                  </a:cubicBezTo>
                  <a:cubicBezTo>
                    <a:pt x="621" y="528"/>
                    <a:pt x="618" y="537"/>
                    <a:pt x="628" y="549"/>
                  </a:cubicBezTo>
                  <a:cubicBezTo>
                    <a:pt x="631" y="547"/>
                    <a:pt x="634" y="546"/>
                    <a:pt x="636" y="546"/>
                  </a:cubicBezTo>
                  <a:cubicBezTo>
                    <a:pt x="640" y="546"/>
                    <a:pt x="645" y="541"/>
                    <a:pt x="646" y="539"/>
                  </a:cubicBezTo>
                  <a:cubicBezTo>
                    <a:pt x="648" y="536"/>
                    <a:pt x="650" y="541"/>
                    <a:pt x="647" y="542"/>
                  </a:cubicBezTo>
                  <a:cubicBezTo>
                    <a:pt x="644" y="543"/>
                    <a:pt x="649" y="545"/>
                    <a:pt x="654" y="545"/>
                  </a:cubicBezTo>
                  <a:cubicBezTo>
                    <a:pt x="660" y="545"/>
                    <a:pt x="652" y="547"/>
                    <a:pt x="648" y="547"/>
                  </a:cubicBezTo>
                  <a:cubicBezTo>
                    <a:pt x="644" y="547"/>
                    <a:pt x="643" y="547"/>
                    <a:pt x="637" y="552"/>
                  </a:cubicBezTo>
                  <a:cubicBezTo>
                    <a:pt x="632" y="558"/>
                    <a:pt x="633" y="559"/>
                    <a:pt x="636" y="562"/>
                  </a:cubicBezTo>
                  <a:cubicBezTo>
                    <a:pt x="639" y="564"/>
                    <a:pt x="643" y="563"/>
                    <a:pt x="647" y="560"/>
                  </a:cubicBezTo>
                  <a:cubicBezTo>
                    <a:pt x="651" y="556"/>
                    <a:pt x="651" y="553"/>
                    <a:pt x="655" y="553"/>
                  </a:cubicBezTo>
                  <a:cubicBezTo>
                    <a:pt x="659" y="553"/>
                    <a:pt x="670" y="549"/>
                    <a:pt x="675" y="548"/>
                  </a:cubicBezTo>
                  <a:cubicBezTo>
                    <a:pt x="679" y="546"/>
                    <a:pt x="676" y="545"/>
                    <a:pt x="676" y="543"/>
                  </a:cubicBezTo>
                  <a:cubicBezTo>
                    <a:pt x="676" y="541"/>
                    <a:pt x="685" y="541"/>
                    <a:pt x="688" y="539"/>
                  </a:cubicBezTo>
                  <a:cubicBezTo>
                    <a:pt x="691" y="537"/>
                    <a:pt x="687" y="535"/>
                    <a:pt x="685" y="536"/>
                  </a:cubicBezTo>
                  <a:close/>
                  <a:moveTo>
                    <a:pt x="199" y="294"/>
                  </a:moveTo>
                  <a:cubicBezTo>
                    <a:pt x="194" y="300"/>
                    <a:pt x="192" y="301"/>
                    <a:pt x="187" y="300"/>
                  </a:cubicBezTo>
                  <a:cubicBezTo>
                    <a:pt x="182" y="299"/>
                    <a:pt x="179" y="302"/>
                    <a:pt x="181" y="303"/>
                  </a:cubicBezTo>
                  <a:cubicBezTo>
                    <a:pt x="184" y="305"/>
                    <a:pt x="184" y="307"/>
                    <a:pt x="179" y="308"/>
                  </a:cubicBezTo>
                  <a:cubicBezTo>
                    <a:pt x="174" y="309"/>
                    <a:pt x="170" y="313"/>
                    <a:pt x="168" y="312"/>
                  </a:cubicBezTo>
                  <a:cubicBezTo>
                    <a:pt x="166" y="312"/>
                    <a:pt x="177" y="304"/>
                    <a:pt x="174" y="302"/>
                  </a:cubicBezTo>
                  <a:cubicBezTo>
                    <a:pt x="171" y="300"/>
                    <a:pt x="164" y="306"/>
                    <a:pt x="164" y="308"/>
                  </a:cubicBezTo>
                  <a:cubicBezTo>
                    <a:pt x="164" y="311"/>
                    <a:pt x="159" y="311"/>
                    <a:pt x="157" y="311"/>
                  </a:cubicBezTo>
                  <a:cubicBezTo>
                    <a:pt x="154" y="311"/>
                    <a:pt x="150" y="308"/>
                    <a:pt x="153" y="308"/>
                  </a:cubicBezTo>
                  <a:cubicBezTo>
                    <a:pt x="156" y="307"/>
                    <a:pt x="154" y="304"/>
                    <a:pt x="158" y="303"/>
                  </a:cubicBezTo>
                  <a:cubicBezTo>
                    <a:pt x="162" y="301"/>
                    <a:pt x="157" y="299"/>
                    <a:pt x="158" y="297"/>
                  </a:cubicBezTo>
                  <a:cubicBezTo>
                    <a:pt x="159" y="296"/>
                    <a:pt x="167" y="299"/>
                    <a:pt x="167" y="296"/>
                  </a:cubicBezTo>
                  <a:cubicBezTo>
                    <a:pt x="167" y="293"/>
                    <a:pt x="159" y="291"/>
                    <a:pt x="157" y="292"/>
                  </a:cubicBezTo>
                  <a:cubicBezTo>
                    <a:pt x="154" y="294"/>
                    <a:pt x="148" y="298"/>
                    <a:pt x="140" y="295"/>
                  </a:cubicBezTo>
                  <a:cubicBezTo>
                    <a:pt x="138" y="294"/>
                    <a:pt x="159" y="292"/>
                    <a:pt x="163" y="288"/>
                  </a:cubicBezTo>
                  <a:cubicBezTo>
                    <a:pt x="166" y="285"/>
                    <a:pt x="182" y="281"/>
                    <a:pt x="184" y="284"/>
                  </a:cubicBezTo>
                  <a:cubicBezTo>
                    <a:pt x="185" y="287"/>
                    <a:pt x="175" y="289"/>
                    <a:pt x="180" y="292"/>
                  </a:cubicBezTo>
                  <a:cubicBezTo>
                    <a:pt x="184" y="295"/>
                    <a:pt x="192" y="293"/>
                    <a:pt x="194" y="290"/>
                  </a:cubicBezTo>
                  <a:cubicBezTo>
                    <a:pt x="196" y="287"/>
                    <a:pt x="203" y="288"/>
                    <a:pt x="199" y="294"/>
                  </a:cubicBezTo>
                  <a:close/>
                  <a:moveTo>
                    <a:pt x="246" y="354"/>
                  </a:moveTo>
                  <a:cubicBezTo>
                    <a:pt x="240" y="359"/>
                    <a:pt x="240" y="357"/>
                    <a:pt x="235" y="358"/>
                  </a:cubicBezTo>
                  <a:cubicBezTo>
                    <a:pt x="230" y="359"/>
                    <a:pt x="234" y="364"/>
                    <a:pt x="228" y="365"/>
                  </a:cubicBezTo>
                  <a:cubicBezTo>
                    <a:pt x="222" y="365"/>
                    <a:pt x="207" y="366"/>
                    <a:pt x="205" y="362"/>
                  </a:cubicBezTo>
                  <a:cubicBezTo>
                    <a:pt x="205" y="361"/>
                    <a:pt x="213" y="362"/>
                    <a:pt x="214" y="360"/>
                  </a:cubicBezTo>
                  <a:cubicBezTo>
                    <a:pt x="215" y="357"/>
                    <a:pt x="217" y="353"/>
                    <a:pt x="221" y="353"/>
                  </a:cubicBezTo>
                  <a:cubicBezTo>
                    <a:pt x="224" y="353"/>
                    <a:pt x="224" y="348"/>
                    <a:pt x="218" y="345"/>
                  </a:cubicBezTo>
                  <a:cubicBezTo>
                    <a:pt x="212" y="342"/>
                    <a:pt x="227" y="340"/>
                    <a:pt x="230" y="345"/>
                  </a:cubicBezTo>
                  <a:cubicBezTo>
                    <a:pt x="234" y="350"/>
                    <a:pt x="240" y="353"/>
                    <a:pt x="243" y="350"/>
                  </a:cubicBezTo>
                  <a:cubicBezTo>
                    <a:pt x="246" y="346"/>
                    <a:pt x="266" y="337"/>
                    <a:pt x="266" y="341"/>
                  </a:cubicBezTo>
                  <a:cubicBezTo>
                    <a:pt x="266" y="346"/>
                    <a:pt x="252" y="349"/>
                    <a:pt x="246" y="354"/>
                  </a:cubicBezTo>
                  <a:close/>
                  <a:moveTo>
                    <a:pt x="376" y="489"/>
                  </a:moveTo>
                  <a:cubicBezTo>
                    <a:pt x="372" y="490"/>
                    <a:pt x="376" y="479"/>
                    <a:pt x="369" y="475"/>
                  </a:cubicBezTo>
                  <a:cubicBezTo>
                    <a:pt x="360" y="470"/>
                    <a:pt x="356" y="461"/>
                    <a:pt x="356" y="456"/>
                  </a:cubicBezTo>
                  <a:cubicBezTo>
                    <a:pt x="356" y="451"/>
                    <a:pt x="363" y="449"/>
                    <a:pt x="366" y="453"/>
                  </a:cubicBezTo>
                  <a:cubicBezTo>
                    <a:pt x="369" y="456"/>
                    <a:pt x="374" y="472"/>
                    <a:pt x="376" y="476"/>
                  </a:cubicBezTo>
                  <a:cubicBezTo>
                    <a:pt x="379" y="481"/>
                    <a:pt x="379" y="489"/>
                    <a:pt x="376" y="489"/>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2" name="Google Shape;15562;p133"/>
            <p:cNvSpPr/>
            <p:nvPr/>
          </p:nvSpPr>
          <p:spPr>
            <a:xfrm>
              <a:off x="6544398" y="5017341"/>
              <a:ext cx="38968" cy="52795"/>
            </a:xfrm>
            <a:custGeom>
              <a:avLst/>
              <a:gdLst/>
              <a:ahLst/>
              <a:cxnLst/>
              <a:rect l="l" t="t" r="r" b="b"/>
              <a:pathLst>
                <a:path w="13" h="17" extrusionOk="0">
                  <a:moveTo>
                    <a:pt x="1" y="9"/>
                  </a:moveTo>
                  <a:cubicBezTo>
                    <a:pt x="1" y="10"/>
                    <a:pt x="2" y="14"/>
                    <a:pt x="3" y="17"/>
                  </a:cubicBezTo>
                  <a:cubicBezTo>
                    <a:pt x="4" y="16"/>
                    <a:pt x="6" y="16"/>
                    <a:pt x="6" y="15"/>
                  </a:cubicBezTo>
                  <a:cubicBezTo>
                    <a:pt x="8" y="14"/>
                    <a:pt x="13" y="5"/>
                    <a:pt x="13" y="5"/>
                  </a:cubicBezTo>
                  <a:cubicBezTo>
                    <a:pt x="11" y="4"/>
                    <a:pt x="11" y="4"/>
                    <a:pt x="11" y="4"/>
                  </a:cubicBezTo>
                  <a:cubicBezTo>
                    <a:pt x="11" y="4"/>
                    <a:pt x="11" y="2"/>
                    <a:pt x="11" y="0"/>
                  </a:cubicBezTo>
                  <a:cubicBezTo>
                    <a:pt x="9" y="0"/>
                    <a:pt x="7" y="0"/>
                    <a:pt x="7" y="0"/>
                  </a:cubicBezTo>
                  <a:cubicBezTo>
                    <a:pt x="7" y="0"/>
                    <a:pt x="7" y="3"/>
                    <a:pt x="2" y="2"/>
                  </a:cubicBezTo>
                  <a:cubicBezTo>
                    <a:pt x="2" y="2"/>
                    <a:pt x="1" y="2"/>
                    <a:pt x="0" y="2"/>
                  </a:cubicBezTo>
                  <a:cubicBezTo>
                    <a:pt x="0" y="2"/>
                    <a:pt x="0" y="2"/>
                    <a:pt x="0" y="2"/>
                  </a:cubicBezTo>
                  <a:lnTo>
                    <a:pt x="1" y="9"/>
                  </a:ln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3" name="Google Shape;15563;p133"/>
            <p:cNvSpPr/>
            <p:nvPr/>
          </p:nvSpPr>
          <p:spPr>
            <a:xfrm>
              <a:off x="6374700" y="3713806"/>
              <a:ext cx="163413" cy="89249"/>
            </a:xfrm>
            <a:custGeom>
              <a:avLst/>
              <a:gdLst/>
              <a:ahLst/>
              <a:cxnLst/>
              <a:rect l="l" t="t" r="r" b="b"/>
              <a:pathLst>
                <a:path w="53" h="29" extrusionOk="0">
                  <a:moveTo>
                    <a:pt x="41" y="0"/>
                  </a:moveTo>
                  <a:cubicBezTo>
                    <a:pt x="39" y="0"/>
                    <a:pt x="33" y="0"/>
                    <a:pt x="31" y="2"/>
                  </a:cubicBezTo>
                  <a:cubicBezTo>
                    <a:pt x="29" y="4"/>
                    <a:pt x="27" y="5"/>
                    <a:pt x="25" y="4"/>
                  </a:cubicBezTo>
                  <a:cubicBezTo>
                    <a:pt x="23" y="4"/>
                    <a:pt x="17" y="4"/>
                    <a:pt x="16" y="4"/>
                  </a:cubicBezTo>
                  <a:cubicBezTo>
                    <a:pt x="15" y="4"/>
                    <a:pt x="8" y="3"/>
                    <a:pt x="7" y="3"/>
                  </a:cubicBezTo>
                  <a:cubicBezTo>
                    <a:pt x="6" y="3"/>
                    <a:pt x="4" y="0"/>
                    <a:pt x="2" y="0"/>
                  </a:cubicBezTo>
                  <a:cubicBezTo>
                    <a:pt x="2" y="0"/>
                    <a:pt x="2" y="0"/>
                    <a:pt x="1" y="1"/>
                  </a:cubicBezTo>
                  <a:cubicBezTo>
                    <a:pt x="0" y="2"/>
                    <a:pt x="0" y="5"/>
                    <a:pt x="1" y="6"/>
                  </a:cubicBezTo>
                  <a:cubicBezTo>
                    <a:pt x="3" y="8"/>
                    <a:pt x="6" y="12"/>
                    <a:pt x="4" y="12"/>
                  </a:cubicBezTo>
                  <a:cubicBezTo>
                    <a:pt x="2" y="12"/>
                    <a:pt x="1" y="14"/>
                    <a:pt x="1" y="15"/>
                  </a:cubicBezTo>
                  <a:cubicBezTo>
                    <a:pt x="1" y="16"/>
                    <a:pt x="1" y="19"/>
                    <a:pt x="1" y="19"/>
                  </a:cubicBezTo>
                  <a:cubicBezTo>
                    <a:pt x="2" y="20"/>
                    <a:pt x="6" y="24"/>
                    <a:pt x="6" y="25"/>
                  </a:cubicBezTo>
                  <a:cubicBezTo>
                    <a:pt x="6" y="26"/>
                    <a:pt x="8" y="26"/>
                    <a:pt x="8" y="27"/>
                  </a:cubicBezTo>
                  <a:cubicBezTo>
                    <a:pt x="11" y="27"/>
                    <a:pt x="17" y="26"/>
                    <a:pt x="19" y="27"/>
                  </a:cubicBezTo>
                  <a:cubicBezTo>
                    <a:pt x="21" y="28"/>
                    <a:pt x="28" y="29"/>
                    <a:pt x="28" y="29"/>
                  </a:cubicBezTo>
                  <a:cubicBezTo>
                    <a:pt x="30" y="29"/>
                    <a:pt x="32" y="28"/>
                    <a:pt x="31" y="27"/>
                  </a:cubicBezTo>
                  <a:cubicBezTo>
                    <a:pt x="31" y="26"/>
                    <a:pt x="33" y="25"/>
                    <a:pt x="35" y="25"/>
                  </a:cubicBezTo>
                  <a:cubicBezTo>
                    <a:pt x="35" y="24"/>
                    <a:pt x="35" y="23"/>
                    <a:pt x="35" y="22"/>
                  </a:cubicBezTo>
                  <a:cubicBezTo>
                    <a:pt x="36" y="22"/>
                    <a:pt x="41" y="21"/>
                    <a:pt x="44" y="22"/>
                  </a:cubicBezTo>
                  <a:cubicBezTo>
                    <a:pt x="45" y="23"/>
                    <a:pt x="46" y="23"/>
                    <a:pt x="47" y="22"/>
                  </a:cubicBezTo>
                  <a:cubicBezTo>
                    <a:pt x="47" y="21"/>
                    <a:pt x="46" y="20"/>
                    <a:pt x="46" y="20"/>
                  </a:cubicBezTo>
                  <a:cubicBezTo>
                    <a:pt x="45" y="20"/>
                    <a:pt x="42" y="14"/>
                    <a:pt x="44" y="14"/>
                  </a:cubicBezTo>
                  <a:cubicBezTo>
                    <a:pt x="46" y="13"/>
                    <a:pt x="48" y="7"/>
                    <a:pt x="51" y="6"/>
                  </a:cubicBezTo>
                  <a:cubicBezTo>
                    <a:pt x="52" y="6"/>
                    <a:pt x="52" y="5"/>
                    <a:pt x="53" y="4"/>
                  </a:cubicBezTo>
                  <a:cubicBezTo>
                    <a:pt x="50" y="4"/>
                    <a:pt x="48" y="3"/>
                    <a:pt x="48" y="2"/>
                  </a:cubicBezTo>
                  <a:cubicBezTo>
                    <a:pt x="47" y="1"/>
                    <a:pt x="43" y="0"/>
                    <a:pt x="41" y="0"/>
                  </a:cubicBezTo>
                  <a:close/>
                </a:path>
              </a:pathLst>
            </a:custGeom>
            <a:solidFill>
              <a:srgbClr val="ECEEEF"/>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4" name="Google Shape;15564;p133"/>
            <p:cNvSpPr/>
            <p:nvPr/>
          </p:nvSpPr>
          <p:spPr>
            <a:xfrm>
              <a:off x="3863164" y="4819988"/>
              <a:ext cx="1035789" cy="1058415"/>
            </a:xfrm>
            <a:custGeom>
              <a:avLst/>
              <a:gdLst/>
              <a:ahLst/>
              <a:cxnLst/>
              <a:rect l="l" t="t" r="r" b="b"/>
              <a:pathLst>
                <a:path w="336" h="343" extrusionOk="0">
                  <a:moveTo>
                    <a:pt x="178" y="339"/>
                  </a:moveTo>
                  <a:cubicBezTo>
                    <a:pt x="184" y="335"/>
                    <a:pt x="182" y="333"/>
                    <a:pt x="185" y="328"/>
                  </a:cubicBezTo>
                  <a:cubicBezTo>
                    <a:pt x="187" y="324"/>
                    <a:pt x="185" y="322"/>
                    <a:pt x="189" y="318"/>
                  </a:cubicBezTo>
                  <a:cubicBezTo>
                    <a:pt x="193" y="314"/>
                    <a:pt x="188" y="312"/>
                    <a:pt x="194" y="309"/>
                  </a:cubicBezTo>
                  <a:cubicBezTo>
                    <a:pt x="199" y="307"/>
                    <a:pt x="198" y="311"/>
                    <a:pt x="194" y="317"/>
                  </a:cubicBezTo>
                  <a:cubicBezTo>
                    <a:pt x="190" y="322"/>
                    <a:pt x="189" y="324"/>
                    <a:pt x="194" y="320"/>
                  </a:cubicBezTo>
                  <a:cubicBezTo>
                    <a:pt x="200" y="316"/>
                    <a:pt x="202" y="310"/>
                    <a:pt x="205" y="303"/>
                  </a:cubicBezTo>
                  <a:cubicBezTo>
                    <a:pt x="208" y="297"/>
                    <a:pt x="211" y="295"/>
                    <a:pt x="214" y="294"/>
                  </a:cubicBezTo>
                  <a:cubicBezTo>
                    <a:pt x="216" y="294"/>
                    <a:pt x="216" y="287"/>
                    <a:pt x="216" y="282"/>
                  </a:cubicBezTo>
                  <a:cubicBezTo>
                    <a:pt x="216" y="277"/>
                    <a:pt x="214" y="273"/>
                    <a:pt x="216" y="270"/>
                  </a:cubicBezTo>
                  <a:cubicBezTo>
                    <a:pt x="218" y="266"/>
                    <a:pt x="216" y="263"/>
                    <a:pt x="219" y="263"/>
                  </a:cubicBezTo>
                  <a:cubicBezTo>
                    <a:pt x="222" y="263"/>
                    <a:pt x="225" y="260"/>
                    <a:pt x="230" y="255"/>
                  </a:cubicBezTo>
                  <a:cubicBezTo>
                    <a:pt x="234" y="251"/>
                    <a:pt x="236" y="251"/>
                    <a:pt x="241" y="251"/>
                  </a:cubicBezTo>
                  <a:cubicBezTo>
                    <a:pt x="245" y="250"/>
                    <a:pt x="242" y="249"/>
                    <a:pt x="245" y="248"/>
                  </a:cubicBezTo>
                  <a:cubicBezTo>
                    <a:pt x="248" y="247"/>
                    <a:pt x="250" y="245"/>
                    <a:pt x="252" y="243"/>
                  </a:cubicBezTo>
                  <a:cubicBezTo>
                    <a:pt x="254" y="241"/>
                    <a:pt x="261" y="243"/>
                    <a:pt x="266" y="243"/>
                  </a:cubicBezTo>
                  <a:cubicBezTo>
                    <a:pt x="270" y="243"/>
                    <a:pt x="273" y="243"/>
                    <a:pt x="273" y="241"/>
                  </a:cubicBezTo>
                  <a:cubicBezTo>
                    <a:pt x="273" y="238"/>
                    <a:pt x="275" y="236"/>
                    <a:pt x="278" y="236"/>
                  </a:cubicBezTo>
                  <a:cubicBezTo>
                    <a:pt x="281" y="236"/>
                    <a:pt x="282" y="235"/>
                    <a:pt x="282" y="231"/>
                  </a:cubicBezTo>
                  <a:cubicBezTo>
                    <a:pt x="282" y="227"/>
                    <a:pt x="283" y="225"/>
                    <a:pt x="285" y="224"/>
                  </a:cubicBezTo>
                  <a:cubicBezTo>
                    <a:pt x="287" y="222"/>
                    <a:pt x="288" y="218"/>
                    <a:pt x="288" y="216"/>
                  </a:cubicBezTo>
                  <a:cubicBezTo>
                    <a:pt x="289" y="213"/>
                    <a:pt x="292" y="215"/>
                    <a:pt x="292" y="211"/>
                  </a:cubicBezTo>
                  <a:cubicBezTo>
                    <a:pt x="292" y="208"/>
                    <a:pt x="293" y="204"/>
                    <a:pt x="293" y="201"/>
                  </a:cubicBezTo>
                  <a:cubicBezTo>
                    <a:pt x="293" y="198"/>
                    <a:pt x="296" y="198"/>
                    <a:pt x="297" y="196"/>
                  </a:cubicBezTo>
                  <a:cubicBezTo>
                    <a:pt x="298" y="194"/>
                    <a:pt x="296" y="192"/>
                    <a:pt x="298" y="186"/>
                  </a:cubicBezTo>
                  <a:cubicBezTo>
                    <a:pt x="300" y="180"/>
                    <a:pt x="298" y="175"/>
                    <a:pt x="298" y="170"/>
                  </a:cubicBezTo>
                  <a:cubicBezTo>
                    <a:pt x="298" y="164"/>
                    <a:pt x="298" y="159"/>
                    <a:pt x="300" y="157"/>
                  </a:cubicBezTo>
                  <a:cubicBezTo>
                    <a:pt x="302" y="156"/>
                    <a:pt x="301" y="155"/>
                    <a:pt x="299" y="154"/>
                  </a:cubicBezTo>
                  <a:cubicBezTo>
                    <a:pt x="298" y="153"/>
                    <a:pt x="300" y="151"/>
                    <a:pt x="301" y="151"/>
                  </a:cubicBezTo>
                  <a:cubicBezTo>
                    <a:pt x="302" y="152"/>
                    <a:pt x="304" y="155"/>
                    <a:pt x="306" y="153"/>
                  </a:cubicBezTo>
                  <a:cubicBezTo>
                    <a:pt x="309" y="152"/>
                    <a:pt x="311" y="145"/>
                    <a:pt x="313" y="140"/>
                  </a:cubicBezTo>
                  <a:cubicBezTo>
                    <a:pt x="315" y="135"/>
                    <a:pt x="318" y="135"/>
                    <a:pt x="321" y="134"/>
                  </a:cubicBezTo>
                  <a:cubicBezTo>
                    <a:pt x="323" y="133"/>
                    <a:pt x="329" y="126"/>
                    <a:pt x="333" y="117"/>
                  </a:cubicBezTo>
                  <a:cubicBezTo>
                    <a:pt x="336" y="108"/>
                    <a:pt x="332" y="99"/>
                    <a:pt x="331" y="93"/>
                  </a:cubicBezTo>
                  <a:cubicBezTo>
                    <a:pt x="329" y="86"/>
                    <a:pt x="327" y="88"/>
                    <a:pt x="324" y="88"/>
                  </a:cubicBezTo>
                  <a:cubicBezTo>
                    <a:pt x="320" y="88"/>
                    <a:pt x="313" y="87"/>
                    <a:pt x="303" y="77"/>
                  </a:cubicBezTo>
                  <a:cubicBezTo>
                    <a:pt x="294" y="67"/>
                    <a:pt x="285" y="68"/>
                    <a:pt x="279" y="69"/>
                  </a:cubicBezTo>
                  <a:cubicBezTo>
                    <a:pt x="273" y="71"/>
                    <a:pt x="266" y="66"/>
                    <a:pt x="262" y="66"/>
                  </a:cubicBezTo>
                  <a:cubicBezTo>
                    <a:pt x="258" y="65"/>
                    <a:pt x="254" y="70"/>
                    <a:pt x="251" y="71"/>
                  </a:cubicBezTo>
                  <a:cubicBezTo>
                    <a:pt x="248" y="72"/>
                    <a:pt x="253" y="66"/>
                    <a:pt x="253" y="63"/>
                  </a:cubicBezTo>
                  <a:cubicBezTo>
                    <a:pt x="253" y="59"/>
                    <a:pt x="242" y="54"/>
                    <a:pt x="233" y="51"/>
                  </a:cubicBezTo>
                  <a:cubicBezTo>
                    <a:pt x="225" y="48"/>
                    <a:pt x="221" y="49"/>
                    <a:pt x="221" y="55"/>
                  </a:cubicBezTo>
                  <a:cubicBezTo>
                    <a:pt x="221" y="60"/>
                    <a:pt x="217" y="53"/>
                    <a:pt x="215" y="59"/>
                  </a:cubicBezTo>
                  <a:cubicBezTo>
                    <a:pt x="212" y="65"/>
                    <a:pt x="207" y="61"/>
                    <a:pt x="211" y="59"/>
                  </a:cubicBezTo>
                  <a:cubicBezTo>
                    <a:pt x="214" y="57"/>
                    <a:pt x="217" y="53"/>
                    <a:pt x="218" y="49"/>
                  </a:cubicBezTo>
                  <a:cubicBezTo>
                    <a:pt x="219" y="46"/>
                    <a:pt x="205" y="43"/>
                    <a:pt x="201" y="45"/>
                  </a:cubicBezTo>
                  <a:cubicBezTo>
                    <a:pt x="196" y="47"/>
                    <a:pt x="199" y="53"/>
                    <a:pt x="195" y="51"/>
                  </a:cubicBezTo>
                  <a:cubicBezTo>
                    <a:pt x="192" y="49"/>
                    <a:pt x="195" y="44"/>
                    <a:pt x="198" y="44"/>
                  </a:cubicBezTo>
                  <a:cubicBezTo>
                    <a:pt x="201" y="45"/>
                    <a:pt x="204" y="38"/>
                    <a:pt x="206" y="34"/>
                  </a:cubicBezTo>
                  <a:cubicBezTo>
                    <a:pt x="208" y="30"/>
                    <a:pt x="202" y="29"/>
                    <a:pt x="199" y="25"/>
                  </a:cubicBezTo>
                  <a:cubicBezTo>
                    <a:pt x="196" y="21"/>
                    <a:pt x="196" y="11"/>
                    <a:pt x="193" y="9"/>
                  </a:cubicBezTo>
                  <a:cubicBezTo>
                    <a:pt x="189" y="12"/>
                    <a:pt x="185" y="18"/>
                    <a:pt x="183" y="22"/>
                  </a:cubicBezTo>
                  <a:cubicBezTo>
                    <a:pt x="181" y="28"/>
                    <a:pt x="179" y="25"/>
                    <a:pt x="174" y="26"/>
                  </a:cubicBezTo>
                  <a:cubicBezTo>
                    <a:pt x="169" y="28"/>
                    <a:pt x="167" y="26"/>
                    <a:pt x="166" y="24"/>
                  </a:cubicBezTo>
                  <a:cubicBezTo>
                    <a:pt x="165" y="22"/>
                    <a:pt x="160" y="24"/>
                    <a:pt x="157" y="23"/>
                  </a:cubicBezTo>
                  <a:cubicBezTo>
                    <a:pt x="153" y="23"/>
                    <a:pt x="155" y="27"/>
                    <a:pt x="153" y="29"/>
                  </a:cubicBezTo>
                  <a:cubicBezTo>
                    <a:pt x="151" y="30"/>
                    <a:pt x="145" y="26"/>
                    <a:pt x="143" y="28"/>
                  </a:cubicBezTo>
                  <a:cubicBezTo>
                    <a:pt x="141" y="31"/>
                    <a:pt x="140" y="28"/>
                    <a:pt x="139" y="30"/>
                  </a:cubicBezTo>
                  <a:cubicBezTo>
                    <a:pt x="138" y="32"/>
                    <a:pt x="134" y="31"/>
                    <a:pt x="133" y="32"/>
                  </a:cubicBezTo>
                  <a:cubicBezTo>
                    <a:pt x="132" y="34"/>
                    <a:pt x="129" y="34"/>
                    <a:pt x="124" y="29"/>
                  </a:cubicBezTo>
                  <a:cubicBezTo>
                    <a:pt x="119" y="24"/>
                    <a:pt x="120" y="16"/>
                    <a:pt x="122" y="14"/>
                  </a:cubicBezTo>
                  <a:cubicBezTo>
                    <a:pt x="124" y="13"/>
                    <a:pt x="124" y="9"/>
                    <a:pt x="121" y="7"/>
                  </a:cubicBezTo>
                  <a:cubicBezTo>
                    <a:pt x="119" y="6"/>
                    <a:pt x="121" y="1"/>
                    <a:pt x="118" y="0"/>
                  </a:cubicBezTo>
                  <a:cubicBezTo>
                    <a:pt x="114" y="0"/>
                    <a:pt x="115" y="4"/>
                    <a:pt x="113" y="5"/>
                  </a:cubicBezTo>
                  <a:cubicBezTo>
                    <a:pt x="110" y="6"/>
                    <a:pt x="105" y="10"/>
                    <a:pt x="102" y="9"/>
                  </a:cubicBezTo>
                  <a:cubicBezTo>
                    <a:pt x="100" y="9"/>
                    <a:pt x="96" y="10"/>
                    <a:pt x="96" y="12"/>
                  </a:cubicBezTo>
                  <a:cubicBezTo>
                    <a:pt x="96" y="15"/>
                    <a:pt x="94" y="14"/>
                    <a:pt x="93" y="12"/>
                  </a:cubicBezTo>
                  <a:cubicBezTo>
                    <a:pt x="93" y="10"/>
                    <a:pt x="87" y="11"/>
                    <a:pt x="86" y="10"/>
                  </a:cubicBezTo>
                  <a:cubicBezTo>
                    <a:pt x="84" y="8"/>
                    <a:pt x="77" y="9"/>
                    <a:pt x="80" y="11"/>
                  </a:cubicBezTo>
                  <a:cubicBezTo>
                    <a:pt x="83" y="12"/>
                    <a:pt x="84" y="14"/>
                    <a:pt x="84" y="17"/>
                  </a:cubicBezTo>
                  <a:cubicBezTo>
                    <a:pt x="84" y="20"/>
                    <a:pt x="86" y="19"/>
                    <a:pt x="86" y="22"/>
                  </a:cubicBezTo>
                  <a:cubicBezTo>
                    <a:pt x="86" y="26"/>
                    <a:pt x="88" y="23"/>
                    <a:pt x="90" y="23"/>
                  </a:cubicBezTo>
                  <a:cubicBezTo>
                    <a:pt x="92" y="23"/>
                    <a:pt x="92" y="26"/>
                    <a:pt x="89" y="27"/>
                  </a:cubicBezTo>
                  <a:cubicBezTo>
                    <a:pt x="86" y="27"/>
                    <a:pt x="85" y="29"/>
                    <a:pt x="84" y="31"/>
                  </a:cubicBezTo>
                  <a:cubicBezTo>
                    <a:pt x="84" y="34"/>
                    <a:pt x="81" y="32"/>
                    <a:pt x="79" y="34"/>
                  </a:cubicBezTo>
                  <a:cubicBezTo>
                    <a:pt x="76" y="36"/>
                    <a:pt x="74" y="38"/>
                    <a:pt x="73" y="37"/>
                  </a:cubicBezTo>
                  <a:cubicBezTo>
                    <a:pt x="71" y="36"/>
                    <a:pt x="70" y="37"/>
                    <a:pt x="68" y="38"/>
                  </a:cubicBezTo>
                  <a:cubicBezTo>
                    <a:pt x="67" y="39"/>
                    <a:pt x="66" y="38"/>
                    <a:pt x="63" y="36"/>
                  </a:cubicBezTo>
                  <a:cubicBezTo>
                    <a:pt x="61" y="34"/>
                    <a:pt x="60" y="31"/>
                    <a:pt x="57" y="27"/>
                  </a:cubicBezTo>
                  <a:cubicBezTo>
                    <a:pt x="55" y="28"/>
                    <a:pt x="51" y="30"/>
                    <a:pt x="49" y="30"/>
                  </a:cubicBezTo>
                  <a:cubicBezTo>
                    <a:pt x="46" y="30"/>
                    <a:pt x="36" y="29"/>
                    <a:pt x="36" y="31"/>
                  </a:cubicBezTo>
                  <a:cubicBezTo>
                    <a:pt x="35" y="32"/>
                    <a:pt x="37" y="35"/>
                    <a:pt x="38" y="35"/>
                  </a:cubicBezTo>
                  <a:cubicBezTo>
                    <a:pt x="40" y="36"/>
                    <a:pt x="43" y="37"/>
                    <a:pt x="40" y="39"/>
                  </a:cubicBezTo>
                  <a:cubicBezTo>
                    <a:pt x="37" y="41"/>
                    <a:pt x="34" y="38"/>
                    <a:pt x="34" y="43"/>
                  </a:cubicBezTo>
                  <a:cubicBezTo>
                    <a:pt x="34" y="49"/>
                    <a:pt x="41" y="52"/>
                    <a:pt x="39" y="57"/>
                  </a:cubicBezTo>
                  <a:cubicBezTo>
                    <a:pt x="39" y="60"/>
                    <a:pt x="38" y="66"/>
                    <a:pt x="38" y="69"/>
                  </a:cubicBezTo>
                  <a:cubicBezTo>
                    <a:pt x="38" y="71"/>
                    <a:pt x="37" y="79"/>
                    <a:pt x="34" y="80"/>
                  </a:cubicBezTo>
                  <a:cubicBezTo>
                    <a:pt x="32" y="80"/>
                    <a:pt x="30" y="78"/>
                    <a:pt x="27" y="80"/>
                  </a:cubicBezTo>
                  <a:cubicBezTo>
                    <a:pt x="24" y="83"/>
                    <a:pt x="21" y="81"/>
                    <a:pt x="17" y="84"/>
                  </a:cubicBezTo>
                  <a:cubicBezTo>
                    <a:pt x="14" y="87"/>
                    <a:pt x="10" y="86"/>
                    <a:pt x="10" y="89"/>
                  </a:cubicBezTo>
                  <a:cubicBezTo>
                    <a:pt x="9" y="92"/>
                    <a:pt x="6" y="94"/>
                    <a:pt x="7" y="97"/>
                  </a:cubicBezTo>
                  <a:cubicBezTo>
                    <a:pt x="8" y="100"/>
                    <a:pt x="5" y="99"/>
                    <a:pt x="3" y="102"/>
                  </a:cubicBezTo>
                  <a:cubicBezTo>
                    <a:pt x="1" y="104"/>
                    <a:pt x="3" y="105"/>
                    <a:pt x="2" y="107"/>
                  </a:cubicBezTo>
                  <a:cubicBezTo>
                    <a:pt x="0" y="109"/>
                    <a:pt x="2" y="112"/>
                    <a:pt x="4" y="114"/>
                  </a:cubicBezTo>
                  <a:cubicBezTo>
                    <a:pt x="6" y="117"/>
                    <a:pt x="8" y="119"/>
                    <a:pt x="8" y="122"/>
                  </a:cubicBezTo>
                  <a:cubicBezTo>
                    <a:pt x="7" y="124"/>
                    <a:pt x="9" y="125"/>
                    <a:pt x="12" y="125"/>
                  </a:cubicBezTo>
                  <a:cubicBezTo>
                    <a:pt x="14" y="125"/>
                    <a:pt x="12" y="130"/>
                    <a:pt x="16" y="130"/>
                  </a:cubicBezTo>
                  <a:cubicBezTo>
                    <a:pt x="20" y="130"/>
                    <a:pt x="24" y="131"/>
                    <a:pt x="25" y="128"/>
                  </a:cubicBezTo>
                  <a:cubicBezTo>
                    <a:pt x="26" y="126"/>
                    <a:pt x="29" y="124"/>
                    <a:pt x="29" y="128"/>
                  </a:cubicBezTo>
                  <a:cubicBezTo>
                    <a:pt x="29" y="131"/>
                    <a:pt x="28" y="140"/>
                    <a:pt x="31" y="139"/>
                  </a:cubicBezTo>
                  <a:cubicBezTo>
                    <a:pt x="34" y="138"/>
                    <a:pt x="39" y="138"/>
                    <a:pt x="42" y="139"/>
                  </a:cubicBezTo>
                  <a:cubicBezTo>
                    <a:pt x="45" y="140"/>
                    <a:pt x="47" y="139"/>
                    <a:pt x="49" y="137"/>
                  </a:cubicBezTo>
                  <a:cubicBezTo>
                    <a:pt x="51" y="135"/>
                    <a:pt x="53" y="135"/>
                    <a:pt x="56" y="133"/>
                  </a:cubicBezTo>
                  <a:cubicBezTo>
                    <a:pt x="60" y="131"/>
                    <a:pt x="63" y="129"/>
                    <a:pt x="66" y="129"/>
                  </a:cubicBezTo>
                  <a:cubicBezTo>
                    <a:pt x="70" y="129"/>
                    <a:pt x="75" y="127"/>
                    <a:pt x="74" y="129"/>
                  </a:cubicBezTo>
                  <a:cubicBezTo>
                    <a:pt x="74" y="132"/>
                    <a:pt x="73" y="141"/>
                    <a:pt x="77" y="146"/>
                  </a:cubicBezTo>
                  <a:cubicBezTo>
                    <a:pt x="81" y="150"/>
                    <a:pt x="83" y="152"/>
                    <a:pt x="87" y="152"/>
                  </a:cubicBezTo>
                  <a:cubicBezTo>
                    <a:pt x="91" y="151"/>
                    <a:pt x="90" y="153"/>
                    <a:pt x="93" y="153"/>
                  </a:cubicBezTo>
                  <a:cubicBezTo>
                    <a:pt x="96" y="153"/>
                    <a:pt x="94" y="156"/>
                    <a:pt x="96" y="156"/>
                  </a:cubicBezTo>
                  <a:cubicBezTo>
                    <a:pt x="99" y="156"/>
                    <a:pt x="103" y="156"/>
                    <a:pt x="103" y="159"/>
                  </a:cubicBezTo>
                  <a:cubicBezTo>
                    <a:pt x="103" y="162"/>
                    <a:pt x="111" y="160"/>
                    <a:pt x="113" y="161"/>
                  </a:cubicBezTo>
                  <a:cubicBezTo>
                    <a:pt x="114" y="163"/>
                    <a:pt x="116" y="164"/>
                    <a:pt x="116" y="167"/>
                  </a:cubicBezTo>
                  <a:cubicBezTo>
                    <a:pt x="115" y="170"/>
                    <a:pt x="120" y="172"/>
                    <a:pt x="117" y="173"/>
                  </a:cubicBezTo>
                  <a:cubicBezTo>
                    <a:pt x="115" y="175"/>
                    <a:pt x="118" y="177"/>
                    <a:pt x="118" y="180"/>
                  </a:cubicBezTo>
                  <a:cubicBezTo>
                    <a:pt x="118" y="184"/>
                    <a:pt x="122" y="185"/>
                    <a:pt x="127" y="185"/>
                  </a:cubicBezTo>
                  <a:cubicBezTo>
                    <a:pt x="133" y="184"/>
                    <a:pt x="134" y="185"/>
                    <a:pt x="134" y="189"/>
                  </a:cubicBezTo>
                  <a:cubicBezTo>
                    <a:pt x="134" y="193"/>
                    <a:pt x="138" y="193"/>
                    <a:pt x="139" y="197"/>
                  </a:cubicBezTo>
                  <a:cubicBezTo>
                    <a:pt x="141" y="201"/>
                    <a:pt x="138" y="205"/>
                    <a:pt x="138" y="208"/>
                  </a:cubicBezTo>
                  <a:cubicBezTo>
                    <a:pt x="139" y="210"/>
                    <a:pt x="137" y="213"/>
                    <a:pt x="136" y="214"/>
                  </a:cubicBezTo>
                  <a:cubicBezTo>
                    <a:pt x="138" y="216"/>
                    <a:pt x="138" y="217"/>
                    <a:pt x="136" y="218"/>
                  </a:cubicBezTo>
                  <a:cubicBezTo>
                    <a:pt x="134" y="219"/>
                    <a:pt x="139" y="223"/>
                    <a:pt x="138" y="229"/>
                  </a:cubicBezTo>
                  <a:cubicBezTo>
                    <a:pt x="136" y="234"/>
                    <a:pt x="136" y="235"/>
                    <a:pt x="142" y="235"/>
                  </a:cubicBezTo>
                  <a:cubicBezTo>
                    <a:pt x="148" y="236"/>
                    <a:pt x="147" y="237"/>
                    <a:pt x="149" y="236"/>
                  </a:cubicBezTo>
                  <a:cubicBezTo>
                    <a:pt x="151" y="235"/>
                    <a:pt x="154" y="240"/>
                    <a:pt x="155" y="243"/>
                  </a:cubicBezTo>
                  <a:cubicBezTo>
                    <a:pt x="156" y="246"/>
                    <a:pt x="158" y="253"/>
                    <a:pt x="159" y="253"/>
                  </a:cubicBezTo>
                  <a:cubicBezTo>
                    <a:pt x="160" y="253"/>
                    <a:pt x="163" y="250"/>
                    <a:pt x="166" y="251"/>
                  </a:cubicBezTo>
                  <a:cubicBezTo>
                    <a:pt x="169" y="252"/>
                    <a:pt x="165" y="262"/>
                    <a:pt x="165" y="266"/>
                  </a:cubicBezTo>
                  <a:cubicBezTo>
                    <a:pt x="167" y="266"/>
                    <a:pt x="170" y="266"/>
                    <a:pt x="171" y="266"/>
                  </a:cubicBezTo>
                  <a:cubicBezTo>
                    <a:pt x="172" y="267"/>
                    <a:pt x="173" y="277"/>
                    <a:pt x="172" y="279"/>
                  </a:cubicBezTo>
                  <a:cubicBezTo>
                    <a:pt x="172" y="281"/>
                    <a:pt x="165" y="283"/>
                    <a:pt x="162" y="285"/>
                  </a:cubicBezTo>
                  <a:cubicBezTo>
                    <a:pt x="159" y="287"/>
                    <a:pt x="151" y="294"/>
                    <a:pt x="148" y="300"/>
                  </a:cubicBezTo>
                  <a:cubicBezTo>
                    <a:pt x="146" y="304"/>
                    <a:pt x="142" y="307"/>
                    <a:pt x="140" y="309"/>
                  </a:cubicBezTo>
                  <a:cubicBezTo>
                    <a:pt x="141" y="309"/>
                    <a:pt x="142" y="309"/>
                    <a:pt x="143" y="309"/>
                  </a:cubicBezTo>
                  <a:cubicBezTo>
                    <a:pt x="144" y="308"/>
                    <a:pt x="147" y="308"/>
                    <a:pt x="150" y="312"/>
                  </a:cubicBezTo>
                  <a:cubicBezTo>
                    <a:pt x="153" y="315"/>
                    <a:pt x="153" y="318"/>
                    <a:pt x="154" y="318"/>
                  </a:cubicBezTo>
                  <a:cubicBezTo>
                    <a:pt x="155" y="317"/>
                    <a:pt x="156" y="313"/>
                    <a:pt x="158" y="316"/>
                  </a:cubicBezTo>
                  <a:cubicBezTo>
                    <a:pt x="161" y="319"/>
                    <a:pt x="167" y="322"/>
                    <a:pt x="168" y="323"/>
                  </a:cubicBezTo>
                  <a:cubicBezTo>
                    <a:pt x="169" y="325"/>
                    <a:pt x="174" y="326"/>
                    <a:pt x="174" y="330"/>
                  </a:cubicBezTo>
                  <a:cubicBezTo>
                    <a:pt x="174" y="333"/>
                    <a:pt x="172" y="338"/>
                    <a:pt x="174" y="343"/>
                  </a:cubicBezTo>
                  <a:cubicBezTo>
                    <a:pt x="176" y="341"/>
                    <a:pt x="177" y="340"/>
                    <a:pt x="178" y="339"/>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5" name="Google Shape;15565;p133"/>
            <p:cNvSpPr/>
            <p:nvPr/>
          </p:nvSpPr>
          <p:spPr>
            <a:xfrm>
              <a:off x="5870633" y="3467429"/>
              <a:ext cx="101819" cy="74165"/>
            </a:xfrm>
            <a:custGeom>
              <a:avLst/>
              <a:gdLst/>
              <a:ahLst/>
              <a:cxnLst/>
              <a:rect l="l" t="t" r="r" b="b"/>
              <a:pathLst>
                <a:path w="33" h="24" extrusionOk="0">
                  <a:moveTo>
                    <a:pt x="1" y="7"/>
                  </a:moveTo>
                  <a:cubicBezTo>
                    <a:pt x="1" y="8"/>
                    <a:pt x="3" y="11"/>
                    <a:pt x="4" y="10"/>
                  </a:cubicBezTo>
                  <a:cubicBezTo>
                    <a:pt x="5" y="9"/>
                    <a:pt x="7" y="12"/>
                    <a:pt x="8" y="12"/>
                  </a:cubicBezTo>
                  <a:cubicBezTo>
                    <a:pt x="10" y="13"/>
                    <a:pt x="13" y="15"/>
                    <a:pt x="13" y="16"/>
                  </a:cubicBezTo>
                  <a:cubicBezTo>
                    <a:pt x="14" y="17"/>
                    <a:pt x="14" y="19"/>
                    <a:pt x="16" y="18"/>
                  </a:cubicBezTo>
                  <a:cubicBezTo>
                    <a:pt x="18" y="18"/>
                    <a:pt x="20" y="15"/>
                    <a:pt x="20" y="17"/>
                  </a:cubicBezTo>
                  <a:cubicBezTo>
                    <a:pt x="20" y="18"/>
                    <a:pt x="20" y="21"/>
                    <a:pt x="22" y="21"/>
                  </a:cubicBezTo>
                  <a:cubicBezTo>
                    <a:pt x="24" y="20"/>
                    <a:pt x="24" y="24"/>
                    <a:pt x="26" y="23"/>
                  </a:cubicBezTo>
                  <a:cubicBezTo>
                    <a:pt x="27" y="23"/>
                    <a:pt x="27" y="23"/>
                    <a:pt x="28" y="23"/>
                  </a:cubicBezTo>
                  <a:cubicBezTo>
                    <a:pt x="27" y="19"/>
                    <a:pt x="29" y="17"/>
                    <a:pt x="31" y="16"/>
                  </a:cubicBezTo>
                  <a:cubicBezTo>
                    <a:pt x="31" y="15"/>
                    <a:pt x="32" y="15"/>
                    <a:pt x="32" y="14"/>
                  </a:cubicBezTo>
                  <a:cubicBezTo>
                    <a:pt x="33" y="12"/>
                    <a:pt x="30" y="10"/>
                    <a:pt x="30" y="8"/>
                  </a:cubicBezTo>
                  <a:cubicBezTo>
                    <a:pt x="30" y="8"/>
                    <a:pt x="30" y="8"/>
                    <a:pt x="30" y="8"/>
                  </a:cubicBezTo>
                  <a:cubicBezTo>
                    <a:pt x="29" y="8"/>
                    <a:pt x="29" y="7"/>
                    <a:pt x="28" y="7"/>
                  </a:cubicBezTo>
                  <a:cubicBezTo>
                    <a:pt x="26" y="4"/>
                    <a:pt x="24" y="4"/>
                    <a:pt x="22" y="2"/>
                  </a:cubicBezTo>
                  <a:cubicBezTo>
                    <a:pt x="21" y="1"/>
                    <a:pt x="18" y="0"/>
                    <a:pt x="16" y="2"/>
                  </a:cubicBezTo>
                  <a:cubicBezTo>
                    <a:pt x="15" y="3"/>
                    <a:pt x="11" y="4"/>
                    <a:pt x="8" y="4"/>
                  </a:cubicBezTo>
                  <a:cubicBezTo>
                    <a:pt x="8" y="4"/>
                    <a:pt x="7" y="4"/>
                    <a:pt x="5" y="3"/>
                  </a:cubicBezTo>
                  <a:cubicBezTo>
                    <a:pt x="4" y="4"/>
                    <a:pt x="2" y="5"/>
                    <a:pt x="0" y="6"/>
                  </a:cubicBezTo>
                  <a:cubicBezTo>
                    <a:pt x="0" y="6"/>
                    <a:pt x="1" y="6"/>
                    <a:pt x="1" y="7"/>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6" name="Google Shape;15566;p133"/>
            <p:cNvSpPr/>
            <p:nvPr/>
          </p:nvSpPr>
          <p:spPr>
            <a:xfrm>
              <a:off x="8703967" y="5239834"/>
              <a:ext cx="1069729" cy="947797"/>
            </a:xfrm>
            <a:custGeom>
              <a:avLst/>
              <a:gdLst/>
              <a:ahLst/>
              <a:cxnLst/>
              <a:rect l="l" t="t" r="r" b="b"/>
              <a:pathLst>
                <a:path w="347" h="307" extrusionOk="0">
                  <a:moveTo>
                    <a:pt x="344" y="154"/>
                  </a:moveTo>
                  <a:cubicBezTo>
                    <a:pt x="346" y="153"/>
                    <a:pt x="343" y="147"/>
                    <a:pt x="342" y="148"/>
                  </a:cubicBezTo>
                  <a:cubicBezTo>
                    <a:pt x="341" y="149"/>
                    <a:pt x="341" y="139"/>
                    <a:pt x="342" y="134"/>
                  </a:cubicBezTo>
                  <a:cubicBezTo>
                    <a:pt x="343" y="130"/>
                    <a:pt x="342" y="130"/>
                    <a:pt x="340" y="133"/>
                  </a:cubicBezTo>
                  <a:cubicBezTo>
                    <a:pt x="337" y="135"/>
                    <a:pt x="335" y="128"/>
                    <a:pt x="334" y="126"/>
                  </a:cubicBezTo>
                  <a:cubicBezTo>
                    <a:pt x="334" y="124"/>
                    <a:pt x="331" y="119"/>
                    <a:pt x="328" y="120"/>
                  </a:cubicBezTo>
                  <a:cubicBezTo>
                    <a:pt x="324" y="120"/>
                    <a:pt x="326" y="115"/>
                    <a:pt x="323" y="116"/>
                  </a:cubicBezTo>
                  <a:cubicBezTo>
                    <a:pt x="320" y="116"/>
                    <a:pt x="320" y="111"/>
                    <a:pt x="320" y="107"/>
                  </a:cubicBezTo>
                  <a:cubicBezTo>
                    <a:pt x="321" y="102"/>
                    <a:pt x="318" y="106"/>
                    <a:pt x="317" y="104"/>
                  </a:cubicBezTo>
                  <a:cubicBezTo>
                    <a:pt x="316" y="102"/>
                    <a:pt x="314" y="104"/>
                    <a:pt x="312" y="105"/>
                  </a:cubicBezTo>
                  <a:cubicBezTo>
                    <a:pt x="310" y="105"/>
                    <a:pt x="310" y="101"/>
                    <a:pt x="310" y="99"/>
                  </a:cubicBezTo>
                  <a:cubicBezTo>
                    <a:pt x="311" y="97"/>
                    <a:pt x="310" y="95"/>
                    <a:pt x="307" y="93"/>
                  </a:cubicBezTo>
                  <a:cubicBezTo>
                    <a:pt x="304" y="91"/>
                    <a:pt x="304" y="89"/>
                    <a:pt x="304" y="86"/>
                  </a:cubicBezTo>
                  <a:cubicBezTo>
                    <a:pt x="304" y="84"/>
                    <a:pt x="288" y="76"/>
                    <a:pt x="285" y="75"/>
                  </a:cubicBezTo>
                  <a:cubicBezTo>
                    <a:pt x="281" y="74"/>
                    <a:pt x="284" y="71"/>
                    <a:pt x="283" y="69"/>
                  </a:cubicBezTo>
                  <a:cubicBezTo>
                    <a:pt x="281" y="68"/>
                    <a:pt x="281" y="63"/>
                    <a:pt x="281" y="59"/>
                  </a:cubicBezTo>
                  <a:cubicBezTo>
                    <a:pt x="281" y="55"/>
                    <a:pt x="275" y="54"/>
                    <a:pt x="276" y="50"/>
                  </a:cubicBezTo>
                  <a:cubicBezTo>
                    <a:pt x="276" y="47"/>
                    <a:pt x="274" y="44"/>
                    <a:pt x="275" y="40"/>
                  </a:cubicBezTo>
                  <a:cubicBezTo>
                    <a:pt x="275" y="36"/>
                    <a:pt x="269" y="35"/>
                    <a:pt x="269" y="33"/>
                  </a:cubicBezTo>
                  <a:cubicBezTo>
                    <a:pt x="269" y="31"/>
                    <a:pt x="266" y="33"/>
                    <a:pt x="262" y="33"/>
                  </a:cubicBezTo>
                  <a:cubicBezTo>
                    <a:pt x="259" y="34"/>
                    <a:pt x="259" y="29"/>
                    <a:pt x="260" y="25"/>
                  </a:cubicBezTo>
                  <a:cubicBezTo>
                    <a:pt x="260" y="21"/>
                    <a:pt x="258" y="14"/>
                    <a:pt x="256" y="12"/>
                  </a:cubicBezTo>
                  <a:cubicBezTo>
                    <a:pt x="253" y="9"/>
                    <a:pt x="253" y="2"/>
                    <a:pt x="252" y="1"/>
                  </a:cubicBezTo>
                  <a:cubicBezTo>
                    <a:pt x="250" y="0"/>
                    <a:pt x="246" y="5"/>
                    <a:pt x="246" y="7"/>
                  </a:cubicBezTo>
                  <a:cubicBezTo>
                    <a:pt x="247" y="10"/>
                    <a:pt x="246" y="13"/>
                    <a:pt x="244" y="14"/>
                  </a:cubicBezTo>
                  <a:cubicBezTo>
                    <a:pt x="243" y="16"/>
                    <a:pt x="245" y="21"/>
                    <a:pt x="243" y="23"/>
                  </a:cubicBezTo>
                  <a:cubicBezTo>
                    <a:pt x="241" y="26"/>
                    <a:pt x="243" y="34"/>
                    <a:pt x="242" y="38"/>
                  </a:cubicBezTo>
                  <a:cubicBezTo>
                    <a:pt x="242" y="43"/>
                    <a:pt x="242" y="48"/>
                    <a:pt x="240" y="51"/>
                  </a:cubicBezTo>
                  <a:cubicBezTo>
                    <a:pt x="238" y="54"/>
                    <a:pt x="237" y="60"/>
                    <a:pt x="233" y="61"/>
                  </a:cubicBezTo>
                  <a:cubicBezTo>
                    <a:pt x="228" y="63"/>
                    <a:pt x="222" y="59"/>
                    <a:pt x="222" y="57"/>
                  </a:cubicBezTo>
                  <a:cubicBezTo>
                    <a:pt x="223" y="54"/>
                    <a:pt x="218" y="53"/>
                    <a:pt x="215" y="53"/>
                  </a:cubicBezTo>
                  <a:cubicBezTo>
                    <a:pt x="212" y="54"/>
                    <a:pt x="211" y="50"/>
                    <a:pt x="207" y="47"/>
                  </a:cubicBezTo>
                  <a:cubicBezTo>
                    <a:pt x="203" y="44"/>
                    <a:pt x="199" y="48"/>
                    <a:pt x="198" y="44"/>
                  </a:cubicBezTo>
                  <a:cubicBezTo>
                    <a:pt x="197" y="40"/>
                    <a:pt x="196" y="40"/>
                    <a:pt x="193" y="37"/>
                  </a:cubicBezTo>
                  <a:cubicBezTo>
                    <a:pt x="190" y="35"/>
                    <a:pt x="191" y="35"/>
                    <a:pt x="193" y="33"/>
                  </a:cubicBezTo>
                  <a:cubicBezTo>
                    <a:pt x="196" y="31"/>
                    <a:pt x="196" y="29"/>
                    <a:pt x="194" y="26"/>
                  </a:cubicBezTo>
                  <a:cubicBezTo>
                    <a:pt x="193" y="24"/>
                    <a:pt x="196" y="24"/>
                    <a:pt x="199" y="22"/>
                  </a:cubicBezTo>
                  <a:cubicBezTo>
                    <a:pt x="203" y="20"/>
                    <a:pt x="199" y="18"/>
                    <a:pt x="202" y="17"/>
                  </a:cubicBezTo>
                  <a:cubicBezTo>
                    <a:pt x="205" y="16"/>
                    <a:pt x="203" y="13"/>
                    <a:pt x="200" y="13"/>
                  </a:cubicBezTo>
                  <a:cubicBezTo>
                    <a:pt x="197" y="12"/>
                    <a:pt x="198" y="16"/>
                    <a:pt x="197" y="16"/>
                  </a:cubicBezTo>
                  <a:cubicBezTo>
                    <a:pt x="196" y="16"/>
                    <a:pt x="195" y="11"/>
                    <a:pt x="194" y="12"/>
                  </a:cubicBezTo>
                  <a:cubicBezTo>
                    <a:pt x="193" y="12"/>
                    <a:pt x="190" y="17"/>
                    <a:pt x="188" y="14"/>
                  </a:cubicBezTo>
                  <a:cubicBezTo>
                    <a:pt x="186" y="12"/>
                    <a:pt x="175" y="10"/>
                    <a:pt x="171" y="9"/>
                  </a:cubicBezTo>
                  <a:cubicBezTo>
                    <a:pt x="167" y="9"/>
                    <a:pt x="166" y="3"/>
                    <a:pt x="163" y="4"/>
                  </a:cubicBezTo>
                  <a:cubicBezTo>
                    <a:pt x="161" y="5"/>
                    <a:pt x="164" y="7"/>
                    <a:pt x="167" y="10"/>
                  </a:cubicBezTo>
                  <a:cubicBezTo>
                    <a:pt x="169" y="13"/>
                    <a:pt x="157" y="15"/>
                    <a:pt x="154" y="14"/>
                  </a:cubicBezTo>
                  <a:cubicBezTo>
                    <a:pt x="150" y="13"/>
                    <a:pt x="154" y="16"/>
                    <a:pt x="151" y="16"/>
                  </a:cubicBezTo>
                  <a:cubicBezTo>
                    <a:pt x="148" y="16"/>
                    <a:pt x="148" y="21"/>
                    <a:pt x="145" y="24"/>
                  </a:cubicBezTo>
                  <a:cubicBezTo>
                    <a:pt x="143" y="26"/>
                    <a:pt x="145" y="28"/>
                    <a:pt x="142" y="30"/>
                  </a:cubicBezTo>
                  <a:cubicBezTo>
                    <a:pt x="139" y="32"/>
                    <a:pt x="139" y="34"/>
                    <a:pt x="142" y="37"/>
                  </a:cubicBezTo>
                  <a:cubicBezTo>
                    <a:pt x="146" y="41"/>
                    <a:pt x="141" y="41"/>
                    <a:pt x="138" y="38"/>
                  </a:cubicBezTo>
                  <a:cubicBezTo>
                    <a:pt x="135" y="35"/>
                    <a:pt x="132" y="35"/>
                    <a:pt x="133" y="38"/>
                  </a:cubicBezTo>
                  <a:cubicBezTo>
                    <a:pt x="133" y="42"/>
                    <a:pt x="129" y="40"/>
                    <a:pt x="130" y="37"/>
                  </a:cubicBezTo>
                  <a:cubicBezTo>
                    <a:pt x="130" y="33"/>
                    <a:pt x="126" y="35"/>
                    <a:pt x="125" y="33"/>
                  </a:cubicBezTo>
                  <a:cubicBezTo>
                    <a:pt x="124" y="31"/>
                    <a:pt x="120" y="27"/>
                    <a:pt x="118" y="27"/>
                  </a:cubicBezTo>
                  <a:cubicBezTo>
                    <a:pt x="116" y="28"/>
                    <a:pt x="116" y="30"/>
                    <a:pt x="113" y="30"/>
                  </a:cubicBezTo>
                  <a:cubicBezTo>
                    <a:pt x="111" y="30"/>
                    <a:pt x="110" y="31"/>
                    <a:pt x="111" y="34"/>
                  </a:cubicBezTo>
                  <a:cubicBezTo>
                    <a:pt x="111" y="37"/>
                    <a:pt x="107" y="34"/>
                    <a:pt x="104" y="34"/>
                  </a:cubicBezTo>
                  <a:cubicBezTo>
                    <a:pt x="101" y="35"/>
                    <a:pt x="104" y="38"/>
                    <a:pt x="103" y="38"/>
                  </a:cubicBezTo>
                  <a:cubicBezTo>
                    <a:pt x="101" y="38"/>
                    <a:pt x="101" y="41"/>
                    <a:pt x="99" y="41"/>
                  </a:cubicBezTo>
                  <a:cubicBezTo>
                    <a:pt x="96" y="41"/>
                    <a:pt x="97" y="46"/>
                    <a:pt x="97" y="49"/>
                  </a:cubicBezTo>
                  <a:cubicBezTo>
                    <a:pt x="97" y="52"/>
                    <a:pt x="93" y="48"/>
                    <a:pt x="91" y="48"/>
                  </a:cubicBezTo>
                  <a:cubicBezTo>
                    <a:pt x="88" y="49"/>
                    <a:pt x="91" y="52"/>
                    <a:pt x="92" y="55"/>
                  </a:cubicBezTo>
                  <a:cubicBezTo>
                    <a:pt x="93" y="58"/>
                    <a:pt x="91" y="58"/>
                    <a:pt x="89" y="59"/>
                  </a:cubicBezTo>
                  <a:cubicBezTo>
                    <a:pt x="88" y="60"/>
                    <a:pt x="86" y="56"/>
                    <a:pt x="86" y="53"/>
                  </a:cubicBezTo>
                  <a:cubicBezTo>
                    <a:pt x="86" y="50"/>
                    <a:pt x="83" y="53"/>
                    <a:pt x="80" y="56"/>
                  </a:cubicBezTo>
                  <a:cubicBezTo>
                    <a:pt x="76" y="60"/>
                    <a:pt x="81" y="65"/>
                    <a:pt x="79" y="66"/>
                  </a:cubicBezTo>
                  <a:cubicBezTo>
                    <a:pt x="78" y="67"/>
                    <a:pt x="71" y="73"/>
                    <a:pt x="67" y="78"/>
                  </a:cubicBezTo>
                  <a:cubicBezTo>
                    <a:pt x="63" y="83"/>
                    <a:pt x="55" y="80"/>
                    <a:pt x="52" y="82"/>
                  </a:cubicBezTo>
                  <a:cubicBezTo>
                    <a:pt x="50" y="84"/>
                    <a:pt x="47" y="83"/>
                    <a:pt x="44" y="85"/>
                  </a:cubicBezTo>
                  <a:cubicBezTo>
                    <a:pt x="42" y="87"/>
                    <a:pt x="37" y="91"/>
                    <a:pt x="36" y="88"/>
                  </a:cubicBezTo>
                  <a:cubicBezTo>
                    <a:pt x="36" y="86"/>
                    <a:pt x="29" y="88"/>
                    <a:pt x="26" y="91"/>
                  </a:cubicBezTo>
                  <a:cubicBezTo>
                    <a:pt x="23" y="94"/>
                    <a:pt x="19" y="96"/>
                    <a:pt x="16" y="96"/>
                  </a:cubicBezTo>
                  <a:cubicBezTo>
                    <a:pt x="12" y="97"/>
                    <a:pt x="12" y="102"/>
                    <a:pt x="11" y="103"/>
                  </a:cubicBezTo>
                  <a:cubicBezTo>
                    <a:pt x="10" y="104"/>
                    <a:pt x="10" y="99"/>
                    <a:pt x="10" y="97"/>
                  </a:cubicBezTo>
                  <a:cubicBezTo>
                    <a:pt x="10" y="96"/>
                    <a:pt x="7" y="100"/>
                    <a:pt x="6" y="104"/>
                  </a:cubicBezTo>
                  <a:cubicBezTo>
                    <a:pt x="5" y="107"/>
                    <a:pt x="9" y="109"/>
                    <a:pt x="6" y="113"/>
                  </a:cubicBezTo>
                  <a:cubicBezTo>
                    <a:pt x="3" y="117"/>
                    <a:pt x="1" y="121"/>
                    <a:pt x="5" y="127"/>
                  </a:cubicBezTo>
                  <a:cubicBezTo>
                    <a:pt x="9" y="132"/>
                    <a:pt x="11" y="135"/>
                    <a:pt x="10" y="138"/>
                  </a:cubicBezTo>
                  <a:cubicBezTo>
                    <a:pt x="8" y="140"/>
                    <a:pt x="5" y="133"/>
                    <a:pt x="5" y="133"/>
                  </a:cubicBezTo>
                  <a:cubicBezTo>
                    <a:pt x="4" y="134"/>
                    <a:pt x="8" y="138"/>
                    <a:pt x="7" y="139"/>
                  </a:cubicBezTo>
                  <a:cubicBezTo>
                    <a:pt x="6" y="141"/>
                    <a:pt x="2" y="133"/>
                    <a:pt x="1" y="135"/>
                  </a:cubicBezTo>
                  <a:cubicBezTo>
                    <a:pt x="0" y="137"/>
                    <a:pt x="9" y="149"/>
                    <a:pt x="10" y="154"/>
                  </a:cubicBezTo>
                  <a:cubicBezTo>
                    <a:pt x="10" y="159"/>
                    <a:pt x="17" y="163"/>
                    <a:pt x="17" y="170"/>
                  </a:cubicBezTo>
                  <a:cubicBezTo>
                    <a:pt x="16" y="177"/>
                    <a:pt x="23" y="187"/>
                    <a:pt x="24" y="189"/>
                  </a:cubicBezTo>
                  <a:cubicBezTo>
                    <a:pt x="25" y="191"/>
                    <a:pt x="22" y="195"/>
                    <a:pt x="22" y="200"/>
                  </a:cubicBezTo>
                  <a:cubicBezTo>
                    <a:pt x="23" y="205"/>
                    <a:pt x="21" y="207"/>
                    <a:pt x="17" y="207"/>
                  </a:cubicBezTo>
                  <a:cubicBezTo>
                    <a:pt x="14" y="207"/>
                    <a:pt x="16" y="212"/>
                    <a:pt x="20" y="213"/>
                  </a:cubicBezTo>
                  <a:cubicBezTo>
                    <a:pt x="23" y="213"/>
                    <a:pt x="22" y="216"/>
                    <a:pt x="26" y="218"/>
                  </a:cubicBezTo>
                  <a:cubicBezTo>
                    <a:pt x="30" y="221"/>
                    <a:pt x="39" y="220"/>
                    <a:pt x="42" y="220"/>
                  </a:cubicBezTo>
                  <a:cubicBezTo>
                    <a:pt x="45" y="220"/>
                    <a:pt x="46" y="215"/>
                    <a:pt x="51" y="215"/>
                  </a:cubicBezTo>
                  <a:cubicBezTo>
                    <a:pt x="55" y="215"/>
                    <a:pt x="55" y="213"/>
                    <a:pt x="57" y="211"/>
                  </a:cubicBezTo>
                  <a:cubicBezTo>
                    <a:pt x="59" y="208"/>
                    <a:pt x="68" y="209"/>
                    <a:pt x="78" y="209"/>
                  </a:cubicBezTo>
                  <a:cubicBezTo>
                    <a:pt x="88" y="210"/>
                    <a:pt x="92" y="207"/>
                    <a:pt x="94" y="203"/>
                  </a:cubicBezTo>
                  <a:cubicBezTo>
                    <a:pt x="95" y="199"/>
                    <a:pt x="102" y="199"/>
                    <a:pt x="105" y="197"/>
                  </a:cubicBezTo>
                  <a:cubicBezTo>
                    <a:pt x="108" y="194"/>
                    <a:pt x="110" y="194"/>
                    <a:pt x="118" y="194"/>
                  </a:cubicBezTo>
                  <a:cubicBezTo>
                    <a:pt x="125" y="195"/>
                    <a:pt x="132" y="191"/>
                    <a:pt x="136" y="189"/>
                  </a:cubicBezTo>
                  <a:cubicBezTo>
                    <a:pt x="141" y="187"/>
                    <a:pt x="150" y="188"/>
                    <a:pt x="154" y="186"/>
                  </a:cubicBezTo>
                  <a:cubicBezTo>
                    <a:pt x="159" y="185"/>
                    <a:pt x="159" y="192"/>
                    <a:pt x="164" y="192"/>
                  </a:cubicBezTo>
                  <a:cubicBezTo>
                    <a:pt x="169" y="191"/>
                    <a:pt x="172" y="193"/>
                    <a:pt x="174" y="193"/>
                  </a:cubicBezTo>
                  <a:cubicBezTo>
                    <a:pt x="177" y="193"/>
                    <a:pt x="177" y="195"/>
                    <a:pt x="179" y="195"/>
                  </a:cubicBezTo>
                  <a:cubicBezTo>
                    <a:pt x="182" y="196"/>
                    <a:pt x="181" y="198"/>
                    <a:pt x="180" y="200"/>
                  </a:cubicBezTo>
                  <a:cubicBezTo>
                    <a:pt x="178" y="203"/>
                    <a:pt x="184" y="203"/>
                    <a:pt x="187" y="208"/>
                  </a:cubicBezTo>
                  <a:cubicBezTo>
                    <a:pt x="191" y="212"/>
                    <a:pt x="187" y="213"/>
                    <a:pt x="189" y="217"/>
                  </a:cubicBezTo>
                  <a:cubicBezTo>
                    <a:pt x="191" y="221"/>
                    <a:pt x="192" y="220"/>
                    <a:pt x="196" y="214"/>
                  </a:cubicBezTo>
                  <a:cubicBezTo>
                    <a:pt x="200" y="209"/>
                    <a:pt x="204" y="213"/>
                    <a:pt x="205" y="208"/>
                  </a:cubicBezTo>
                  <a:cubicBezTo>
                    <a:pt x="205" y="204"/>
                    <a:pt x="209" y="198"/>
                    <a:pt x="212" y="201"/>
                  </a:cubicBezTo>
                  <a:cubicBezTo>
                    <a:pt x="214" y="203"/>
                    <a:pt x="210" y="204"/>
                    <a:pt x="208" y="213"/>
                  </a:cubicBezTo>
                  <a:cubicBezTo>
                    <a:pt x="206" y="221"/>
                    <a:pt x="203" y="217"/>
                    <a:pt x="203" y="219"/>
                  </a:cubicBezTo>
                  <a:cubicBezTo>
                    <a:pt x="202" y="222"/>
                    <a:pt x="211" y="223"/>
                    <a:pt x="211" y="218"/>
                  </a:cubicBezTo>
                  <a:cubicBezTo>
                    <a:pt x="211" y="214"/>
                    <a:pt x="212" y="212"/>
                    <a:pt x="215" y="216"/>
                  </a:cubicBezTo>
                  <a:cubicBezTo>
                    <a:pt x="219" y="220"/>
                    <a:pt x="213" y="223"/>
                    <a:pt x="214" y="225"/>
                  </a:cubicBezTo>
                  <a:cubicBezTo>
                    <a:pt x="215" y="227"/>
                    <a:pt x="219" y="225"/>
                    <a:pt x="220" y="225"/>
                  </a:cubicBezTo>
                  <a:cubicBezTo>
                    <a:pt x="224" y="225"/>
                    <a:pt x="228" y="233"/>
                    <a:pt x="227" y="237"/>
                  </a:cubicBezTo>
                  <a:cubicBezTo>
                    <a:pt x="227" y="240"/>
                    <a:pt x="226" y="244"/>
                    <a:pt x="232" y="247"/>
                  </a:cubicBezTo>
                  <a:cubicBezTo>
                    <a:pt x="238" y="251"/>
                    <a:pt x="236" y="251"/>
                    <a:pt x="241" y="251"/>
                  </a:cubicBezTo>
                  <a:cubicBezTo>
                    <a:pt x="245" y="251"/>
                    <a:pt x="255" y="255"/>
                    <a:pt x="258" y="257"/>
                  </a:cubicBezTo>
                  <a:cubicBezTo>
                    <a:pt x="260" y="259"/>
                    <a:pt x="267" y="255"/>
                    <a:pt x="268" y="251"/>
                  </a:cubicBezTo>
                  <a:cubicBezTo>
                    <a:pt x="269" y="246"/>
                    <a:pt x="274" y="251"/>
                    <a:pt x="272" y="252"/>
                  </a:cubicBezTo>
                  <a:cubicBezTo>
                    <a:pt x="269" y="254"/>
                    <a:pt x="273" y="257"/>
                    <a:pt x="273" y="255"/>
                  </a:cubicBezTo>
                  <a:cubicBezTo>
                    <a:pt x="273" y="252"/>
                    <a:pt x="275" y="250"/>
                    <a:pt x="275" y="253"/>
                  </a:cubicBezTo>
                  <a:cubicBezTo>
                    <a:pt x="276" y="256"/>
                    <a:pt x="280" y="256"/>
                    <a:pt x="281" y="258"/>
                  </a:cubicBezTo>
                  <a:cubicBezTo>
                    <a:pt x="282" y="260"/>
                    <a:pt x="284" y="262"/>
                    <a:pt x="284" y="260"/>
                  </a:cubicBezTo>
                  <a:cubicBezTo>
                    <a:pt x="284" y="258"/>
                    <a:pt x="285" y="257"/>
                    <a:pt x="288" y="256"/>
                  </a:cubicBezTo>
                  <a:cubicBezTo>
                    <a:pt x="291" y="254"/>
                    <a:pt x="292" y="252"/>
                    <a:pt x="296" y="250"/>
                  </a:cubicBezTo>
                  <a:cubicBezTo>
                    <a:pt x="299" y="247"/>
                    <a:pt x="312" y="247"/>
                    <a:pt x="313" y="247"/>
                  </a:cubicBezTo>
                  <a:cubicBezTo>
                    <a:pt x="314" y="247"/>
                    <a:pt x="315" y="235"/>
                    <a:pt x="316" y="230"/>
                  </a:cubicBezTo>
                  <a:cubicBezTo>
                    <a:pt x="317" y="224"/>
                    <a:pt x="322" y="223"/>
                    <a:pt x="322" y="217"/>
                  </a:cubicBezTo>
                  <a:cubicBezTo>
                    <a:pt x="323" y="211"/>
                    <a:pt x="330" y="199"/>
                    <a:pt x="331" y="199"/>
                  </a:cubicBezTo>
                  <a:cubicBezTo>
                    <a:pt x="333" y="198"/>
                    <a:pt x="336" y="196"/>
                    <a:pt x="336" y="193"/>
                  </a:cubicBezTo>
                  <a:cubicBezTo>
                    <a:pt x="337" y="189"/>
                    <a:pt x="341" y="185"/>
                    <a:pt x="341" y="181"/>
                  </a:cubicBezTo>
                  <a:cubicBezTo>
                    <a:pt x="341" y="177"/>
                    <a:pt x="343" y="172"/>
                    <a:pt x="343" y="170"/>
                  </a:cubicBezTo>
                  <a:cubicBezTo>
                    <a:pt x="343" y="169"/>
                    <a:pt x="341" y="165"/>
                    <a:pt x="344" y="162"/>
                  </a:cubicBezTo>
                  <a:cubicBezTo>
                    <a:pt x="347" y="159"/>
                    <a:pt x="343" y="155"/>
                    <a:pt x="344" y="154"/>
                  </a:cubicBezTo>
                  <a:close/>
                  <a:moveTo>
                    <a:pt x="157" y="8"/>
                  </a:moveTo>
                  <a:cubicBezTo>
                    <a:pt x="157" y="6"/>
                    <a:pt x="143" y="9"/>
                    <a:pt x="146" y="11"/>
                  </a:cubicBezTo>
                  <a:cubicBezTo>
                    <a:pt x="148" y="12"/>
                    <a:pt x="157" y="10"/>
                    <a:pt x="157" y="8"/>
                  </a:cubicBezTo>
                  <a:close/>
                  <a:moveTo>
                    <a:pt x="199" y="229"/>
                  </a:moveTo>
                  <a:cubicBezTo>
                    <a:pt x="201" y="231"/>
                    <a:pt x="208" y="231"/>
                    <a:pt x="209" y="228"/>
                  </a:cubicBezTo>
                  <a:cubicBezTo>
                    <a:pt x="210" y="225"/>
                    <a:pt x="197" y="228"/>
                    <a:pt x="199" y="229"/>
                  </a:cubicBezTo>
                  <a:close/>
                  <a:moveTo>
                    <a:pt x="283" y="281"/>
                  </a:moveTo>
                  <a:cubicBezTo>
                    <a:pt x="278" y="282"/>
                    <a:pt x="271" y="277"/>
                    <a:pt x="269" y="277"/>
                  </a:cubicBezTo>
                  <a:cubicBezTo>
                    <a:pt x="267" y="278"/>
                    <a:pt x="276" y="290"/>
                    <a:pt x="273" y="294"/>
                  </a:cubicBezTo>
                  <a:cubicBezTo>
                    <a:pt x="270" y="297"/>
                    <a:pt x="281" y="306"/>
                    <a:pt x="284" y="307"/>
                  </a:cubicBezTo>
                  <a:cubicBezTo>
                    <a:pt x="288" y="307"/>
                    <a:pt x="286" y="303"/>
                    <a:pt x="289" y="304"/>
                  </a:cubicBezTo>
                  <a:cubicBezTo>
                    <a:pt x="291" y="304"/>
                    <a:pt x="290" y="301"/>
                    <a:pt x="291" y="299"/>
                  </a:cubicBezTo>
                  <a:cubicBezTo>
                    <a:pt x="291" y="297"/>
                    <a:pt x="294" y="301"/>
                    <a:pt x="296" y="300"/>
                  </a:cubicBezTo>
                  <a:cubicBezTo>
                    <a:pt x="298" y="299"/>
                    <a:pt x="295" y="291"/>
                    <a:pt x="298" y="291"/>
                  </a:cubicBezTo>
                  <a:cubicBezTo>
                    <a:pt x="301" y="291"/>
                    <a:pt x="299" y="281"/>
                    <a:pt x="298" y="278"/>
                  </a:cubicBezTo>
                  <a:cubicBezTo>
                    <a:pt x="297" y="275"/>
                    <a:pt x="289" y="281"/>
                    <a:pt x="283" y="281"/>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7" name="Google Shape;15567;p133"/>
            <p:cNvSpPr/>
            <p:nvPr/>
          </p:nvSpPr>
          <p:spPr>
            <a:xfrm>
              <a:off x="6056673" y="3552907"/>
              <a:ext cx="191068" cy="86735"/>
            </a:xfrm>
            <a:custGeom>
              <a:avLst/>
              <a:gdLst/>
              <a:ahLst/>
              <a:cxnLst/>
              <a:rect l="l" t="t" r="r" b="b"/>
              <a:pathLst>
                <a:path w="62" h="28" extrusionOk="0">
                  <a:moveTo>
                    <a:pt x="52" y="2"/>
                  </a:moveTo>
                  <a:cubicBezTo>
                    <a:pt x="50" y="0"/>
                    <a:pt x="45" y="0"/>
                    <a:pt x="45" y="0"/>
                  </a:cubicBezTo>
                  <a:cubicBezTo>
                    <a:pt x="45" y="0"/>
                    <a:pt x="44" y="2"/>
                    <a:pt x="43" y="4"/>
                  </a:cubicBezTo>
                  <a:cubicBezTo>
                    <a:pt x="42" y="5"/>
                    <a:pt x="38" y="5"/>
                    <a:pt x="36" y="4"/>
                  </a:cubicBezTo>
                  <a:cubicBezTo>
                    <a:pt x="35" y="5"/>
                    <a:pt x="32" y="6"/>
                    <a:pt x="31" y="7"/>
                  </a:cubicBezTo>
                  <a:cubicBezTo>
                    <a:pt x="31" y="9"/>
                    <a:pt x="27" y="8"/>
                    <a:pt x="28" y="12"/>
                  </a:cubicBezTo>
                  <a:cubicBezTo>
                    <a:pt x="29" y="17"/>
                    <a:pt x="26" y="15"/>
                    <a:pt x="25" y="15"/>
                  </a:cubicBezTo>
                  <a:cubicBezTo>
                    <a:pt x="23" y="14"/>
                    <a:pt x="17" y="15"/>
                    <a:pt x="16" y="17"/>
                  </a:cubicBezTo>
                  <a:cubicBezTo>
                    <a:pt x="14" y="18"/>
                    <a:pt x="12" y="18"/>
                    <a:pt x="11" y="17"/>
                  </a:cubicBezTo>
                  <a:cubicBezTo>
                    <a:pt x="10" y="16"/>
                    <a:pt x="7" y="16"/>
                    <a:pt x="6" y="18"/>
                  </a:cubicBezTo>
                  <a:cubicBezTo>
                    <a:pt x="5" y="20"/>
                    <a:pt x="3" y="16"/>
                    <a:pt x="1" y="16"/>
                  </a:cubicBezTo>
                  <a:cubicBezTo>
                    <a:pt x="0" y="17"/>
                    <a:pt x="0" y="20"/>
                    <a:pt x="0" y="21"/>
                  </a:cubicBezTo>
                  <a:cubicBezTo>
                    <a:pt x="0" y="22"/>
                    <a:pt x="3" y="24"/>
                    <a:pt x="5" y="23"/>
                  </a:cubicBezTo>
                  <a:cubicBezTo>
                    <a:pt x="6" y="22"/>
                    <a:pt x="8" y="23"/>
                    <a:pt x="10" y="24"/>
                  </a:cubicBezTo>
                  <a:cubicBezTo>
                    <a:pt x="11" y="25"/>
                    <a:pt x="14" y="24"/>
                    <a:pt x="15" y="23"/>
                  </a:cubicBezTo>
                  <a:cubicBezTo>
                    <a:pt x="16" y="22"/>
                    <a:pt x="21" y="22"/>
                    <a:pt x="22" y="22"/>
                  </a:cubicBezTo>
                  <a:cubicBezTo>
                    <a:pt x="22" y="22"/>
                    <a:pt x="22" y="25"/>
                    <a:pt x="23" y="25"/>
                  </a:cubicBezTo>
                  <a:cubicBezTo>
                    <a:pt x="24" y="26"/>
                    <a:pt x="28" y="26"/>
                    <a:pt x="31" y="26"/>
                  </a:cubicBezTo>
                  <a:cubicBezTo>
                    <a:pt x="34" y="26"/>
                    <a:pt x="39" y="28"/>
                    <a:pt x="40" y="28"/>
                  </a:cubicBezTo>
                  <a:cubicBezTo>
                    <a:pt x="42" y="28"/>
                    <a:pt x="44" y="25"/>
                    <a:pt x="48" y="25"/>
                  </a:cubicBezTo>
                  <a:cubicBezTo>
                    <a:pt x="51" y="25"/>
                    <a:pt x="53" y="23"/>
                    <a:pt x="53" y="24"/>
                  </a:cubicBezTo>
                  <a:cubicBezTo>
                    <a:pt x="54" y="24"/>
                    <a:pt x="54" y="24"/>
                    <a:pt x="54" y="24"/>
                  </a:cubicBezTo>
                  <a:cubicBezTo>
                    <a:pt x="54" y="22"/>
                    <a:pt x="54" y="22"/>
                    <a:pt x="55" y="22"/>
                  </a:cubicBezTo>
                  <a:cubicBezTo>
                    <a:pt x="56" y="21"/>
                    <a:pt x="55" y="19"/>
                    <a:pt x="56" y="18"/>
                  </a:cubicBezTo>
                  <a:cubicBezTo>
                    <a:pt x="57" y="17"/>
                    <a:pt x="55" y="14"/>
                    <a:pt x="57" y="15"/>
                  </a:cubicBezTo>
                  <a:cubicBezTo>
                    <a:pt x="59" y="15"/>
                    <a:pt x="61" y="15"/>
                    <a:pt x="61" y="12"/>
                  </a:cubicBezTo>
                  <a:cubicBezTo>
                    <a:pt x="61" y="12"/>
                    <a:pt x="61" y="11"/>
                    <a:pt x="62" y="10"/>
                  </a:cubicBezTo>
                  <a:cubicBezTo>
                    <a:pt x="60" y="7"/>
                    <a:pt x="59" y="3"/>
                    <a:pt x="59" y="3"/>
                  </a:cubicBezTo>
                  <a:cubicBezTo>
                    <a:pt x="59" y="3"/>
                    <a:pt x="55" y="5"/>
                    <a:pt x="52" y="2"/>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8" name="Google Shape;15568;p133"/>
            <p:cNvSpPr/>
            <p:nvPr/>
          </p:nvSpPr>
          <p:spPr>
            <a:xfrm>
              <a:off x="3869449" y="5532721"/>
              <a:ext cx="526694" cy="1040817"/>
            </a:xfrm>
            <a:custGeom>
              <a:avLst/>
              <a:gdLst/>
              <a:ahLst/>
              <a:cxnLst/>
              <a:rect l="l" t="t" r="r" b="b"/>
              <a:pathLst>
                <a:path w="171" h="337" extrusionOk="0">
                  <a:moveTo>
                    <a:pt x="65" y="330"/>
                  </a:moveTo>
                  <a:cubicBezTo>
                    <a:pt x="61" y="330"/>
                    <a:pt x="52" y="322"/>
                    <a:pt x="49" y="319"/>
                  </a:cubicBezTo>
                  <a:cubicBezTo>
                    <a:pt x="46" y="317"/>
                    <a:pt x="48" y="315"/>
                    <a:pt x="45" y="315"/>
                  </a:cubicBezTo>
                  <a:cubicBezTo>
                    <a:pt x="41" y="316"/>
                    <a:pt x="44" y="313"/>
                    <a:pt x="45" y="312"/>
                  </a:cubicBezTo>
                  <a:cubicBezTo>
                    <a:pt x="47" y="311"/>
                    <a:pt x="45" y="308"/>
                    <a:pt x="43" y="307"/>
                  </a:cubicBezTo>
                  <a:cubicBezTo>
                    <a:pt x="42" y="312"/>
                    <a:pt x="41" y="335"/>
                    <a:pt x="43" y="335"/>
                  </a:cubicBezTo>
                  <a:cubicBezTo>
                    <a:pt x="44" y="335"/>
                    <a:pt x="54" y="334"/>
                    <a:pt x="57" y="336"/>
                  </a:cubicBezTo>
                  <a:cubicBezTo>
                    <a:pt x="58" y="336"/>
                    <a:pt x="59" y="337"/>
                    <a:pt x="61" y="336"/>
                  </a:cubicBezTo>
                  <a:cubicBezTo>
                    <a:pt x="62" y="334"/>
                    <a:pt x="68" y="335"/>
                    <a:pt x="71" y="333"/>
                  </a:cubicBezTo>
                  <a:cubicBezTo>
                    <a:pt x="74" y="331"/>
                    <a:pt x="70" y="330"/>
                    <a:pt x="65" y="330"/>
                  </a:cubicBezTo>
                  <a:close/>
                  <a:moveTo>
                    <a:pt x="169" y="35"/>
                  </a:moveTo>
                  <a:cubicBezTo>
                    <a:pt x="168" y="35"/>
                    <a:pt x="165" y="35"/>
                    <a:pt x="163" y="35"/>
                  </a:cubicBezTo>
                  <a:cubicBezTo>
                    <a:pt x="163" y="35"/>
                    <a:pt x="163" y="36"/>
                    <a:pt x="163" y="36"/>
                  </a:cubicBezTo>
                  <a:cubicBezTo>
                    <a:pt x="164" y="40"/>
                    <a:pt x="162" y="49"/>
                    <a:pt x="159" y="48"/>
                  </a:cubicBezTo>
                  <a:cubicBezTo>
                    <a:pt x="157" y="48"/>
                    <a:pt x="155" y="52"/>
                    <a:pt x="153" y="52"/>
                  </a:cubicBezTo>
                  <a:cubicBezTo>
                    <a:pt x="151" y="51"/>
                    <a:pt x="148" y="55"/>
                    <a:pt x="145" y="53"/>
                  </a:cubicBezTo>
                  <a:cubicBezTo>
                    <a:pt x="143" y="52"/>
                    <a:pt x="139" y="54"/>
                    <a:pt x="137" y="52"/>
                  </a:cubicBezTo>
                  <a:cubicBezTo>
                    <a:pt x="135" y="51"/>
                    <a:pt x="129" y="52"/>
                    <a:pt x="129" y="51"/>
                  </a:cubicBezTo>
                  <a:cubicBezTo>
                    <a:pt x="129" y="49"/>
                    <a:pt x="132" y="50"/>
                    <a:pt x="132" y="45"/>
                  </a:cubicBezTo>
                  <a:cubicBezTo>
                    <a:pt x="132" y="41"/>
                    <a:pt x="140" y="35"/>
                    <a:pt x="139" y="34"/>
                  </a:cubicBezTo>
                  <a:cubicBezTo>
                    <a:pt x="138" y="32"/>
                    <a:pt x="125" y="28"/>
                    <a:pt x="123" y="26"/>
                  </a:cubicBezTo>
                  <a:cubicBezTo>
                    <a:pt x="121" y="24"/>
                    <a:pt x="119" y="22"/>
                    <a:pt x="114" y="21"/>
                  </a:cubicBezTo>
                  <a:cubicBezTo>
                    <a:pt x="109" y="21"/>
                    <a:pt x="109" y="18"/>
                    <a:pt x="104" y="15"/>
                  </a:cubicBezTo>
                  <a:cubicBezTo>
                    <a:pt x="100" y="13"/>
                    <a:pt x="95" y="7"/>
                    <a:pt x="93" y="3"/>
                  </a:cubicBezTo>
                  <a:cubicBezTo>
                    <a:pt x="90" y="3"/>
                    <a:pt x="85" y="2"/>
                    <a:pt x="84" y="3"/>
                  </a:cubicBezTo>
                  <a:cubicBezTo>
                    <a:pt x="83" y="5"/>
                    <a:pt x="81" y="12"/>
                    <a:pt x="79" y="8"/>
                  </a:cubicBezTo>
                  <a:cubicBezTo>
                    <a:pt x="78" y="5"/>
                    <a:pt x="73" y="5"/>
                    <a:pt x="70" y="4"/>
                  </a:cubicBezTo>
                  <a:cubicBezTo>
                    <a:pt x="66" y="4"/>
                    <a:pt x="66" y="0"/>
                    <a:pt x="62" y="5"/>
                  </a:cubicBezTo>
                  <a:cubicBezTo>
                    <a:pt x="60" y="6"/>
                    <a:pt x="58" y="8"/>
                    <a:pt x="56" y="10"/>
                  </a:cubicBezTo>
                  <a:cubicBezTo>
                    <a:pt x="56" y="14"/>
                    <a:pt x="55" y="18"/>
                    <a:pt x="54" y="20"/>
                  </a:cubicBezTo>
                  <a:cubicBezTo>
                    <a:pt x="53" y="21"/>
                    <a:pt x="45" y="25"/>
                    <a:pt x="45" y="27"/>
                  </a:cubicBezTo>
                  <a:cubicBezTo>
                    <a:pt x="44" y="29"/>
                    <a:pt x="46" y="32"/>
                    <a:pt x="44" y="33"/>
                  </a:cubicBezTo>
                  <a:cubicBezTo>
                    <a:pt x="43" y="34"/>
                    <a:pt x="48" y="41"/>
                    <a:pt x="45" y="42"/>
                  </a:cubicBezTo>
                  <a:cubicBezTo>
                    <a:pt x="42" y="44"/>
                    <a:pt x="47" y="46"/>
                    <a:pt x="45" y="48"/>
                  </a:cubicBezTo>
                  <a:cubicBezTo>
                    <a:pt x="43" y="49"/>
                    <a:pt x="40" y="50"/>
                    <a:pt x="40" y="52"/>
                  </a:cubicBezTo>
                  <a:cubicBezTo>
                    <a:pt x="40" y="54"/>
                    <a:pt x="40" y="58"/>
                    <a:pt x="38" y="59"/>
                  </a:cubicBezTo>
                  <a:cubicBezTo>
                    <a:pt x="35" y="60"/>
                    <a:pt x="34" y="64"/>
                    <a:pt x="34" y="67"/>
                  </a:cubicBezTo>
                  <a:cubicBezTo>
                    <a:pt x="34" y="69"/>
                    <a:pt x="30" y="68"/>
                    <a:pt x="31" y="71"/>
                  </a:cubicBezTo>
                  <a:cubicBezTo>
                    <a:pt x="33" y="75"/>
                    <a:pt x="34" y="79"/>
                    <a:pt x="31" y="80"/>
                  </a:cubicBezTo>
                  <a:cubicBezTo>
                    <a:pt x="29" y="80"/>
                    <a:pt x="29" y="86"/>
                    <a:pt x="28" y="86"/>
                  </a:cubicBezTo>
                  <a:cubicBezTo>
                    <a:pt x="26" y="86"/>
                    <a:pt x="26" y="92"/>
                    <a:pt x="28" y="95"/>
                  </a:cubicBezTo>
                  <a:cubicBezTo>
                    <a:pt x="30" y="98"/>
                    <a:pt x="31" y="101"/>
                    <a:pt x="31" y="104"/>
                  </a:cubicBezTo>
                  <a:cubicBezTo>
                    <a:pt x="31" y="106"/>
                    <a:pt x="34" y="108"/>
                    <a:pt x="33" y="111"/>
                  </a:cubicBezTo>
                  <a:cubicBezTo>
                    <a:pt x="32" y="114"/>
                    <a:pt x="32" y="117"/>
                    <a:pt x="30" y="118"/>
                  </a:cubicBezTo>
                  <a:cubicBezTo>
                    <a:pt x="29" y="119"/>
                    <a:pt x="30" y="123"/>
                    <a:pt x="28" y="124"/>
                  </a:cubicBezTo>
                  <a:cubicBezTo>
                    <a:pt x="26" y="125"/>
                    <a:pt x="30" y="133"/>
                    <a:pt x="28" y="135"/>
                  </a:cubicBezTo>
                  <a:cubicBezTo>
                    <a:pt x="26" y="136"/>
                    <a:pt x="22" y="138"/>
                    <a:pt x="22" y="143"/>
                  </a:cubicBezTo>
                  <a:cubicBezTo>
                    <a:pt x="22" y="149"/>
                    <a:pt x="22" y="152"/>
                    <a:pt x="22" y="154"/>
                  </a:cubicBezTo>
                  <a:cubicBezTo>
                    <a:pt x="21" y="156"/>
                    <a:pt x="24" y="156"/>
                    <a:pt x="24" y="159"/>
                  </a:cubicBezTo>
                  <a:cubicBezTo>
                    <a:pt x="23" y="162"/>
                    <a:pt x="19" y="160"/>
                    <a:pt x="19" y="162"/>
                  </a:cubicBezTo>
                  <a:cubicBezTo>
                    <a:pt x="19" y="164"/>
                    <a:pt x="20" y="168"/>
                    <a:pt x="19" y="169"/>
                  </a:cubicBezTo>
                  <a:cubicBezTo>
                    <a:pt x="17" y="169"/>
                    <a:pt x="16" y="170"/>
                    <a:pt x="16" y="174"/>
                  </a:cubicBezTo>
                  <a:cubicBezTo>
                    <a:pt x="16" y="178"/>
                    <a:pt x="14" y="178"/>
                    <a:pt x="14" y="180"/>
                  </a:cubicBezTo>
                  <a:cubicBezTo>
                    <a:pt x="14" y="182"/>
                    <a:pt x="16" y="184"/>
                    <a:pt x="16" y="186"/>
                  </a:cubicBezTo>
                  <a:cubicBezTo>
                    <a:pt x="16" y="188"/>
                    <a:pt x="17" y="194"/>
                    <a:pt x="15" y="195"/>
                  </a:cubicBezTo>
                  <a:cubicBezTo>
                    <a:pt x="14" y="195"/>
                    <a:pt x="13" y="203"/>
                    <a:pt x="14" y="204"/>
                  </a:cubicBezTo>
                  <a:cubicBezTo>
                    <a:pt x="16" y="205"/>
                    <a:pt x="16" y="207"/>
                    <a:pt x="15" y="208"/>
                  </a:cubicBezTo>
                  <a:cubicBezTo>
                    <a:pt x="14" y="210"/>
                    <a:pt x="18" y="211"/>
                    <a:pt x="16" y="213"/>
                  </a:cubicBezTo>
                  <a:cubicBezTo>
                    <a:pt x="14" y="216"/>
                    <a:pt x="16" y="219"/>
                    <a:pt x="19" y="218"/>
                  </a:cubicBezTo>
                  <a:cubicBezTo>
                    <a:pt x="21" y="217"/>
                    <a:pt x="23" y="221"/>
                    <a:pt x="20" y="221"/>
                  </a:cubicBezTo>
                  <a:cubicBezTo>
                    <a:pt x="17" y="221"/>
                    <a:pt x="14" y="221"/>
                    <a:pt x="17" y="223"/>
                  </a:cubicBezTo>
                  <a:cubicBezTo>
                    <a:pt x="19" y="225"/>
                    <a:pt x="21" y="228"/>
                    <a:pt x="18" y="229"/>
                  </a:cubicBezTo>
                  <a:cubicBezTo>
                    <a:pt x="15" y="230"/>
                    <a:pt x="17" y="232"/>
                    <a:pt x="17" y="235"/>
                  </a:cubicBezTo>
                  <a:cubicBezTo>
                    <a:pt x="16" y="238"/>
                    <a:pt x="19" y="241"/>
                    <a:pt x="16" y="242"/>
                  </a:cubicBezTo>
                  <a:cubicBezTo>
                    <a:pt x="14" y="243"/>
                    <a:pt x="17" y="247"/>
                    <a:pt x="14" y="248"/>
                  </a:cubicBezTo>
                  <a:cubicBezTo>
                    <a:pt x="10" y="248"/>
                    <a:pt x="13" y="252"/>
                    <a:pt x="10" y="253"/>
                  </a:cubicBezTo>
                  <a:cubicBezTo>
                    <a:pt x="8" y="255"/>
                    <a:pt x="13" y="258"/>
                    <a:pt x="10" y="260"/>
                  </a:cubicBezTo>
                  <a:cubicBezTo>
                    <a:pt x="8" y="262"/>
                    <a:pt x="10" y="266"/>
                    <a:pt x="7" y="266"/>
                  </a:cubicBezTo>
                  <a:cubicBezTo>
                    <a:pt x="4" y="266"/>
                    <a:pt x="3" y="270"/>
                    <a:pt x="2" y="271"/>
                  </a:cubicBezTo>
                  <a:cubicBezTo>
                    <a:pt x="2" y="273"/>
                    <a:pt x="0" y="277"/>
                    <a:pt x="3" y="279"/>
                  </a:cubicBezTo>
                  <a:cubicBezTo>
                    <a:pt x="5" y="282"/>
                    <a:pt x="2" y="284"/>
                    <a:pt x="4" y="285"/>
                  </a:cubicBezTo>
                  <a:cubicBezTo>
                    <a:pt x="6" y="286"/>
                    <a:pt x="13" y="284"/>
                    <a:pt x="12" y="287"/>
                  </a:cubicBezTo>
                  <a:cubicBezTo>
                    <a:pt x="11" y="290"/>
                    <a:pt x="11" y="297"/>
                    <a:pt x="13" y="297"/>
                  </a:cubicBezTo>
                  <a:cubicBezTo>
                    <a:pt x="14" y="297"/>
                    <a:pt x="15" y="301"/>
                    <a:pt x="17" y="300"/>
                  </a:cubicBezTo>
                  <a:cubicBezTo>
                    <a:pt x="19" y="300"/>
                    <a:pt x="28" y="299"/>
                    <a:pt x="31" y="300"/>
                  </a:cubicBezTo>
                  <a:cubicBezTo>
                    <a:pt x="33" y="301"/>
                    <a:pt x="35" y="302"/>
                    <a:pt x="36" y="303"/>
                  </a:cubicBezTo>
                  <a:cubicBezTo>
                    <a:pt x="38" y="302"/>
                    <a:pt x="43" y="305"/>
                    <a:pt x="44" y="304"/>
                  </a:cubicBezTo>
                  <a:cubicBezTo>
                    <a:pt x="45" y="302"/>
                    <a:pt x="39" y="298"/>
                    <a:pt x="40" y="296"/>
                  </a:cubicBezTo>
                  <a:cubicBezTo>
                    <a:pt x="40" y="294"/>
                    <a:pt x="39" y="291"/>
                    <a:pt x="39" y="290"/>
                  </a:cubicBezTo>
                  <a:cubicBezTo>
                    <a:pt x="39" y="288"/>
                    <a:pt x="38" y="284"/>
                    <a:pt x="40" y="282"/>
                  </a:cubicBezTo>
                  <a:cubicBezTo>
                    <a:pt x="43" y="280"/>
                    <a:pt x="43" y="278"/>
                    <a:pt x="45" y="278"/>
                  </a:cubicBezTo>
                  <a:cubicBezTo>
                    <a:pt x="46" y="279"/>
                    <a:pt x="50" y="277"/>
                    <a:pt x="50" y="272"/>
                  </a:cubicBezTo>
                  <a:cubicBezTo>
                    <a:pt x="50" y="268"/>
                    <a:pt x="52" y="266"/>
                    <a:pt x="56" y="263"/>
                  </a:cubicBezTo>
                  <a:cubicBezTo>
                    <a:pt x="60" y="260"/>
                    <a:pt x="67" y="256"/>
                    <a:pt x="66" y="255"/>
                  </a:cubicBezTo>
                  <a:cubicBezTo>
                    <a:pt x="65" y="253"/>
                    <a:pt x="67" y="249"/>
                    <a:pt x="67" y="247"/>
                  </a:cubicBezTo>
                  <a:cubicBezTo>
                    <a:pt x="67" y="245"/>
                    <a:pt x="61" y="245"/>
                    <a:pt x="59" y="244"/>
                  </a:cubicBezTo>
                  <a:cubicBezTo>
                    <a:pt x="57" y="244"/>
                    <a:pt x="49" y="238"/>
                    <a:pt x="53" y="232"/>
                  </a:cubicBezTo>
                  <a:cubicBezTo>
                    <a:pt x="57" y="225"/>
                    <a:pt x="65" y="224"/>
                    <a:pt x="67" y="224"/>
                  </a:cubicBezTo>
                  <a:cubicBezTo>
                    <a:pt x="69" y="223"/>
                    <a:pt x="67" y="220"/>
                    <a:pt x="69" y="219"/>
                  </a:cubicBezTo>
                  <a:cubicBezTo>
                    <a:pt x="71" y="218"/>
                    <a:pt x="71" y="216"/>
                    <a:pt x="71" y="213"/>
                  </a:cubicBezTo>
                  <a:cubicBezTo>
                    <a:pt x="71" y="210"/>
                    <a:pt x="71" y="205"/>
                    <a:pt x="75" y="205"/>
                  </a:cubicBezTo>
                  <a:cubicBezTo>
                    <a:pt x="78" y="204"/>
                    <a:pt x="79" y="203"/>
                    <a:pt x="77" y="202"/>
                  </a:cubicBezTo>
                  <a:cubicBezTo>
                    <a:pt x="75" y="201"/>
                    <a:pt x="74" y="199"/>
                    <a:pt x="77" y="199"/>
                  </a:cubicBezTo>
                  <a:cubicBezTo>
                    <a:pt x="81" y="198"/>
                    <a:pt x="79" y="201"/>
                    <a:pt x="82" y="201"/>
                  </a:cubicBezTo>
                  <a:cubicBezTo>
                    <a:pt x="84" y="201"/>
                    <a:pt x="88" y="197"/>
                    <a:pt x="85" y="195"/>
                  </a:cubicBezTo>
                  <a:cubicBezTo>
                    <a:pt x="82" y="192"/>
                    <a:pt x="81" y="196"/>
                    <a:pt x="79" y="196"/>
                  </a:cubicBezTo>
                  <a:cubicBezTo>
                    <a:pt x="78" y="197"/>
                    <a:pt x="76" y="194"/>
                    <a:pt x="75" y="194"/>
                  </a:cubicBezTo>
                  <a:cubicBezTo>
                    <a:pt x="73" y="194"/>
                    <a:pt x="74" y="190"/>
                    <a:pt x="74" y="188"/>
                  </a:cubicBezTo>
                  <a:cubicBezTo>
                    <a:pt x="73" y="186"/>
                    <a:pt x="72" y="182"/>
                    <a:pt x="73" y="180"/>
                  </a:cubicBezTo>
                  <a:cubicBezTo>
                    <a:pt x="75" y="178"/>
                    <a:pt x="81" y="183"/>
                    <a:pt x="87" y="184"/>
                  </a:cubicBezTo>
                  <a:cubicBezTo>
                    <a:pt x="92" y="184"/>
                    <a:pt x="96" y="181"/>
                    <a:pt x="96" y="179"/>
                  </a:cubicBezTo>
                  <a:cubicBezTo>
                    <a:pt x="96" y="177"/>
                    <a:pt x="94" y="173"/>
                    <a:pt x="97" y="171"/>
                  </a:cubicBezTo>
                  <a:cubicBezTo>
                    <a:pt x="100" y="168"/>
                    <a:pt x="98" y="168"/>
                    <a:pt x="97" y="165"/>
                  </a:cubicBezTo>
                  <a:cubicBezTo>
                    <a:pt x="96" y="162"/>
                    <a:pt x="98" y="160"/>
                    <a:pt x="100" y="161"/>
                  </a:cubicBezTo>
                  <a:cubicBezTo>
                    <a:pt x="101" y="163"/>
                    <a:pt x="112" y="162"/>
                    <a:pt x="121" y="160"/>
                  </a:cubicBezTo>
                  <a:cubicBezTo>
                    <a:pt x="130" y="158"/>
                    <a:pt x="137" y="155"/>
                    <a:pt x="137" y="152"/>
                  </a:cubicBezTo>
                  <a:cubicBezTo>
                    <a:pt x="138" y="150"/>
                    <a:pt x="144" y="143"/>
                    <a:pt x="145" y="141"/>
                  </a:cubicBezTo>
                  <a:cubicBezTo>
                    <a:pt x="146" y="139"/>
                    <a:pt x="145" y="136"/>
                    <a:pt x="141" y="136"/>
                  </a:cubicBezTo>
                  <a:cubicBezTo>
                    <a:pt x="138" y="135"/>
                    <a:pt x="138" y="131"/>
                    <a:pt x="140" y="128"/>
                  </a:cubicBezTo>
                  <a:cubicBezTo>
                    <a:pt x="142" y="126"/>
                    <a:pt x="139" y="124"/>
                    <a:pt x="135" y="123"/>
                  </a:cubicBezTo>
                  <a:cubicBezTo>
                    <a:pt x="132" y="123"/>
                    <a:pt x="126" y="120"/>
                    <a:pt x="129" y="117"/>
                  </a:cubicBezTo>
                  <a:cubicBezTo>
                    <a:pt x="131" y="116"/>
                    <a:pt x="132" y="116"/>
                    <a:pt x="132" y="117"/>
                  </a:cubicBezTo>
                  <a:cubicBezTo>
                    <a:pt x="133" y="116"/>
                    <a:pt x="133" y="114"/>
                    <a:pt x="133" y="113"/>
                  </a:cubicBezTo>
                  <a:cubicBezTo>
                    <a:pt x="132" y="113"/>
                    <a:pt x="130" y="114"/>
                    <a:pt x="131" y="108"/>
                  </a:cubicBezTo>
                  <a:cubicBezTo>
                    <a:pt x="131" y="103"/>
                    <a:pt x="133" y="104"/>
                    <a:pt x="133" y="97"/>
                  </a:cubicBezTo>
                  <a:cubicBezTo>
                    <a:pt x="133" y="91"/>
                    <a:pt x="136" y="87"/>
                    <a:pt x="136" y="83"/>
                  </a:cubicBezTo>
                  <a:cubicBezTo>
                    <a:pt x="136" y="79"/>
                    <a:pt x="142" y="75"/>
                    <a:pt x="146" y="69"/>
                  </a:cubicBezTo>
                  <a:cubicBezTo>
                    <a:pt x="149" y="63"/>
                    <a:pt x="157" y="56"/>
                    <a:pt x="160" y="54"/>
                  </a:cubicBezTo>
                  <a:cubicBezTo>
                    <a:pt x="163" y="52"/>
                    <a:pt x="170" y="50"/>
                    <a:pt x="170" y="48"/>
                  </a:cubicBezTo>
                  <a:cubicBezTo>
                    <a:pt x="171" y="46"/>
                    <a:pt x="170" y="36"/>
                    <a:pt x="169" y="35"/>
                  </a:cubicBezTo>
                  <a:close/>
                </a:path>
              </a:pathLst>
            </a:custGeom>
            <a:solidFill>
              <a:schemeClr val="accent5"/>
            </a:solidFill>
            <a:ln w="9525" cap="flat" cmpd="sng">
              <a:solidFill>
                <a:srgbClr val="FCF2B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5569" name="Google Shape;15569;p133"/>
          <p:cNvSpPr/>
          <p:nvPr/>
        </p:nvSpPr>
        <p:spPr>
          <a:xfrm>
            <a:off x="3349690" y="1371600"/>
            <a:ext cx="8423100" cy="363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570" name="Google Shape;15570;p133"/>
          <p:cNvSpPr/>
          <p:nvPr/>
        </p:nvSpPr>
        <p:spPr>
          <a:xfrm>
            <a:off x="340079" y="1293778"/>
            <a:ext cx="2675700" cy="4704300"/>
          </a:xfrm>
          <a:prstGeom prst="roundRect">
            <a:avLst>
              <a:gd name="adj" fmla="val 0"/>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571" name="Google Shape;15571;p133"/>
          <p:cNvSpPr txBox="1"/>
          <p:nvPr/>
        </p:nvSpPr>
        <p:spPr>
          <a:xfrm>
            <a:off x="340078" y="2109050"/>
            <a:ext cx="2706300" cy="3889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C9"/>
              </a:buClr>
              <a:buSzPts val="1200"/>
              <a:buFont typeface="Arial"/>
              <a:buChar char="•"/>
            </a:pPr>
            <a:r>
              <a:rPr lang="en-US" sz="1200" b="0" i="0" u="none" strike="noStrike" cap="none" dirty="0">
                <a:solidFill>
                  <a:srgbClr val="000000"/>
                </a:solidFill>
                <a:latin typeface="Arial"/>
                <a:ea typeface="Arial"/>
                <a:cs typeface="Arial"/>
                <a:sym typeface="Arial"/>
              </a:rPr>
              <a:t>Mais grave </a:t>
            </a:r>
            <a:r>
              <a:rPr lang="en-US" sz="1200" b="0" i="0" u="none" strike="noStrike" cap="none" dirty="0" err="1">
                <a:solidFill>
                  <a:srgbClr val="000000"/>
                </a:solidFill>
                <a:latin typeface="Arial"/>
                <a:ea typeface="Arial"/>
                <a:cs typeface="Arial"/>
                <a:sym typeface="Arial"/>
              </a:rPr>
              <a:t>em</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bebês</a:t>
            </a:r>
            <a:r>
              <a:rPr lang="en-US" sz="1200" b="0" i="0" u="none" strike="noStrike" cap="none" dirty="0">
                <a:solidFill>
                  <a:srgbClr val="000000"/>
                </a:solidFill>
                <a:latin typeface="Arial"/>
                <a:ea typeface="Arial"/>
                <a:cs typeface="Arial"/>
                <a:sym typeface="Arial"/>
              </a:rPr>
              <a:t> com </a:t>
            </a:r>
            <a:r>
              <a:rPr lang="en-US" sz="1200" b="0" i="0" u="none" strike="noStrike" cap="none" dirty="0" err="1">
                <a:solidFill>
                  <a:srgbClr val="000000"/>
                </a:solidFill>
                <a:latin typeface="Arial"/>
                <a:ea typeface="Arial"/>
                <a:cs typeface="Arial"/>
                <a:sym typeface="Arial"/>
              </a:rPr>
              <a:t>idade</a:t>
            </a:r>
            <a:r>
              <a:rPr lang="en-US" sz="1200" b="0" i="0" u="none" strike="noStrike" cap="none" dirty="0">
                <a:solidFill>
                  <a:srgbClr val="000000"/>
                </a:solidFill>
                <a:latin typeface="Arial"/>
                <a:ea typeface="Arial"/>
                <a:cs typeface="Arial"/>
                <a:sym typeface="Arial"/>
              </a:rPr>
              <a:t> </a:t>
            </a:r>
            <a:r>
              <a:rPr lang="en-US" sz="1200" b="1" i="0" u="none" strike="noStrike" cap="none" dirty="0">
                <a:solidFill>
                  <a:srgbClr val="000000"/>
                </a:solidFill>
                <a:latin typeface="Arial"/>
                <a:ea typeface="Arial"/>
                <a:cs typeface="Arial"/>
                <a:sym typeface="Arial"/>
              </a:rPr>
              <a:t>inferior a 2 meses</a:t>
            </a:r>
            <a:r>
              <a:rPr lang="en-US" sz="1200" b="0" i="0" u="none" strike="noStrike" cap="none" baseline="30000" dirty="0">
                <a:solidFill>
                  <a:srgbClr val="000000"/>
                </a:solidFill>
                <a:latin typeface="Arial"/>
                <a:ea typeface="Arial"/>
                <a:cs typeface="Arial"/>
                <a:sym typeface="Arial"/>
              </a:rPr>
              <a:t>1</a:t>
            </a:r>
            <a:r>
              <a:rPr lang="en-US" sz="1200" b="0" i="0" u="none" strike="noStrike" cap="none" dirty="0">
                <a:solidFill>
                  <a:srgbClr val="000000"/>
                </a:solidFill>
                <a:latin typeface="Arial"/>
                <a:ea typeface="Arial"/>
                <a:cs typeface="Arial"/>
                <a:sym typeface="Arial"/>
              </a:rPr>
              <a:t> </a:t>
            </a:r>
            <a:endParaRPr dirty="0"/>
          </a:p>
          <a:p>
            <a:pPr marL="228600" marR="0" lvl="0" indent="-228600" algn="l" rtl="0">
              <a:lnSpc>
                <a:spcPct val="100000"/>
              </a:lnSpc>
              <a:spcBef>
                <a:spcPts val="1200"/>
              </a:spcBef>
              <a:spcAft>
                <a:spcPts val="0"/>
              </a:spcAft>
              <a:buClr>
                <a:srgbClr val="0000C9"/>
              </a:buClr>
              <a:buSzPts val="1200"/>
              <a:buFont typeface="Arial"/>
              <a:buChar char="•"/>
            </a:pPr>
            <a:r>
              <a:rPr lang="en-US" sz="1200" b="0" i="0" u="none" strike="noStrike" cap="none" dirty="0">
                <a:solidFill>
                  <a:srgbClr val="000000"/>
                </a:solidFill>
                <a:latin typeface="Arial"/>
                <a:ea typeface="Arial"/>
                <a:cs typeface="Arial"/>
                <a:sym typeface="Arial"/>
              </a:rPr>
              <a:t>A </a:t>
            </a:r>
            <a:r>
              <a:rPr lang="en-US" sz="1200" b="0" i="0" u="none" strike="noStrike" cap="none" dirty="0" err="1">
                <a:solidFill>
                  <a:srgbClr val="000000"/>
                </a:solidFill>
                <a:latin typeface="Arial"/>
                <a:ea typeface="Arial"/>
                <a:cs typeface="Arial"/>
                <a:sym typeface="Arial"/>
              </a:rPr>
              <a:t>vacinação</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durante</a:t>
            </a:r>
            <a:r>
              <a:rPr lang="en-US" sz="1200" b="0" i="0" u="none" strike="noStrike" cap="none" dirty="0">
                <a:solidFill>
                  <a:srgbClr val="000000"/>
                </a:solidFill>
                <a:latin typeface="Arial"/>
                <a:ea typeface="Arial"/>
                <a:cs typeface="Arial"/>
                <a:sym typeface="Arial"/>
              </a:rPr>
              <a:t> a </a:t>
            </a:r>
            <a:r>
              <a:rPr lang="en-US" sz="1200" b="0" i="0" u="none" strike="noStrike" cap="none" dirty="0" err="1">
                <a:solidFill>
                  <a:srgbClr val="000000"/>
                </a:solidFill>
                <a:latin typeface="Arial"/>
                <a:ea typeface="Arial"/>
                <a:cs typeface="Arial"/>
                <a:sym typeface="Arial"/>
              </a:rPr>
              <a:t>gestação</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oferece</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proteção</a:t>
            </a:r>
            <a:r>
              <a:rPr lang="en-US" sz="1200" b="0" i="0" u="none" strike="noStrike" cap="none" dirty="0">
                <a:solidFill>
                  <a:srgbClr val="000000"/>
                </a:solidFill>
                <a:latin typeface="Arial"/>
                <a:ea typeface="Arial"/>
                <a:cs typeface="Arial"/>
                <a:sym typeface="Arial"/>
              </a:rPr>
              <a:t> para </a:t>
            </a:r>
            <a:r>
              <a:rPr lang="en-US" sz="1200" b="0" i="0" u="none" strike="noStrike" cap="none" dirty="0" err="1">
                <a:solidFill>
                  <a:srgbClr val="000000"/>
                </a:solidFill>
                <a:latin typeface="Arial"/>
                <a:ea typeface="Arial"/>
                <a:cs typeface="Arial"/>
                <a:sym typeface="Arial"/>
              </a:rPr>
              <a:t>os</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bebês</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até</a:t>
            </a:r>
            <a:r>
              <a:rPr lang="en-US" sz="1200" b="0" i="0" u="none" strike="noStrike" cap="none" dirty="0">
                <a:solidFill>
                  <a:srgbClr val="000000"/>
                </a:solidFill>
                <a:latin typeface="Arial"/>
                <a:ea typeface="Arial"/>
                <a:cs typeface="Arial"/>
                <a:sym typeface="Arial"/>
              </a:rPr>
              <a:t> a </a:t>
            </a:r>
            <a:r>
              <a:rPr lang="en-US" sz="1200" b="0" i="0" u="none" strike="noStrike" cap="none" dirty="0" err="1">
                <a:solidFill>
                  <a:srgbClr val="000000"/>
                </a:solidFill>
                <a:latin typeface="Arial"/>
                <a:ea typeface="Arial"/>
                <a:cs typeface="Arial"/>
                <a:sym typeface="Arial"/>
              </a:rPr>
              <a:t>conclusão</a:t>
            </a:r>
            <a:r>
              <a:rPr lang="en-US" sz="1200" b="0" i="0" u="none" strike="noStrike" cap="none" dirty="0">
                <a:solidFill>
                  <a:srgbClr val="000000"/>
                </a:solidFill>
                <a:latin typeface="Arial"/>
                <a:ea typeface="Arial"/>
                <a:cs typeface="Arial"/>
                <a:sym typeface="Arial"/>
              </a:rPr>
              <a:t> de </a:t>
            </a:r>
            <a:r>
              <a:rPr lang="en-US" sz="1200" b="0" i="0" u="none" strike="noStrike" cap="none" dirty="0" err="1">
                <a:solidFill>
                  <a:srgbClr val="000000"/>
                </a:solidFill>
                <a:latin typeface="Arial"/>
                <a:ea typeface="Arial"/>
                <a:cs typeface="Arial"/>
                <a:sym typeface="Arial"/>
              </a:rPr>
              <a:t>sua</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série</a:t>
            </a:r>
            <a:r>
              <a:rPr lang="en-US" sz="1200" b="0" i="0" u="none" strike="noStrike" cap="none" dirty="0">
                <a:solidFill>
                  <a:srgbClr val="000000"/>
                </a:solidFill>
                <a:latin typeface="Arial"/>
                <a:ea typeface="Arial"/>
                <a:cs typeface="Arial"/>
                <a:sym typeface="Arial"/>
              </a:rPr>
              <a:t> de </a:t>
            </a:r>
            <a:r>
              <a:rPr lang="en-US" sz="1200" b="0" i="0" u="none" strike="noStrike" cap="none" dirty="0" err="1">
                <a:solidFill>
                  <a:srgbClr val="000000"/>
                </a:solidFill>
                <a:latin typeface="Arial"/>
                <a:ea typeface="Arial"/>
                <a:cs typeface="Arial"/>
                <a:sym typeface="Arial"/>
              </a:rPr>
              <a:t>vacinas</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primárias</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contendo</a:t>
            </a:r>
            <a:r>
              <a:rPr lang="en-US" sz="1200" b="0" i="0" u="none" strike="noStrike" cap="none" dirty="0">
                <a:solidFill>
                  <a:srgbClr val="000000"/>
                </a:solidFill>
                <a:latin typeface="Arial"/>
                <a:ea typeface="Arial"/>
                <a:cs typeface="Arial"/>
                <a:sym typeface="Arial"/>
              </a:rPr>
              <a:t> DTP</a:t>
            </a:r>
            <a:r>
              <a:rPr lang="en-US" sz="1200" baseline="30000" dirty="0">
                <a:solidFill>
                  <a:srgbClr val="000000"/>
                </a:solidFill>
                <a:latin typeface="Arial"/>
                <a:ea typeface="Arial"/>
                <a:cs typeface="Arial"/>
                <a:sym typeface="Arial"/>
              </a:rPr>
              <a:t>1</a:t>
            </a:r>
            <a:endParaRPr sz="12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200"/>
              </a:spcBef>
              <a:spcAft>
                <a:spcPts val="0"/>
              </a:spcAft>
              <a:buClr>
                <a:srgbClr val="0000C9"/>
              </a:buClr>
              <a:buSzPts val="1200"/>
              <a:buFont typeface="Arial"/>
              <a:buChar char="•"/>
            </a:pPr>
            <a:r>
              <a:rPr lang="en-US" sz="1200" b="0" i="0" u="none" strike="noStrike" cap="none" dirty="0">
                <a:solidFill>
                  <a:srgbClr val="000000"/>
                </a:solidFill>
                <a:latin typeface="Arial"/>
                <a:ea typeface="Arial"/>
                <a:cs typeface="Arial"/>
                <a:sym typeface="Arial"/>
              </a:rPr>
              <a:t>A </a:t>
            </a:r>
            <a:r>
              <a:rPr lang="en-US" sz="1200" b="0" i="0" u="none" strike="noStrike" cap="none" dirty="0" err="1">
                <a:solidFill>
                  <a:srgbClr val="000000"/>
                </a:solidFill>
                <a:latin typeface="Arial"/>
                <a:ea typeface="Arial"/>
                <a:cs typeface="Arial"/>
                <a:sym typeface="Arial"/>
              </a:rPr>
              <a:t>imunização</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materna</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promove</a:t>
            </a:r>
            <a:r>
              <a:rPr lang="en-US" sz="1200" b="0" i="0" u="none" strike="noStrike" cap="none" dirty="0">
                <a:solidFill>
                  <a:srgbClr val="000000"/>
                </a:solidFill>
                <a:latin typeface="Arial"/>
                <a:ea typeface="Arial"/>
                <a:cs typeface="Arial"/>
                <a:sym typeface="Arial"/>
              </a:rPr>
              <a:t> </a:t>
            </a:r>
            <a:r>
              <a:rPr lang="en-US" sz="1200" b="1" i="0" u="none" strike="noStrike" cap="none" dirty="0" err="1">
                <a:solidFill>
                  <a:srgbClr val="9D73F7"/>
                </a:solidFill>
                <a:latin typeface="Arial"/>
                <a:ea typeface="Arial"/>
                <a:cs typeface="Arial"/>
                <a:sym typeface="Arial"/>
              </a:rPr>
              <a:t>eficácia</a:t>
            </a:r>
            <a:r>
              <a:rPr lang="en-US" sz="1200" b="1" i="0" u="none" strike="noStrike" cap="none" dirty="0">
                <a:solidFill>
                  <a:srgbClr val="9D73F7"/>
                </a:solidFill>
                <a:latin typeface="Arial"/>
                <a:ea typeface="Arial"/>
                <a:cs typeface="Arial"/>
                <a:sym typeface="Arial"/>
              </a:rPr>
              <a:t> de 90-93% </a:t>
            </a:r>
            <a:r>
              <a:rPr lang="en-US" sz="1200" b="0" i="0" u="none" strike="noStrike" cap="none" dirty="0">
                <a:solidFill>
                  <a:srgbClr val="000000"/>
                </a:solidFill>
                <a:latin typeface="Arial"/>
                <a:ea typeface="Arial"/>
                <a:cs typeface="Arial"/>
                <a:sym typeface="Arial"/>
              </a:rPr>
              <a:t>contra </a:t>
            </a:r>
            <a:r>
              <a:rPr lang="en-US" sz="1200" b="0" i="0" u="none" strike="noStrike" cap="none" dirty="0" err="1">
                <a:solidFill>
                  <a:srgbClr val="000000"/>
                </a:solidFill>
                <a:latin typeface="Arial"/>
                <a:ea typeface="Arial"/>
                <a:cs typeface="Arial"/>
                <a:sym typeface="Arial"/>
              </a:rPr>
              <a:t>coqueluche</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em</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bebês</a:t>
            </a:r>
            <a:r>
              <a:rPr lang="en-US" sz="1200" b="0" i="0" u="none" strike="noStrike" cap="none" dirty="0">
                <a:solidFill>
                  <a:srgbClr val="000000"/>
                </a:solidFill>
                <a:latin typeface="Arial"/>
                <a:ea typeface="Arial"/>
                <a:cs typeface="Arial"/>
                <a:sym typeface="Arial"/>
              </a:rPr>
              <a:t> com </a:t>
            </a:r>
            <a:r>
              <a:rPr lang="en-US" sz="1200" b="0" i="0" u="none" strike="noStrike" cap="none" dirty="0" err="1">
                <a:solidFill>
                  <a:srgbClr val="000000"/>
                </a:solidFill>
                <a:latin typeface="Arial"/>
                <a:ea typeface="Arial"/>
                <a:cs typeface="Arial"/>
                <a:sym typeface="Arial"/>
              </a:rPr>
              <a:t>menos</a:t>
            </a:r>
            <a:r>
              <a:rPr lang="en-US" sz="1200" b="0" i="0" u="none" strike="noStrike" cap="none" dirty="0">
                <a:solidFill>
                  <a:srgbClr val="000000"/>
                </a:solidFill>
                <a:latin typeface="Arial"/>
                <a:ea typeface="Arial"/>
                <a:cs typeface="Arial"/>
                <a:sym typeface="Arial"/>
              </a:rPr>
              <a:t> de 2 meses de </a:t>
            </a:r>
            <a:r>
              <a:rPr lang="en-US" sz="1200" b="0" i="0" u="none" strike="noStrike" cap="none" dirty="0" err="1">
                <a:solidFill>
                  <a:srgbClr val="000000"/>
                </a:solidFill>
                <a:latin typeface="Arial"/>
                <a:ea typeface="Arial"/>
                <a:cs typeface="Arial"/>
                <a:sym typeface="Arial"/>
              </a:rPr>
              <a:t>idade</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conforme</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estudos</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realizados</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na</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Inglaterra</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Espanha</a:t>
            </a:r>
            <a:r>
              <a:rPr lang="en-US" sz="1200" b="0" i="0" u="none" strike="noStrike" cap="none" dirty="0">
                <a:solidFill>
                  <a:srgbClr val="000000"/>
                </a:solidFill>
                <a:latin typeface="Arial"/>
                <a:ea typeface="Arial"/>
                <a:cs typeface="Arial"/>
                <a:sym typeface="Arial"/>
              </a:rPr>
              <a:t> e </a:t>
            </a:r>
            <a:r>
              <a:rPr lang="en-US" sz="1200" b="0" i="0" u="none" strike="noStrike" cap="none" dirty="0" err="1">
                <a:solidFill>
                  <a:srgbClr val="000000"/>
                </a:solidFill>
                <a:latin typeface="Arial"/>
                <a:ea typeface="Arial"/>
                <a:cs typeface="Arial"/>
                <a:sym typeface="Arial"/>
              </a:rPr>
              <a:t>Estados</a:t>
            </a:r>
            <a:r>
              <a:rPr lang="en-US" sz="1200" b="0" i="0" u="none" strike="noStrike" cap="none" dirty="0">
                <a:solidFill>
                  <a:srgbClr val="000000"/>
                </a:solidFill>
                <a:latin typeface="Arial"/>
                <a:ea typeface="Arial"/>
                <a:cs typeface="Arial"/>
                <a:sym typeface="Arial"/>
              </a:rPr>
              <a:t> Unidos.</a:t>
            </a:r>
            <a:r>
              <a:rPr lang="en-US" sz="1200" baseline="30000" dirty="0">
                <a:solidFill>
                  <a:srgbClr val="000000"/>
                </a:solidFill>
                <a:latin typeface="Arial"/>
                <a:ea typeface="Arial"/>
                <a:cs typeface="Arial"/>
                <a:sym typeface="Arial"/>
              </a:rPr>
              <a:t>1</a:t>
            </a:r>
            <a:endParaRPr dirty="0"/>
          </a:p>
          <a:p>
            <a:pPr marL="228600" marR="0" lvl="0" indent="-228600" algn="l" rtl="0">
              <a:lnSpc>
                <a:spcPct val="100000"/>
              </a:lnSpc>
              <a:spcBef>
                <a:spcPts val="1200"/>
              </a:spcBef>
              <a:spcAft>
                <a:spcPts val="0"/>
              </a:spcAft>
              <a:buClr>
                <a:srgbClr val="0000C9"/>
              </a:buClr>
              <a:buSzPts val="1000"/>
              <a:buFont typeface="Arial"/>
              <a:buChar char="•"/>
            </a:pPr>
            <a:r>
              <a:rPr lang="en-US" sz="1000" b="1" i="0" u="none" strike="noStrike" cap="none" dirty="0">
                <a:solidFill>
                  <a:srgbClr val="AE8BF8"/>
                </a:solidFill>
                <a:latin typeface="Arial"/>
                <a:ea typeface="Arial"/>
                <a:cs typeface="Arial"/>
                <a:sym typeface="Arial"/>
              </a:rPr>
              <a:t>No Brasil, a </a:t>
            </a:r>
            <a:r>
              <a:rPr lang="en-US" sz="1000" b="1" i="0" u="none" strike="noStrike" cap="none" dirty="0" err="1">
                <a:solidFill>
                  <a:srgbClr val="AE8BF8"/>
                </a:solidFill>
                <a:latin typeface="Arial"/>
                <a:ea typeface="Arial"/>
                <a:cs typeface="Arial"/>
                <a:sym typeface="Arial"/>
              </a:rPr>
              <a:t>eficácia</a:t>
            </a:r>
            <a:r>
              <a:rPr lang="en-US" sz="1000" b="1" i="0" u="none" strike="noStrike" cap="none" dirty="0">
                <a:solidFill>
                  <a:srgbClr val="AE8BF8"/>
                </a:solidFill>
                <a:latin typeface="Arial"/>
                <a:ea typeface="Arial"/>
                <a:cs typeface="Arial"/>
                <a:sym typeface="Arial"/>
              </a:rPr>
              <a:t> </a:t>
            </a:r>
            <a:r>
              <a:rPr lang="en-US" sz="1000" b="1" i="0" u="none" strike="noStrike" cap="none" dirty="0" err="1">
                <a:solidFill>
                  <a:srgbClr val="AE8BF8"/>
                </a:solidFill>
                <a:latin typeface="Arial"/>
                <a:ea typeface="Arial"/>
                <a:cs typeface="Arial"/>
                <a:sym typeface="Arial"/>
              </a:rPr>
              <a:t>relatada</a:t>
            </a:r>
            <a:r>
              <a:rPr lang="en-US" sz="1000" b="1" i="0" u="none" strike="noStrike" cap="none" dirty="0">
                <a:solidFill>
                  <a:srgbClr val="AE8BF8"/>
                </a:solidFill>
                <a:latin typeface="Arial"/>
                <a:ea typeface="Arial"/>
                <a:cs typeface="Arial"/>
                <a:sym typeface="Arial"/>
              </a:rPr>
              <a:t> </a:t>
            </a:r>
            <a:r>
              <a:rPr lang="en-US" sz="1000" b="1" i="0" u="none" strike="noStrike" cap="none" dirty="0" err="1">
                <a:solidFill>
                  <a:srgbClr val="AE8BF8"/>
                </a:solidFill>
                <a:latin typeface="Arial"/>
                <a:ea typeface="Arial"/>
                <a:cs typeface="Arial"/>
                <a:sym typeface="Arial"/>
              </a:rPr>
              <a:t>foi</a:t>
            </a:r>
            <a:r>
              <a:rPr lang="en-US" sz="1000" b="1" i="0" u="none" strike="noStrike" cap="none" dirty="0">
                <a:solidFill>
                  <a:srgbClr val="AE8BF8"/>
                </a:solidFill>
                <a:latin typeface="Arial"/>
                <a:ea typeface="Arial"/>
                <a:cs typeface="Arial"/>
                <a:sym typeface="Arial"/>
              </a:rPr>
              <a:t> de 82,6% para </a:t>
            </a:r>
            <a:r>
              <a:rPr lang="en-US" sz="1000" b="1" i="0" u="none" strike="noStrike" cap="none" dirty="0" err="1">
                <a:solidFill>
                  <a:srgbClr val="AE8BF8"/>
                </a:solidFill>
                <a:latin typeface="Arial"/>
                <a:ea typeface="Arial"/>
                <a:cs typeface="Arial"/>
                <a:sym typeface="Arial"/>
              </a:rPr>
              <a:t>prevenção</a:t>
            </a:r>
            <a:r>
              <a:rPr lang="en-US" sz="1000" b="1" i="0" u="none" strike="noStrike" cap="none" dirty="0">
                <a:solidFill>
                  <a:srgbClr val="AE8BF8"/>
                </a:solidFill>
                <a:latin typeface="Arial"/>
                <a:ea typeface="Arial"/>
                <a:cs typeface="Arial"/>
                <a:sym typeface="Arial"/>
              </a:rPr>
              <a:t> de </a:t>
            </a:r>
            <a:r>
              <a:rPr lang="en-US" sz="1000" b="1" i="0" u="none" strike="noStrike" cap="none" dirty="0" err="1">
                <a:solidFill>
                  <a:srgbClr val="AE8BF8"/>
                </a:solidFill>
                <a:latin typeface="Arial"/>
                <a:ea typeface="Arial"/>
                <a:cs typeface="Arial"/>
                <a:sym typeface="Arial"/>
              </a:rPr>
              <a:t>coqueluche</a:t>
            </a:r>
            <a:r>
              <a:rPr lang="en-US" sz="1000" i="0" u="none" strike="noStrike" cap="none" dirty="0">
                <a:solidFill>
                  <a:srgbClr val="000000"/>
                </a:solidFill>
                <a:latin typeface="Arial"/>
                <a:ea typeface="Arial"/>
                <a:cs typeface="Arial"/>
                <a:sym typeface="Arial"/>
              </a:rPr>
              <a:t> </a:t>
            </a:r>
            <a:r>
              <a:rPr lang="en-US" sz="1000" b="1" i="0" u="none" strike="noStrike" cap="none" dirty="0" err="1">
                <a:solidFill>
                  <a:srgbClr val="AE8BF8"/>
                </a:solidFill>
                <a:latin typeface="Arial"/>
                <a:ea typeface="Arial"/>
                <a:cs typeface="Arial"/>
                <a:sym typeface="Arial"/>
              </a:rPr>
              <a:t>clínica</a:t>
            </a:r>
            <a:r>
              <a:rPr lang="en-US" sz="1000" i="0" u="none" strike="noStrike" cap="none" dirty="0">
                <a:solidFill>
                  <a:srgbClr val="000000"/>
                </a:solidFill>
                <a:latin typeface="Arial"/>
                <a:ea typeface="Arial"/>
                <a:cs typeface="Arial"/>
                <a:sym typeface="Arial"/>
              </a:rPr>
              <a:t> </a:t>
            </a:r>
            <a:r>
              <a:rPr lang="en-US" sz="1000" i="0" u="none" strike="noStrike" cap="none" dirty="0" err="1">
                <a:solidFill>
                  <a:srgbClr val="000000"/>
                </a:solidFill>
                <a:latin typeface="Arial"/>
                <a:ea typeface="Arial"/>
                <a:cs typeface="Arial"/>
                <a:sym typeface="Arial"/>
              </a:rPr>
              <a:t>em</a:t>
            </a:r>
            <a:r>
              <a:rPr lang="en-US" sz="1000" i="0" u="none" strike="noStrike" cap="none" dirty="0">
                <a:solidFill>
                  <a:srgbClr val="000000"/>
                </a:solidFill>
                <a:latin typeface="Arial"/>
                <a:ea typeface="Arial"/>
                <a:cs typeface="Arial"/>
                <a:sym typeface="Arial"/>
              </a:rPr>
              <a:t> </a:t>
            </a:r>
            <a:r>
              <a:rPr lang="en-US" sz="1000" i="0" u="none" strike="noStrike" cap="none" dirty="0" err="1">
                <a:solidFill>
                  <a:srgbClr val="000000"/>
                </a:solidFill>
                <a:latin typeface="Arial"/>
                <a:ea typeface="Arial"/>
                <a:cs typeface="Arial"/>
                <a:sym typeface="Arial"/>
              </a:rPr>
              <a:t>bebês</a:t>
            </a:r>
            <a:r>
              <a:rPr lang="en-US" sz="1000" i="0" u="none" strike="noStrike" cap="none" dirty="0">
                <a:solidFill>
                  <a:srgbClr val="000000"/>
                </a:solidFill>
                <a:latin typeface="Arial"/>
                <a:ea typeface="Arial"/>
                <a:cs typeface="Arial"/>
                <a:sym typeface="Arial"/>
              </a:rPr>
              <a:t> </a:t>
            </a:r>
            <a:r>
              <a:rPr lang="en-US" sz="1000" i="0" u="none" strike="noStrike" cap="none" dirty="0" err="1">
                <a:solidFill>
                  <a:srgbClr val="000000"/>
                </a:solidFill>
                <a:latin typeface="Arial"/>
                <a:ea typeface="Arial"/>
                <a:cs typeface="Arial"/>
                <a:sym typeface="Arial"/>
              </a:rPr>
              <a:t>menores</a:t>
            </a:r>
            <a:r>
              <a:rPr lang="en-US" sz="1000" i="0" u="none" strike="noStrike" cap="none" dirty="0">
                <a:solidFill>
                  <a:srgbClr val="000000"/>
                </a:solidFill>
                <a:latin typeface="Arial"/>
                <a:ea typeface="Arial"/>
                <a:cs typeface="Arial"/>
                <a:sym typeface="Arial"/>
              </a:rPr>
              <a:t> de 2 meses, </a:t>
            </a:r>
            <a:r>
              <a:rPr lang="en-US" sz="1000" i="0" u="none" strike="noStrike" cap="none" dirty="0" err="1">
                <a:solidFill>
                  <a:srgbClr val="000000"/>
                </a:solidFill>
                <a:latin typeface="Arial"/>
                <a:ea typeface="Arial"/>
                <a:cs typeface="Arial"/>
                <a:sym typeface="Arial"/>
              </a:rPr>
              <a:t>reforçando</a:t>
            </a:r>
            <a:r>
              <a:rPr lang="en-US" sz="1000" i="0" u="none" strike="noStrike" cap="none" dirty="0">
                <a:solidFill>
                  <a:srgbClr val="000000"/>
                </a:solidFill>
                <a:latin typeface="Arial"/>
                <a:ea typeface="Arial"/>
                <a:cs typeface="Arial"/>
                <a:sym typeface="Arial"/>
              </a:rPr>
              <a:t> o </a:t>
            </a:r>
            <a:r>
              <a:rPr lang="en-US" sz="1000" b="1" i="0" u="none" strike="noStrike" cap="none" dirty="0" err="1">
                <a:solidFill>
                  <a:srgbClr val="000000"/>
                </a:solidFill>
                <a:latin typeface="Arial"/>
                <a:ea typeface="Arial"/>
                <a:cs typeface="Arial"/>
                <a:sym typeface="Arial"/>
              </a:rPr>
              <a:t>sucesso</a:t>
            </a:r>
            <a:r>
              <a:rPr lang="en-US" sz="1000" b="1" i="0" u="none" strike="noStrike" cap="none" dirty="0">
                <a:solidFill>
                  <a:srgbClr val="000000"/>
                </a:solidFill>
                <a:latin typeface="Arial"/>
                <a:ea typeface="Arial"/>
                <a:cs typeface="Arial"/>
                <a:sym typeface="Arial"/>
              </a:rPr>
              <a:t> da </a:t>
            </a:r>
            <a:r>
              <a:rPr lang="en-US" sz="1000" b="1" i="0" u="none" strike="noStrike" cap="none" dirty="0" err="1">
                <a:solidFill>
                  <a:srgbClr val="000000"/>
                </a:solidFill>
                <a:latin typeface="Arial"/>
                <a:ea typeface="Arial"/>
                <a:cs typeface="Arial"/>
                <a:sym typeface="Arial"/>
              </a:rPr>
              <a:t>estratégia</a:t>
            </a:r>
            <a:r>
              <a:rPr lang="en-US" sz="1000" b="1" i="0" u="none" strike="noStrike" cap="none" dirty="0">
                <a:solidFill>
                  <a:srgbClr val="000000"/>
                </a:solidFill>
                <a:latin typeface="Arial"/>
                <a:ea typeface="Arial"/>
                <a:cs typeface="Arial"/>
                <a:sym typeface="Arial"/>
              </a:rPr>
              <a:t> de </a:t>
            </a:r>
            <a:r>
              <a:rPr lang="en-US" sz="1000" b="1" i="0" u="none" strike="noStrike" cap="none" dirty="0" err="1">
                <a:solidFill>
                  <a:srgbClr val="000000"/>
                </a:solidFill>
                <a:latin typeface="Arial"/>
                <a:ea typeface="Arial"/>
                <a:cs typeface="Arial"/>
                <a:sym typeface="Arial"/>
              </a:rPr>
              <a:t>imunização</a:t>
            </a:r>
            <a:r>
              <a:rPr lang="en-US" sz="1000" b="1" i="0" u="none" strike="noStrike" cap="none" dirty="0">
                <a:solidFill>
                  <a:srgbClr val="000000"/>
                </a:solidFill>
                <a:latin typeface="Arial"/>
                <a:ea typeface="Arial"/>
                <a:cs typeface="Arial"/>
                <a:sym typeface="Arial"/>
              </a:rPr>
              <a:t> </a:t>
            </a:r>
            <a:r>
              <a:rPr lang="en-US" sz="1000" b="1" i="0" u="none" strike="noStrike" cap="none" dirty="0" err="1">
                <a:solidFill>
                  <a:srgbClr val="000000"/>
                </a:solidFill>
                <a:latin typeface="Arial"/>
                <a:ea typeface="Arial"/>
                <a:cs typeface="Arial"/>
                <a:sym typeface="Arial"/>
              </a:rPr>
              <a:t>materna</a:t>
            </a:r>
            <a:r>
              <a:rPr lang="en-US" sz="1000" b="1" i="0" u="none" strike="noStrike" cap="none" dirty="0">
                <a:solidFill>
                  <a:srgbClr val="000000"/>
                </a:solidFill>
                <a:latin typeface="Arial"/>
                <a:ea typeface="Arial"/>
                <a:cs typeface="Arial"/>
                <a:sym typeface="Arial"/>
              </a:rPr>
              <a:t> </a:t>
            </a:r>
            <a:r>
              <a:rPr lang="en-US" sz="1000" b="1" i="0" u="none" strike="noStrike" cap="none" dirty="0" err="1">
                <a:solidFill>
                  <a:srgbClr val="000000"/>
                </a:solidFill>
                <a:latin typeface="Arial"/>
                <a:ea typeface="Arial"/>
                <a:cs typeface="Arial"/>
                <a:sym typeface="Arial"/>
              </a:rPr>
              <a:t>também</a:t>
            </a:r>
            <a:r>
              <a:rPr lang="en-US" sz="1000" b="1" i="0" u="none" strike="noStrike" cap="none" dirty="0">
                <a:solidFill>
                  <a:srgbClr val="000000"/>
                </a:solidFill>
                <a:latin typeface="Arial"/>
                <a:ea typeface="Arial"/>
                <a:cs typeface="Arial"/>
                <a:sym typeface="Arial"/>
              </a:rPr>
              <a:t> </a:t>
            </a:r>
            <a:r>
              <a:rPr lang="en-US" sz="1000" b="1" i="0" u="none" strike="noStrike" cap="none" dirty="0" err="1">
                <a:solidFill>
                  <a:srgbClr val="000000"/>
                </a:solidFill>
                <a:latin typeface="Arial"/>
                <a:ea typeface="Arial"/>
                <a:cs typeface="Arial"/>
                <a:sym typeface="Arial"/>
              </a:rPr>
              <a:t>em</a:t>
            </a:r>
            <a:r>
              <a:rPr lang="en-US" sz="1000" b="1" i="0" u="none" strike="noStrike" cap="none" dirty="0">
                <a:solidFill>
                  <a:srgbClr val="000000"/>
                </a:solidFill>
                <a:latin typeface="Arial"/>
                <a:ea typeface="Arial"/>
                <a:cs typeface="Arial"/>
                <a:sym typeface="Arial"/>
              </a:rPr>
              <a:t> </a:t>
            </a:r>
            <a:r>
              <a:rPr lang="en-US" sz="1000" b="1" i="0" u="none" strike="noStrike" cap="none" dirty="0" err="1">
                <a:solidFill>
                  <a:srgbClr val="000000"/>
                </a:solidFill>
                <a:latin typeface="Arial"/>
                <a:ea typeface="Arial"/>
                <a:cs typeface="Arial"/>
                <a:sym typeface="Arial"/>
              </a:rPr>
              <a:t>países</a:t>
            </a:r>
            <a:r>
              <a:rPr lang="en-US" sz="1000" b="1" i="0" u="none" strike="noStrike" cap="none" dirty="0">
                <a:solidFill>
                  <a:srgbClr val="000000"/>
                </a:solidFill>
                <a:latin typeface="Arial"/>
                <a:ea typeface="Arial"/>
                <a:cs typeface="Arial"/>
                <a:sym typeface="Arial"/>
              </a:rPr>
              <a:t> de </a:t>
            </a:r>
            <a:r>
              <a:rPr lang="en-US" sz="1000" b="1" i="0" u="none" strike="noStrike" cap="none" dirty="0" err="1">
                <a:solidFill>
                  <a:srgbClr val="000000"/>
                </a:solidFill>
                <a:latin typeface="Arial"/>
                <a:ea typeface="Arial"/>
                <a:cs typeface="Arial"/>
                <a:sym typeface="Arial"/>
              </a:rPr>
              <a:t>renda</a:t>
            </a:r>
            <a:r>
              <a:rPr lang="en-US" sz="1000" b="1" i="0" u="none" strike="noStrike" cap="none" dirty="0">
                <a:solidFill>
                  <a:srgbClr val="000000"/>
                </a:solidFill>
                <a:latin typeface="Arial"/>
                <a:ea typeface="Arial"/>
                <a:cs typeface="Arial"/>
                <a:sym typeface="Arial"/>
              </a:rPr>
              <a:t> média</a:t>
            </a:r>
            <a:r>
              <a:rPr lang="en-US" sz="1000" i="0" u="none" strike="noStrike" cap="none" dirty="0">
                <a:solidFill>
                  <a:srgbClr val="000000"/>
                </a:solidFill>
                <a:latin typeface="Arial"/>
                <a:ea typeface="Arial"/>
                <a:cs typeface="Arial"/>
                <a:sym typeface="Arial"/>
              </a:rPr>
              <a:t>.</a:t>
            </a:r>
            <a:r>
              <a:rPr lang="en-US" sz="1000" i="0" u="none" strike="noStrike" cap="none" baseline="30000" dirty="0">
                <a:solidFill>
                  <a:srgbClr val="000000"/>
                </a:solidFill>
                <a:latin typeface="Arial"/>
                <a:ea typeface="Arial"/>
                <a:cs typeface="Arial"/>
                <a:sym typeface="Arial"/>
              </a:rPr>
              <a:t>3</a:t>
            </a:r>
            <a:endParaRPr sz="1000" i="0" u="none" strike="noStrike" cap="none" baseline="30000" dirty="0">
              <a:solidFill>
                <a:srgbClr val="000000"/>
              </a:solidFill>
              <a:latin typeface="Arial"/>
              <a:ea typeface="Arial"/>
              <a:cs typeface="Arial"/>
              <a:sym typeface="Arial"/>
            </a:endParaRPr>
          </a:p>
        </p:txBody>
      </p:sp>
      <p:sp>
        <p:nvSpPr>
          <p:cNvPr id="15572" name="Google Shape;15572;p133"/>
          <p:cNvSpPr txBox="1"/>
          <p:nvPr/>
        </p:nvSpPr>
        <p:spPr>
          <a:xfrm>
            <a:off x="3343843" y="1371600"/>
            <a:ext cx="83847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Tomorrow"/>
              <a:buNone/>
            </a:pPr>
            <a:r>
              <a:rPr lang="en-US" sz="1600" b="1" i="0" u="none" strike="noStrike" cap="none">
                <a:solidFill>
                  <a:srgbClr val="FFFFFF"/>
                </a:solidFill>
                <a:latin typeface="Tomorrow"/>
                <a:ea typeface="Tomorrow"/>
                <a:cs typeface="Tomorrow"/>
                <a:sym typeface="Tomorrow"/>
              </a:rPr>
              <a:t>Programas de Imunização Materna da dTpa (2020)</a:t>
            </a:r>
            <a:r>
              <a:rPr lang="en-US" sz="1600" b="1" i="0" u="none" strike="noStrike" cap="none" baseline="30000">
                <a:solidFill>
                  <a:srgbClr val="FFFFFF"/>
                </a:solidFill>
                <a:latin typeface="Tomorrow"/>
                <a:ea typeface="Tomorrow"/>
                <a:cs typeface="Tomorrow"/>
                <a:sym typeface="Tomorrow"/>
              </a:rPr>
              <a:t>3</a:t>
            </a:r>
            <a:endParaRPr/>
          </a:p>
        </p:txBody>
      </p:sp>
      <p:sp>
        <p:nvSpPr>
          <p:cNvPr id="15573" name="Google Shape;15573;p133"/>
          <p:cNvSpPr/>
          <p:nvPr/>
        </p:nvSpPr>
        <p:spPr>
          <a:xfrm>
            <a:off x="340078" y="1309355"/>
            <a:ext cx="2675700" cy="690600"/>
          </a:xfrm>
          <a:prstGeom prst="rect">
            <a:avLst/>
          </a:prstGeom>
          <a:solidFill>
            <a:schemeClr val="accent5"/>
          </a:solidFill>
          <a:ln w="25400" cap="flat" cmpd="sng">
            <a:solidFill>
              <a:schemeClr val="accent5"/>
            </a:solidFill>
            <a:prstDash val="solid"/>
            <a:round/>
            <a:headEnd type="none" w="sm" len="sm"/>
            <a:tailEnd type="none" w="sm" len="sm"/>
          </a:ln>
        </p:spPr>
        <p:txBody>
          <a:bodyPr spcFirstLastPara="1" wrap="square" lIns="18287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Tomorrow"/>
              <a:buNone/>
            </a:pPr>
            <a:r>
              <a:rPr lang="en-US" sz="2000" b="1" i="0" u="none" strike="noStrike" cap="none">
                <a:solidFill>
                  <a:srgbClr val="FFFFFF"/>
                </a:solidFill>
                <a:latin typeface="Tomorrow"/>
                <a:ea typeface="Tomorrow"/>
                <a:cs typeface="Tomorrow"/>
                <a:sym typeface="Tomorrow"/>
              </a:rPr>
              <a:t>Coqueluche</a:t>
            </a:r>
            <a:endParaRPr sz="2000" b="1" i="0" u="none" strike="noStrike" cap="none">
              <a:solidFill>
                <a:srgbClr val="FFFFFF"/>
              </a:solidFill>
              <a:latin typeface="Tomorrow"/>
              <a:ea typeface="Tomorrow"/>
              <a:cs typeface="Tomorrow"/>
              <a:sym typeface="Tomorrow"/>
            </a:endParaRPr>
          </a:p>
          <a:p>
            <a:pPr marL="0" marR="0" lvl="0" indent="0" algn="ctr" rtl="0">
              <a:lnSpc>
                <a:spcPct val="100000"/>
              </a:lnSpc>
              <a:spcBef>
                <a:spcPts val="0"/>
              </a:spcBef>
              <a:spcAft>
                <a:spcPts val="0"/>
              </a:spcAft>
              <a:buClr>
                <a:srgbClr val="FFFFFF"/>
              </a:buClr>
              <a:buSzPts val="2000"/>
              <a:buFont typeface="Tomorrow"/>
              <a:buNone/>
            </a:pPr>
            <a:r>
              <a:rPr lang="en-US" sz="2000" b="1" i="0" u="none" strike="noStrike" cap="none">
                <a:solidFill>
                  <a:srgbClr val="FFFFFF"/>
                </a:solidFill>
                <a:latin typeface="Tomorrow"/>
                <a:ea typeface="Tomorrow"/>
                <a:cs typeface="Tomorrow"/>
                <a:sym typeface="Tomorrow"/>
              </a:rPr>
              <a:t>(Pertussis) </a:t>
            </a:r>
            <a:endParaRPr/>
          </a:p>
        </p:txBody>
      </p:sp>
      <p:grpSp>
        <p:nvGrpSpPr>
          <p:cNvPr id="15574" name="Google Shape;15574;p133"/>
          <p:cNvGrpSpPr/>
          <p:nvPr/>
        </p:nvGrpSpPr>
        <p:grpSpPr>
          <a:xfrm>
            <a:off x="6542474" y="5771124"/>
            <a:ext cx="1696830" cy="230792"/>
            <a:chOff x="6761370" y="5802556"/>
            <a:chExt cx="1696830" cy="230792"/>
          </a:xfrm>
        </p:grpSpPr>
        <p:sp>
          <p:nvSpPr>
            <p:cNvPr id="15575" name="Google Shape;15575;p133"/>
            <p:cNvSpPr/>
            <p:nvPr/>
          </p:nvSpPr>
          <p:spPr>
            <a:xfrm>
              <a:off x="6761370" y="5876898"/>
              <a:ext cx="87300" cy="97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00"/>
                <a:buFont typeface="Arial"/>
                <a:buNone/>
              </a:pPr>
              <a:endParaRPr sz="1000" b="0" i="0" u="none" strike="noStrike" cap="none">
                <a:solidFill>
                  <a:srgbClr val="38A800"/>
                </a:solidFill>
                <a:latin typeface="Arial"/>
                <a:ea typeface="Arial"/>
                <a:cs typeface="Arial"/>
                <a:sym typeface="Arial"/>
              </a:endParaRPr>
            </a:p>
          </p:txBody>
        </p:sp>
        <p:sp>
          <p:nvSpPr>
            <p:cNvPr id="15576" name="Google Shape;15576;p133"/>
            <p:cNvSpPr txBox="1"/>
            <p:nvPr/>
          </p:nvSpPr>
          <p:spPr>
            <a:xfrm>
              <a:off x="6799578" y="5802556"/>
              <a:ext cx="1658622"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0" i="0" u="none" strike="noStrike" cap="none" dirty="0" err="1">
                  <a:solidFill>
                    <a:srgbClr val="000000"/>
                  </a:solidFill>
                  <a:latin typeface="Arial"/>
                  <a:ea typeface="Arial"/>
                  <a:cs typeface="Arial"/>
                  <a:sym typeface="Arial"/>
                </a:rPr>
                <a:t>Programas</a:t>
              </a:r>
              <a:r>
                <a:rPr lang="en-US" sz="900" b="0" i="0" u="none" strike="noStrike" cap="none" dirty="0">
                  <a:solidFill>
                    <a:srgbClr val="000000"/>
                  </a:solidFill>
                  <a:latin typeface="Arial"/>
                  <a:ea typeface="Arial"/>
                  <a:cs typeface="Arial"/>
                  <a:sym typeface="Arial"/>
                </a:rPr>
                <a:t> </a:t>
              </a:r>
              <a:r>
                <a:rPr lang="en-US" sz="900" b="0" i="0" u="none" strike="noStrike" cap="none" dirty="0" err="1">
                  <a:solidFill>
                    <a:srgbClr val="000000"/>
                  </a:solidFill>
                  <a:latin typeface="Arial"/>
                  <a:ea typeface="Arial"/>
                  <a:cs typeface="Arial"/>
                  <a:sym typeface="Arial"/>
                </a:rPr>
                <a:t>estabelecidos</a:t>
              </a:r>
              <a:endParaRPr sz="900" b="0" i="0" u="none" strike="noStrike" cap="none" dirty="0">
                <a:solidFill>
                  <a:srgbClr val="000000"/>
                </a:solidFill>
                <a:latin typeface="Arial"/>
                <a:ea typeface="Arial"/>
                <a:cs typeface="Arial"/>
                <a:sym typeface="Arial"/>
              </a:endParaRPr>
            </a:p>
          </p:txBody>
        </p:sp>
      </p:grpSp>
      <p:sp>
        <p:nvSpPr>
          <p:cNvPr id="15577" name="Google Shape;15577;p133"/>
          <p:cNvSpPr txBox="1"/>
          <p:nvPr/>
        </p:nvSpPr>
        <p:spPr>
          <a:xfrm>
            <a:off x="1452606" y="6191075"/>
            <a:ext cx="10547400" cy="622200"/>
          </a:xfrm>
          <a:prstGeom prst="rect">
            <a:avLst/>
          </a:prstGeom>
          <a:noFill/>
          <a:ln>
            <a:noFill/>
          </a:ln>
        </p:spPr>
        <p:txBody>
          <a:bodyPr spcFirstLastPara="1" wrap="square" lIns="91425" tIns="0" rIns="91425" bIns="0" anchor="b" anchorCtr="0">
            <a:noAutofit/>
          </a:bodyPr>
          <a:lstStyle/>
          <a:p>
            <a:pPr marL="0" marR="0" lvl="0" indent="0" algn="l" rtl="0">
              <a:lnSpc>
                <a:spcPct val="85000"/>
              </a:lnSpc>
              <a:spcBef>
                <a:spcPts val="0"/>
              </a:spcBef>
              <a:spcAft>
                <a:spcPts val="0"/>
              </a:spcAft>
              <a:buClr>
                <a:srgbClr val="0095FF"/>
              </a:buClr>
              <a:buSzPts val="595"/>
              <a:buFont typeface="Arial"/>
              <a:buNone/>
            </a:pPr>
            <a:r>
              <a:rPr lang="en-US" sz="700" b="1" i="0" u="none" strike="noStrike" cap="none">
                <a:solidFill>
                  <a:srgbClr val="7F7F7F"/>
                </a:solidFill>
                <a:latin typeface="Arial"/>
                <a:ea typeface="Arial"/>
                <a:cs typeface="Arial"/>
                <a:sym typeface="Arial"/>
              </a:rPr>
              <a:t>DTP</a:t>
            </a:r>
            <a:r>
              <a:rPr lang="en-US" sz="700" b="1">
                <a:solidFill>
                  <a:srgbClr val="7F7F7F"/>
                </a:solidFill>
                <a:latin typeface="Arial"/>
                <a:ea typeface="Arial"/>
                <a:cs typeface="Arial"/>
                <a:sym typeface="Arial"/>
              </a:rPr>
              <a:t>: </a:t>
            </a:r>
            <a:r>
              <a:rPr lang="en-US" sz="700" b="1" i="0" u="none" strike="noStrike" cap="none">
                <a:solidFill>
                  <a:srgbClr val="7F7F7F"/>
                </a:solidFill>
                <a:latin typeface="Arial"/>
                <a:ea typeface="Arial"/>
                <a:cs typeface="Arial"/>
                <a:sym typeface="Arial"/>
              </a:rPr>
              <a:t>difteria, tétano, coqueluche; dTpa:  tríplice bacteriana acelular tipo adulto</a:t>
            </a:r>
            <a:endParaRPr sz="700" b="1" i="0" u="none" strike="noStrike" cap="none">
              <a:solidFill>
                <a:srgbClr val="7F7F7F"/>
              </a:solidFill>
              <a:latin typeface="Arial"/>
              <a:ea typeface="Arial"/>
              <a:cs typeface="Arial"/>
              <a:sym typeface="Arial"/>
            </a:endParaRPr>
          </a:p>
          <a:p>
            <a:pPr marL="0" marR="0" lvl="0" indent="0" algn="l" rtl="0">
              <a:lnSpc>
                <a:spcPct val="85000"/>
              </a:lnSpc>
              <a:spcBef>
                <a:spcPts val="200"/>
              </a:spcBef>
              <a:spcAft>
                <a:spcPts val="0"/>
              </a:spcAft>
              <a:buClr>
                <a:srgbClr val="0095FF"/>
              </a:buClr>
              <a:buSzPts val="595"/>
              <a:buFont typeface="Arial"/>
              <a:buNone/>
            </a:pPr>
            <a:r>
              <a:rPr lang="en-US" sz="700" b="1" i="0" u="none" strike="noStrike" cap="none">
                <a:solidFill>
                  <a:srgbClr val="0000CA"/>
                </a:solidFill>
                <a:latin typeface="Arial"/>
                <a:ea typeface="Arial"/>
                <a:cs typeface="Arial"/>
                <a:sym typeface="Arial"/>
              </a:rPr>
              <a:t>1</a:t>
            </a:r>
            <a:r>
              <a:rPr lang="en-US" sz="700" b="0" i="0" u="none" strike="noStrike" cap="none">
                <a:solidFill>
                  <a:srgbClr val="7F7F7F"/>
                </a:solidFill>
                <a:latin typeface="Arial"/>
                <a:ea typeface="Arial"/>
                <a:cs typeface="Arial"/>
                <a:sym typeface="Arial"/>
              </a:rPr>
              <a:t>. </a:t>
            </a:r>
            <a:r>
              <a:rPr lang="en-US" sz="700">
                <a:solidFill>
                  <a:srgbClr val="7F7F7F"/>
                </a:solidFill>
                <a:latin typeface="Arial"/>
                <a:ea typeface="Arial"/>
                <a:cs typeface="Arial"/>
                <a:sym typeface="Arial"/>
              </a:rPr>
              <a:t>Despoina Gkentzi, Paraskeui Katsakiori, Markos Marangos, Yingfen Hsia, Gayatri Amirthalingam, Paul T Heath, Shamez Ladhani. Maternal vaccination against pertussis: a systematic </a:t>
            </a:r>
            <a:endParaRPr/>
          </a:p>
          <a:p>
            <a:pPr marL="0" marR="0" lvl="0" indent="0" algn="l" rtl="0">
              <a:lnSpc>
                <a:spcPct val="85000"/>
              </a:lnSpc>
              <a:spcBef>
                <a:spcPts val="200"/>
              </a:spcBef>
              <a:spcAft>
                <a:spcPts val="0"/>
              </a:spcAft>
              <a:buClr>
                <a:srgbClr val="0095FF"/>
              </a:buClr>
              <a:buSzPts val="595"/>
              <a:buFont typeface="Arial"/>
              <a:buNone/>
            </a:pPr>
            <a:r>
              <a:rPr lang="en-US" sz="700">
                <a:solidFill>
                  <a:srgbClr val="7F7F7F"/>
                </a:solidFill>
                <a:latin typeface="Arial"/>
                <a:ea typeface="Arial"/>
                <a:cs typeface="Arial"/>
                <a:sym typeface="Arial"/>
              </a:rPr>
              <a:t>review of the recent literature. Arch Dis Child Fetal Neonatal Ed. 2017 Set; 102(5):F456-F463  </a:t>
            </a:r>
            <a:r>
              <a:rPr lang="en-US" sz="700" b="1" i="0" u="none" strike="noStrike" cap="none">
                <a:solidFill>
                  <a:srgbClr val="0000CA"/>
                </a:solidFill>
                <a:latin typeface="Arial"/>
                <a:ea typeface="Arial"/>
                <a:cs typeface="Arial"/>
                <a:sym typeface="Arial"/>
              </a:rPr>
              <a:t>2</a:t>
            </a:r>
            <a:r>
              <a:rPr lang="en-US" sz="700" b="0" i="0" u="none" strike="noStrike" cap="none">
                <a:solidFill>
                  <a:srgbClr val="7F7F7F"/>
                </a:solidFill>
                <a:latin typeface="Arial"/>
                <a:ea typeface="Arial"/>
                <a:cs typeface="Arial"/>
                <a:sym typeface="Arial"/>
              </a:rPr>
              <a:t>. Organização Mundial da Saúde. </a:t>
            </a:r>
            <a:r>
              <a:rPr lang="en-US" sz="700" b="0" i="0" strike="noStrike" cap="none">
                <a:solidFill>
                  <a:srgbClr val="7F7F7F"/>
                </a:solidFill>
                <a:latin typeface="Arial"/>
                <a:ea typeface="Arial"/>
                <a:cs typeface="Arial"/>
                <a:sym typeface="Arial"/>
              </a:rPr>
              <a:t>Tabela 1: Resumo dos documentos de posição da OMS - Recomendações para imunização de rotina. Disponível em</a:t>
            </a:r>
            <a:r>
              <a:rPr lang="en-US" sz="700">
                <a:solidFill>
                  <a:srgbClr val="7F7F7F"/>
                </a:solidFill>
                <a:latin typeface="Arial"/>
                <a:ea typeface="Arial"/>
                <a:cs typeface="Arial"/>
                <a:sym typeface="Arial"/>
              </a:rPr>
              <a:t>: https://www.who.int/publications/m/item/table1-summary-of-who-position-papers-recommendations-for-routine-immunization.</a:t>
            </a:r>
            <a:r>
              <a:rPr lang="en-US" sz="700" b="0" i="0" strike="noStrike" cap="none">
                <a:solidFill>
                  <a:srgbClr val="7F7F7F"/>
                </a:solidFill>
                <a:latin typeface="Arial"/>
                <a:ea typeface="Arial"/>
                <a:cs typeface="Arial"/>
                <a:sym typeface="Arial"/>
              </a:rPr>
              <a:t> Atuali</a:t>
            </a:r>
            <a:r>
              <a:rPr lang="en-US" sz="700" b="0" i="0" u="none" strike="noStrike" cap="none">
                <a:solidFill>
                  <a:srgbClr val="7F7F7F"/>
                </a:solidFill>
                <a:latin typeface="Arial"/>
                <a:ea typeface="Arial"/>
                <a:cs typeface="Arial"/>
                <a:sym typeface="Arial"/>
              </a:rPr>
              <a:t>zado em março de 2023. Acessado em 2</a:t>
            </a:r>
            <a:r>
              <a:rPr lang="en-US" sz="700">
                <a:solidFill>
                  <a:srgbClr val="7F7F7F"/>
                </a:solidFill>
                <a:latin typeface="Arial"/>
                <a:ea typeface="Arial"/>
                <a:cs typeface="Arial"/>
                <a:sym typeface="Arial"/>
              </a:rPr>
              <a:t>8/08/2023.</a:t>
            </a:r>
            <a:r>
              <a:rPr lang="en-US" sz="700" b="0" i="0" u="none" strike="noStrike" cap="none">
                <a:solidFill>
                  <a:srgbClr val="7F7F7F"/>
                </a:solidFill>
                <a:latin typeface="Arial"/>
                <a:ea typeface="Arial"/>
                <a:cs typeface="Arial"/>
                <a:sym typeface="Arial"/>
              </a:rPr>
              <a:t> </a:t>
            </a:r>
            <a:r>
              <a:rPr lang="en-US" sz="700" b="1" i="0" u="none" strike="noStrike" cap="none">
                <a:solidFill>
                  <a:srgbClr val="0000CA"/>
                </a:solidFill>
                <a:latin typeface="Arial"/>
                <a:ea typeface="Arial"/>
                <a:cs typeface="Arial"/>
                <a:sym typeface="Arial"/>
              </a:rPr>
              <a:t>3</a:t>
            </a:r>
            <a:r>
              <a:rPr lang="en-US" sz="700" b="0" i="0" u="none" strike="noStrike" cap="none">
                <a:solidFill>
                  <a:srgbClr val="7F7F7F"/>
                </a:solidFill>
                <a:latin typeface="Arial"/>
                <a:ea typeface="Arial"/>
                <a:cs typeface="Arial"/>
                <a:sym typeface="Arial"/>
              </a:rPr>
              <a:t>. Bahaa Abu-Raya, Kirsten Maertens, Kathryn M. Edwards, Saad B. Omer et, al. Global Perspectives on Immunization During Pregnancy and Priorities for Future Research and Development: An International Consensus Statement. Publicado em 2020 Jun 24:11:1282. doi: 10.3389/fimmu.2020.01282. eCollection 2020.</a:t>
            </a:r>
            <a:endParaRPr sz="700" b="0" i="0" u="none" strike="noStrike" cap="none" baseline="30000">
              <a:solidFill>
                <a:srgbClr val="7F7F7F"/>
              </a:solidFill>
              <a:latin typeface="Arial"/>
              <a:ea typeface="Arial"/>
              <a:cs typeface="Arial"/>
              <a:sym typeface="Arial"/>
            </a:endParaRPr>
          </a:p>
        </p:txBody>
      </p:sp>
      <p:sp>
        <p:nvSpPr>
          <p:cNvPr id="15578" name="Google Shape;15578;p133"/>
          <p:cNvSpPr/>
          <p:nvPr/>
        </p:nvSpPr>
        <p:spPr>
          <a:xfrm>
            <a:off x="4323984" y="2565721"/>
            <a:ext cx="469500" cy="3462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579" name="Google Shape;15579;p133"/>
          <p:cNvSpPr/>
          <p:nvPr/>
        </p:nvSpPr>
        <p:spPr>
          <a:xfrm>
            <a:off x="4933723" y="3000393"/>
            <a:ext cx="242400" cy="1764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580" name="Google Shape;15580;p133"/>
          <p:cNvSpPr/>
          <p:nvPr/>
        </p:nvSpPr>
        <p:spPr>
          <a:xfrm>
            <a:off x="0" y="-92333"/>
            <a:ext cx="0" cy="1848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5B616B"/>
              </a:solidFill>
              <a:latin typeface="Arial"/>
              <a:ea typeface="Arial"/>
              <a:cs typeface="Arial"/>
              <a:sym typeface="Arial"/>
            </a:endParaRPr>
          </a:p>
        </p:txBody>
      </p:sp>
      <p:sp>
        <p:nvSpPr>
          <p:cNvPr id="15581" name="Google Shape;15581;p133"/>
          <p:cNvSpPr/>
          <p:nvPr/>
        </p:nvSpPr>
        <p:spPr>
          <a:xfrm>
            <a:off x="419099" y="365067"/>
            <a:ext cx="0" cy="1848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5B616B"/>
              </a:solidFill>
              <a:latin typeface="Arial"/>
              <a:ea typeface="Arial"/>
              <a:cs typeface="Arial"/>
              <a:sym typeface="Arial"/>
            </a:endParaRPr>
          </a:p>
        </p:txBody>
      </p:sp>
      <p:sp>
        <p:nvSpPr>
          <p:cNvPr id="15582" name="Google Shape;15582;p133"/>
          <p:cNvSpPr txBox="1"/>
          <p:nvPr/>
        </p:nvSpPr>
        <p:spPr>
          <a:xfrm>
            <a:off x="5801293" y="6042624"/>
            <a:ext cx="51399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
                <a:solidFill>
                  <a:srgbClr val="7F7F7F"/>
                </a:solidFill>
                <a:latin typeface="Arial"/>
                <a:ea typeface="Arial"/>
                <a:cs typeface="Arial"/>
                <a:sym typeface="Arial"/>
              </a:rPr>
              <a:t>Adaptado de Bahaa Abu-Raya, Kirsten Maertens, Kathryn M. Edwards, Saad B. Omer et, al. Global Perspectives on Immunization During Pregnancy and Priorities for Future Research and Development: An International Consensus Statement. Publicado em 2020 Jun 24:11:1282. doi: 10.3389/fimmu.2020.01282. eCollection 2020.</a:t>
            </a:r>
            <a:endParaRPr sz="700" b="0" i="0" u="none" strike="noStrike" cap="none">
              <a:solidFill>
                <a:srgbClr val="000000"/>
              </a:solidFill>
              <a:latin typeface="Arial"/>
              <a:ea typeface="Arial"/>
              <a:cs typeface="Arial"/>
              <a:sym typeface="Arial"/>
            </a:endParaRPr>
          </a:p>
        </p:txBody>
      </p:sp>
      <p:sp>
        <p:nvSpPr>
          <p:cNvPr id="2" name="Retângulo 1">
            <a:extLst>
              <a:ext uri="{FF2B5EF4-FFF2-40B4-BE49-F238E27FC236}">
                <a16:creationId xmlns:a16="http://schemas.microsoft.com/office/drawing/2014/main" id="{13B231F0-ABA2-9D66-57F2-3A8552ACA6B1}"/>
              </a:ext>
            </a:extLst>
          </p:cNvPr>
          <p:cNvSpPr/>
          <p:nvPr/>
        </p:nvSpPr>
        <p:spPr>
          <a:xfrm>
            <a:off x="340078" y="6336272"/>
            <a:ext cx="1086386"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FEC6E396-71C4-A47A-8A12-481DEDEF77D9}"/>
              </a:ext>
            </a:extLst>
          </p:cNvPr>
          <p:cNvPicPr preferRelativeResize="0"/>
          <p:nvPr/>
        </p:nvPicPr>
        <p:blipFill rotWithShape="1">
          <a:blip r:embed="rId3">
            <a:alphaModFix/>
          </a:blip>
          <a:srcRect/>
          <a:stretch/>
        </p:blipFill>
        <p:spPr>
          <a:xfrm>
            <a:off x="533400" y="6399091"/>
            <a:ext cx="706245" cy="27847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87"/>
        <p:cNvGrpSpPr/>
        <p:nvPr/>
      </p:nvGrpSpPr>
      <p:grpSpPr>
        <a:xfrm>
          <a:off x="0" y="0"/>
          <a:ext cx="0" cy="0"/>
          <a:chOff x="0" y="0"/>
          <a:chExt cx="0" cy="0"/>
        </a:xfrm>
      </p:grpSpPr>
      <p:sp>
        <p:nvSpPr>
          <p:cNvPr id="15588" name="Google Shape;15588;p134"/>
          <p:cNvSpPr txBox="1"/>
          <p:nvPr/>
        </p:nvSpPr>
        <p:spPr>
          <a:xfrm>
            <a:off x="1624570" y="6399671"/>
            <a:ext cx="10150200" cy="340500"/>
          </a:xfrm>
          <a:prstGeom prst="rect">
            <a:avLst/>
          </a:prstGeom>
          <a:noFill/>
          <a:ln>
            <a:noFill/>
          </a:ln>
        </p:spPr>
        <p:txBody>
          <a:bodyPr spcFirstLastPara="1" wrap="square" lIns="91425" tIns="45700" rIns="91425" bIns="45700" anchor="b" anchorCtr="0">
            <a:noAutofit/>
          </a:bodyPr>
          <a:lstStyle/>
          <a:p>
            <a:pPr marL="0" marR="0" lvl="0" indent="-44450" algn="l" rtl="0">
              <a:lnSpc>
                <a:spcPct val="110000"/>
              </a:lnSpc>
              <a:spcBef>
                <a:spcPts val="0"/>
              </a:spcBef>
              <a:spcAft>
                <a:spcPts val="300"/>
              </a:spcAft>
              <a:buClr>
                <a:srgbClr val="0000CA"/>
              </a:buClr>
              <a:buSzPts val="700"/>
              <a:buFont typeface="Arial"/>
              <a:buChar char="​"/>
            </a:pPr>
            <a:r>
              <a:rPr lang="en-US" sz="800" b="1">
                <a:solidFill>
                  <a:srgbClr val="0000CA"/>
                </a:solidFill>
                <a:latin typeface="Roboto"/>
                <a:ea typeface="Roboto"/>
                <a:cs typeface="Roboto"/>
                <a:sym typeface="Roboto"/>
              </a:rPr>
              <a:t>1. </a:t>
            </a:r>
            <a:r>
              <a:rPr lang="en-US" sz="800">
                <a:solidFill>
                  <a:srgbClr val="9AA3A9"/>
                </a:solidFill>
                <a:latin typeface="Roboto"/>
                <a:ea typeface="Roboto"/>
                <a:cs typeface="Roboto"/>
                <a:sym typeface="Roboto"/>
              </a:rPr>
              <a:t>Kurasawa K. Maternal vaccination-current status, challenges, and opportunities. J Obstet Gynaecol Res. 2023 Feb;49(2):493-509. doi: 10.1111/jog.15503. Epub 2022 Nov 28. PMID: 36444417; PMCID: PMC10100318.</a:t>
            </a:r>
            <a:endParaRPr sz="800" i="0" u="none" strike="noStrike" cap="none">
              <a:solidFill>
                <a:srgbClr val="9AA3A9"/>
              </a:solidFill>
              <a:latin typeface="Arial"/>
              <a:ea typeface="Arial"/>
              <a:cs typeface="Arial"/>
              <a:sym typeface="Arial"/>
            </a:endParaRPr>
          </a:p>
        </p:txBody>
      </p:sp>
      <p:sp>
        <p:nvSpPr>
          <p:cNvPr id="15589" name="Google Shape;15589;p134"/>
          <p:cNvSpPr txBox="1"/>
          <p:nvPr/>
        </p:nvSpPr>
        <p:spPr>
          <a:xfrm>
            <a:off x="2202535" y="418619"/>
            <a:ext cx="4457100" cy="8553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0000CA"/>
              </a:buClr>
              <a:buSzPts val="3600"/>
              <a:buFont typeface="Century Gothic"/>
              <a:buNone/>
            </a:pPr>
            <a:r>
              <a:rPr lang="en-US" sz="3600" b="1" i="0" u="none" strike="noStrike" cap="none">
                <a:solidFill>
                  <a:srgbClr val="0000CA"/>
                </a:solidFill>
                <a:latin typeface="Century Gothic"/>
                <a:ea typeface="Century Gothic"/>
                <a:cs typeface="Century Gothic"/>
                <a:sym typeface="Century Gothic"/>
              </a:rPr>
              <a:t>Hesitação vacinal</a:t>
            </a:r>
            <a:endParaRPr/>
          </a:p>
        </p:txBody>
      </p:sp>
      <p:grpSp>
        <p:nvGrpSpPr>
          <p:cNvPr id="15590" name="Google Shape;15590;p134"/>
          <p:cNvGrpSpPr/>
          <p:nvPr/>
        </p:nvGrpSpPr>
        <p:grpSpPr>
          <a:xfrm>
            <a:off x="516042" y="697050"/>
            <a:ext cx="587708" cy="45600"/>
            <a:chOff x="616542" y="591197"/>
            <a:chExt cx="587708" cy="45600"/>
          </a:xfrm>
        </p:grpSpPr>
        <p:sp>
          <p:nvSpPr>
            <p:cNvPr id="15591" name="Google Shape;15591;p134"/>
            <p:cNvSpPr/>
            <p:nvPr/>
          </p:nvSpPr>
          <p:spPr>
            <a:xfrm>
              <a:off x="616542" y="591197"/>
              <a:ext cx="294000" cy="45600"/>
            </a:xfrm>
            <a:prstGeom prst="rect">
              <a:avLst/>
            </a:prstGeom>
            <a:solidFill>
              <a:srgbClr val="0000C9"/>
            </a:solidFill>
            <a:ln>
              <a:noFill/>
            </a:ln>
          </p:spPr>
          <p:txBody>
            <a:bodyPr spcFirstLastPara="1" wrap="square" lIns="121850" tIns="121850" rIns="121850" bIns="121850" anchor="ctr" anchorCtr="0">
              <a:noAutofit/>
            </a:bodyPr>
            <a:lstStyle/>
            <a:p>
              <a:pPr marL="0" marR="0" lvl="0" indent="0" algn="ctr" rtl="0">
                <a:lnSpc>
                  <a:spcPct val="100000"/>
                </a:lnSpc>
                <a:spcBef>
                  <a:spcPts val="0"/>
                </a:spcBef>
                <a:spcAft>
                  <a:spcPts val="0"/>
                </a:spcAft>
                <a:buClr>
                  <a:schemeClr val="dk1"/>
                </a:buClr>
                <a:buSzPts val="2487"/>
                <a:buFont typeface="Arial"/>
                <a:buNone/>
              </a:pPr>
              <a:endParaRPr sz="2487" b="0" i="0" u="none" strike="noStrike" cap="none">
                <a:solidFill>
                  <a:srgbClr val="000000"/>
                </a:solidFill>
                <a:latin typeface="Arial"/>
                <a:ea typeface="Arial"/>
                <a:cs typeface="Arial"/>
                <a:sym typeface="Arial"/>
              </a:endParaRPr>
            </a:p>
          </p:txBody>
        </p:sp>
        <p:sp>
          <p:nvSpPr>
            <p:cNvPr id="15592" name="Google Shape;15592;p134"/>
            <p:cNvSpPr/>
            <p:nvPr/>
          </p:nvSpPr>
          <p:spPr>
            <a:xfrm>
              <a:off x="910250" y="591197"/>
              <a:ext cx="294000" cy="45600"/>
            </a:xfrm>
            <a:prstGeom prst="rect">
              <a:avLst/>
            </a:prstGeom>
            <a:solidFill>
              <a:srgbClr val="0095FF"/>
            </a:solidFill>
            <a:ln>
              <a:noFill/>
            </a:ln>
          </p:spPr>
          <p:txBody>
            <a:bodyPr spcFirstLastPara="1" wrap="square" lIns="121850" tIns="121850" rIns="121850" bIns="121850" anchor="ctr" anchorCtr="0">
              <a:noAutofit/>
            </a:bodyPr>
            <a:lstStyle/>
            <a:p>
              <a:pPr marL="0" marR="0" lvl="0" indent="0" algn="ctr" rtl="0">
                <a:lnSpc>
                  <a:spcPct val="100000"/>
                </a:lnSpc>
                <a:spcBef>
                  <a:spcPts val="0"/>
                </a:spcBef>
                <a:spcAft>
                  <a:spcPts val="0"/>
                </a:spcAft>
                <a:buClr>
                  <a:schemeClr val="dk1"/>
                </a:buClr>
                <a:buSzPts val="2487"/>
                <a:buFont typeface="Arial"/>
                <a:buNone/>
              </a:pPr>
              <a:endParaRPr sz="2487" b="0" i="0" u="none" strike="noStrike" cap="none">
                <a:solidFill>
                  <a:srgbClr val="000000"/>
                </a:solidFill>
                <a:latin typeface="Arial"/>
                <a:ea typeface="Arial"/>
                <a:cs typeface="Arial"/>
                <a:sym typeface="Arial"/>
              </a:endParaRPr>
            </a:p>
          </p:txBody>
        </p:sp>
      </p:grpSp>
      <p:sp>
        <p:nvSpPr>
          <p:cNvPr id="15593" name="Google Shape;15593;p134"/>
          <p:cNvSpPr txBox="1"/>
          <p:nvPr/>
        </p:nvSpPr>
        <p:spPr>
          <a:xfrm>
            <a:off x="9410685" y="4308211"/>
            <a:ext cx="2405100" cy="535500"/>
          </a:xfrm>
          <a:prstGeom prst="rect">
            <a:avLst/>
          </a:prstGeom>
          <a:noFill/>
          <a:ln>
            <a:noFill/>
          </a:ln>
        </p:spPr>
        <p:txBody>
          <a:bodyPr spcFirstLastPara="1" wrap="square" lIns="0" tIns="45700" rIns="0" bIns="45700" anchor="t" anchorCtr="0">
            <a:noAutofit/>
          </a:bodyPr>
          <a:lstStyle/>
          <a:p>
            <a:pPr marL="0" marR="0" lvl="0" indent="0" algn="ctr" rtl="0">
              <a:lnSpc>
                <a:spcPct val="90000"/>
              </a:lnSpc>
              <a:spcBef>
                <a:spcPts val="0"/>
              </a:spcBef>
              <a:spcAft>
                <a:spcPts val="0"/>
              </a:spcAft>
              <a:buClr>
                <a:srgbClr val="FFFFFF"/>
              </a:buClr>
              <a:buSzPts val="1600"/>
              <a:buFont typeface="Tomorrow"/>
              <a:buNone/>
            </a:pPr>
            <a:r>
              <a:rPr lang="en-US" sz="1600" b="0" i="0" u="none" strike="noStrike" cap="none">
                <a:solidFill>
                  <a:srgbClr val="FFFFFF"/>
                </a:solidFill>
                <a:latin typeface="Tomorrow"/>
                <a:ea typeface="Tomorrow"/>
                <a:cs typeface="Tomorrow"/>
                <a:sym typeface="Tomorrow"/>
              </a:rPr>
              <a:t>Medida para reduzir hesitação vacinal</a:t>
            </a:r>
            <a:endParaRPr/>
          </a:p>
        </p:txBody>
      </p:sp>
      <p:grpSp>
        <p:nvGrpSpPr>
          <p:cNvPr id="15594" name="Google Shape;15594;p134"/>
          <p:cNvGrpSpPr/>
          <p:nvPr/>
        </p:nvGrpSpPr>
        <p:grpSpPr>
          <a:xfrm>
            <a:off x="212543" y="1543172"/>
            <a:ext cx="5692616" cy="888244"/>
            <a:chOff x="3809747" y="1097770"/>
            <a:chExt cx="4369524" cy="606600"/>
          </a:xfrm>
        </p:grpSpPr>
        <p:grpSp>
          <p:nvGrpSpPr>
            <p:cNvPr id="15595" name="Google Shape;15595;p134"/>
            <p:cNvGrpSpPr/>
            <p:nvPr/>
          </p:nvGrpSpPr>
          <p:grpSpPr>
            <a:xfrm>
              <a:off x="3809747" y="1387234"/>
              <a:ext cx="756000" cy="72000"/>
              <a:chOff x="3809747" y="1615046"/>
              <a:chExt cx="756000" cy="72000"/>
            </a:xfrm>
          </p:grpSpPr>
          <p:cxnSp>
            <p:nvCxnSpPr>
              <p:cNvPr id="15596" name="Google Shape;15596;p134"/>
              <p:cNvCxnSpPr/>
              <p:nvPr/>
            </p:nvCxnSpPr>
            <p:spPr>
              <a:xfrm>
                <a:off x="3809747" y="1656103"/>
                <a:ext cx="720000" cy="0"/>
              </a:xfrm>
              <a:prstGeom prst="straightConnector1">
                <a:avLst/>
              </a:prstGeom>
              <a:noFill/>
              <a:ln w="9525" cap="flat" cmpd="sng">
                <a:solidFill>
                  <a:srgbClr val="004A7F"/>
                </a:solidFill>
                <a:prstDash val="solid"/>
                <a:round/>
                <a:headEnd type="none" w="sm" len="sm"/>
                <a:tailEnd type="none" w="sm" len="sm"/>
              </a:ln>
            </p:spPr>
          </p:cxnSp>
          <p:sp>
            <p:nvSpPr>
              <p:cNvPr id="15597" name="Google Shape;15597;p134"/>
              <p:cNvSpPr/>
              <p:nvPr/>
            </p:nvSpPr>
            <p:spPr>
              <a:xfrm>
                <a:off x="4493747" y="1615046"/>
                <a:ext cx="72000" cy="72000"/>
              </a:xfrm>
              <a:prstGeom prst="ellipse">
                <a:avLst/>
              </a:prstGeom>
              <a:solidFill>
                <a:srgbClr val="004A7F"/>
              </a:solid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grpSp>
        <p:sp>
          <p:nvSpPr>
            <p:cNvPr id="15598" name="Google Shape;15598;p134"/>
            <p:cNvSpPr/>
            <p:nvPr/>
          </p:nvSpPr>
          <p:spPr>
            <a:xfrm>
              <a:off x="4758071" y="1097770"/>
              <a:ext cx="3421200" cy="606600"/>
            </a:xfrm>
            <a:prstGeom prst="roundRect">
              <a:avLst>
                <a:gd name="adj" fmla="val 50000"/>
              </a:avLst>
            </a:prstGeom>
            <a:solidFill>
              <a:srgbClr val="02005E"/>
            </a:solid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b="1">
                  <a:solidFill>
                    <a:srgbClr val="FFFFFF"/>
                  </a:solidFill>
                  <a:latin typeface="Arial"/>
                  <a:ea typeface="Arial"/>
                  <a:cs typeface="Arial"/>
                  <a:sym typeface="Arial"/>
                </a:rPr>
                <a:t>Hesitação vacinal entre as gestantes</a:t>
              </a:r>
              <a:endParaRPr sz="2000" b="1" i="0" u="none" strike="noStrike" cap="none">
                <a:solidFill>
                  <a:srgbClr val="FFFFFF"/>
                </a:solidFill>
                <a:latin typeface="Arial"/>
                <a:ea typeface="Arial"/>
                <a:cs typeface="Arial"/>
                <a:sym typeface="Arial"/>
              </a:endParaRPr>
            </a:p>
          </p:txBody>
        </p:sp>
      </p:grpSp>
      <p:grpSp>
        <p:nvGrpSpPr>
          <p:cNvPr id="15599" name="Google Shape;15599;p134"/>
          <p:cNvGrpSpPr/>
          <p:nvPr/>
        </p:nvGrpSpPr>
        <p:grpSpPr>
          <a:xfrm>
            <a:off x="6235633" y="1566284"/>
            <a:ext cx="5743519" cy="934945"/>
            <a:chOff x="3809747" y="4117513"/>
            <a:chExt cx="4373348" cy="681000"/>
          </a:xfrm>
        </p:grpSpPr>
        <p:grpSp>
          <p:nvGrpSpPr>
            <p:cNvPr id="15600" name="Google Shape;15600;p134"/>
            <p:cNvGrpSpPr/>
            <p:nvPr/>
          </p:nvGrpSpPr>
          <p:grpSpPr>
            <a:xfrm>
              <a:off x="3809747" y="4392291"/>
              <a:ext cx="756000" cy="72000"/>
              <a:chOff x="3809747" y="1615046"/>
              <a:chExt cx="756000" cy="72000"/>
            </a:xfrm>
          </p:grpSpPr>
          <p:cxnSp>
            <p:nvCxnSpPr>
              <p:cNvPr id="15601" name="Google Shape;15601;p134"/>
              <p:cNvCxnSpPr/>
              <p:nvPr/>
            </p:nvCxnSpPr>
            <p:spPr>
              <a:xfrm>
                <a:off x="3809747" y="1656103"/>
                <a:ext cx="720000" cy="0"/>
              </a:xfrm>
              <a:prstGeom prst="straightConnector1">
                <a:avLst/>
              </a:prstGeom>
              <a:noFill/>
              <a:ln w="9525" cap="flat" cmpd="sng">
                <a:solidFill>
                  <a:srgbClr val="004A7F"/>
                </a:solidFill>
                <a:prstDash val="solid"/>
                <a:round/>
                <a:headEnd type="none" w="sm" len="sm"/>
                <a:tailEnd type="none" w="sm" len="sm"/>
              </a:ln>
            </p:spPr>
          </p:cxnSp>
          <p:sp>
            <p:nvSpPr>
              <p:cNvPr id="15602" name="Google Shape;15602;p134"/>
              <p:cNvSpPr/>
              <p:nvPr/>
            </p:nvSpPr>
            <p:spPr>
              <a:xfrm>
                <a:off x="4493747" y="1615046"/>
                <a:ext cx="72000" cy="72000"/>
              </a:xfrm>
              <a:prstGeom prst="ellipse">
                <a:avLst/>
              </a:prstGeom>
              <a:solidFill>
                <a:srgbClr val="004A7F"/>
              </a:solid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grpSp>
        <p:sp>
          <p:nvSpPr>
            <p:cNvPr id="15603" name="Google Shape;15603;p134"/>
            <p:cNvSpPr/>
            <p:nvPr/>
          </p:nvSpPr>
          <p:spPr>
            <a:xfrm>
              <a:off x="4761895" y="4117513"/>
              <a:ext cx="3421200" cy="681000"/>
            </a:xfrm>
            <a:prstGeom prst="roundRect">
              <a:avLst>
                <a:gd name="adj" fmla="val 50000"/>
              </a:avLst>
            </a:prstGeom>
            <a:solidFill>
              <a:srgbClr val="02005E"/>
            </a:solidFill>
            <a:ln w="9525" cap="rnd" cmpd="sng">
              <a:solidFill>
                <a:srgbClr val="004A7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FFFFFF"/>
                  </a:solidFill>
                  <a:latin typeface="Century Gothic"/>
                  <a:ea typeface="Century Gothic"/>
                  <a:cs typeface="Century Gothic"/>
                  <a:sym typeface="Century Gothic"/>
                </a:rPr>
                <a:t>Medidas para </a:t>
              </a:r>
              <a:r>
                <a:rPr lang="en-US" sz="2000" b="1" u="sng">
                  <a:solidFill>
                    <a:srgbClr val="FFFFFF"/>
                  </a:solidFill>
                  <a:latin typeface="Century Gothic"/>
                  <a:ea typeface="Century Gothic"/>
                  <a:cs typeface="Century Gothic"/>
                  <a:sym typeface="Century Gothic"/>
                </a:rPr>
                <a:t>reduzir</a:t>
              </a:r>
              <a:r>
                <a:rPr lang="en-US" sz="2000" b="1">
                  <a:solidFill>
                    <a:srgbClr val="FFFFFF"/>
                  </a:solidFill>
                  <a:latin typeface="Century Gothic"/>
                  <a:ea typeface="Century Gothic"/>
                  <a:cs typeface="Century Gothic"/>
                  <a:sym typeface="Century Gothic"/>
                </a:rPr>
                <a:t> hesitação vacinal</a:t>
              </a:r>
              <a:endParaRPr/>
            </a:p>
            <a:p>
              <a:pPr marL="0" marR="0" lvl="0" indent="0" algn="ctr" rtl="0">
                <a:lnSpc>
                  <a:spcPct val="100000"/>
                </a:lnSpc>
                <a:spcBef>
                  <a:spcPts val="0"/>
                </a:spcBef>
                <a:spcAft>
                  <a:spcPts val="0"/>
                </a:spcAft>
                <a:buClr>
                  <a:schemeClr val="lt1"/>
                </a:buClr>
                <a:buSzPts val="1200"/>
                <a:buFont typeface="Arial"/>
                <a:buNone/>
              </a:pPr>
              <a:endParaRPr sz="1200" b="1" i="0" u="none" strike="noStrike" cap="none">
                <a:solidFill>
                  <a:srgbClr val="FFFFFF"/>
                </a:solidFill>
                <a:latin typeface="Arial"/>
                <a:ea typeface="Arial"/>
                <a:cs typeface="Arial"/>
                <a:sym typeface="Arial"/>
              </a:endParaRPr>
            </a:p>
          </p:txBody>
        </p:sp>
      </p:grpSp>
      <p:sp>
        <p:nvSpPr>
          <p:cNvPr id="15604" name="Google Shape;15604;p134"/>
          <p:cNvSpPr/>
          <p:nvPr/>
        </p:nvSpPr>
        <p:spPr>
          <a:xfrm>
            <a:off x="7968899" y="2879307"/>
            <a:ext cx="705300" cy="663000"/>
          </a:xfrm>
          <a:prstGeom prst="ellipse">
            <a:avLst/>
          </a:prstGeom>
          <a:no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5605" name="Google Shape;15605;p134"/>
          <p:cNvSpPr/>
          <p:nvPr/>
        </p:nvSpPr>
        <p:spPr>
          <a:xfrm>
            <a:off x="7778337" y="4583027"/>
            <a:ext cx="852300" cy="831000"/>
          </a:xfrm>
          <a:prstGeom prst="ellipse">
            <a:avLst/>
          </a:prstGeom>
          <a:no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5606" name="Google Shape;15606;p134"/>
          <p:cNvSpPr/>
          <p:nvPr/>
        </p:nvSpPr>
        <p:spPr>
          <a:xfrm>
            <a:off x="10927266" y="2835464"/>
            <a:ext cx="705300" cy="673800"/>
          </a:xfrm>
          <a:prstGeom prst="ellipse">
            <a:avLst/>
          </a:prstGeom>
          <a:no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5607" name="Google Shape;15607;p134"/>
          <p:cNvSpPr/>
          <p:nvPr/>
        </p:nvSpPr>
        <p:spPr>
          <a:xfrm>
            <a:off x="10770748" y="4611890"/>
            <a:ext cx="711300" cy="745200"/>
          </a:xfrm>
          <a:prstGeom prst="ellipse">
            <a:avLst/>
          </a:prstGeom>
          <a:no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grpSp>
        <p:nvGrpSpPr>
          <p:cNvPr id="15608" name="Google Shape;15608;p134"/>
          <p:cNvGrpSpPr/>
          <p:nvPr/>
        </p:nvGrpSpPr>
        <p:grpSpPr>
          <a:xfrm>
            <a:off x="251988" y="2652399"/>
            <a:ext cx="2833698" cy="1681432"/>
            <a:chOff x="3777604" y="1663626"/>
            <a:chExt cx="1908600" cy="1219401"/>
          </a:xfrm>
        </p:grpSpPr>
        <p:sp>
          <p:nvSpPr>
            <p:cNvPr id="15609" name="Google Shape;15609;p134"/>
            <p:cNvSpPr/>
            <p:nvPr/>
          </p:nvSpPr>
          <p:spPr>
            <a:xfrm>
              <a:off x="4382481" y="1663626"/>
              <a:ext cx="612000" cy="612000"/>
            </a:xfrm>
            <a:prstGeom prst="ellipse">
              <a:avLst/>
            </a:prstGeom>
            <a:no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5610" name="Google Shape;15610;p134"/>
            <p:cNvSpPr txBox="1"/>
            <p:nvPr/>
          </p:nvSpPr>
          <p:spPr>
            <a:xfrm>
              <a:off x="3777604" y="2280327"/>
              <a:ext cx="1908600" cy="60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4242"/>
                </a:buClr>
                <a:buSzPts val="1600"/>
                <a:buFont typeface="Tomorrow"/>
                <a:buNone/>
              </a:pPr>
              <a:r>
                <a:rPr lang="en-US" sz="1600" b="1">
                  <a:solidFill>
                    <a:srgbClr val="424242"/>
                  </a:solidFill>
                  <a:latin typeface="Tomorrow"/>
                  <a:ea typeface="Tomorrow"/>
                  <a:cs typeface="Tomorrow"/>
                  <a:sym typeface="Tomorrow"/>
                </a:rPr>
                <a:t>Falta de compreensão sobre as doenças infecciosas e suas consequências.</a:t>
              </a:r>
              <a:endParaRPr sz="1600" b="1" i="0" u="none" strike="noStrike" cap="none">
                <a:solidFill>
                  <a:srgbClr val="424242"/>
                </a:solidFill>
                <a:latin typeface="Tomorrow"/>
                <a:ea typeface="Tomorrow"/>
                <a:cs typeface="Tomorrow"/>
                <a:sym typeface="Tomorrow"/>
              </a:endParaRPr>
            </a:p>
          </p:txBody>
        </p:sp>
      </p:grpSp>
      <p:grpSp>
        <p:nvGrpSpPr>
          <p:cNvPr id="15611" name="Google Shape;15611;p134"/>
          <p:cNvGrpSpPr/>
          <p:nvPr/>
        </p:nvGrpSpPr>
        <p:grpSpPr>
          <a:xfrm>
            <a:off x="268155" y="4551314"/>
            <a:ext cx="2576349" cy="1433834"/>
            <a:chOff x="3798262" y="2816251"/>
            <a:chExt cx="1821900" cy="1041501"/>
          </a:xfrm>
        </p:grpSpPr>
        <p:sp>
          <p:nvSpPr>
            <p:cNvPr id="15612" name="Google Shape;15612;p134"/>
            <p:cNvSpPr/>
            <p:nvPr/>
          </p:nvSpPr>
          <p:spPr>
            <a:xfrm>
              <a:off x="4403139" y="2816251"/>
              <a:ext cx="612000" cy="612000"/>
            </a:xfrm>
            <a:prstGeom prst="ellipse">
              <a:avLst/>
            </a:prstGeom>
            <a:no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5613" name="Google Shape;15613;p134"/>
            <p:cNvSpPr txBox="1"/>
            <p:nvPr/>
          </p:nvSpPr>
          <p:spPr>
            <a:xfrm>
              <a:off x="3798262" y="3432952"/>
              <a:ext cx="1821900" cy="42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4242"/>
                </a:buClr>
                <a:buSzPts val="1600"/>
                <a:buFont typeface="Tomorrow"/>
                <a:buNone/>
              </a:pPr>
              <a:r>
                <a:rPr lang="en-US" sz="1600" b="1">
                  <a:solidFill>
                    <a:srgbClr val="424242"/>
                  </a:solidFill>
                  <a:latin typeface="Tomorrow"/>
                  <a:ea typeface="Tomorrow"/>
                  <a:cs typeface="Tomorrow"/>
                  <a:sym typeface="Tomorrow"/>
                </a:rPr>
                <a:t>Medo de reações adversas á vacina.</a:t>
              </a:r>
              <a:endParaRPr sz="1600" b="1" i="0" u="none" strike="noStrike" cap="none">
                <a:solidFill>
                  <a:srgbClr val="424242"/>
                </a:solidFill>
                <a:latin typeface="Tomorrow"/>
                <a:ea typeface="Tomorrow"/>
                <a:cs typeface="Tomorrow"/>
                <a:sym typeface="Tomorrow"/>
              </a:endParaRPr>
            </a:p>
          </p:txBody>
        </p:sp>
      </p:grpSp>
      <p:grpSp>
        <p:nvGrpSpPr>
          <p:cNvPr id="15614" name="Google Shape;15614;p134"/>
          <p:cNvGrpSpPr/>
          <p:nvPr/>
        </p:nvGrpSpPr>
        <p:grpSpPr>
          <a:xfrm>
            <a:off x="4320341" y="2824322"/>
            <a:ext cx="2110671" cy="1333655"/>
            <a:chOff x="3777604" y="1663626"/>
            <a:chExt cx="1821900" cy="1098201"/>
          </a:xfrm>
        </p:grpSpPr>
        <p:sp>
          <p:nvSpPr>
            <p:cNvPr id="15615" name="Google Shape;15615;p134"/>
            <p:cNvSpPr/>
            <p:nvPr/>
          </p:nvSpPr>
          <p:spPr>
            <a:xfrm>
              <a:off x="4382481" y="1663626"/>
              <a:ext cx="612000" cy="612000"/>
            </a:xfrm>
            <a:prstGeom prst="ellipse">
              <a:avLst/>
            </a:prstGeom>
            <a:no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5616" name="Google Shape;15616;p134"/>
            <p:cNvSpPr txBox="1"/>
            <p:nvPr/>
          </p:nvSpPr>
          <p:spPr>
            <a:xfrm>
              <a:off x="3777604" y="2280327"/>
              <a:ext cx="1821900" cy="48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4242"/>
                </a:buClr>
                <a:buSzPts val="1600"/>
                <a:buFont typeface="Tomorrow"/>
                <a:buNone/>
              </a:pPr>
              <a:r>
                <a:rPr lang="en-US" sz="1600" b="1">
                  <a:solidFill>
                    <a:srgbClr val="424242"/>
                  </a:solidFill>
                  <a:latin typeface="Tomorrow"/>
                  <a:ea typeface="Tomorrow"/>
                  <a:cs typeface="Tomorrow"/>
                  <a:sym typeface="Tomorrow"/>
                </a:rPr>
                <a:t>Relutância em pagar “do próprio bolso”.</a:t>
              </a:r>
              <a:endParaRPr sz="1600" b="1" i="0" u="none" strike="noStrike" cap="none">
                <a:solidFill>
                  <a:srgbClr val="424242"/>
                </a:solidFill>
                <a:latin typeface="Tomorrow"/>
                <a:ea typeface="Tomorrow"/>
                <a:cs typeface="Tomorrow"/>
                <a:sym typeface="Tomorrow"/>
              </a:endParaRPr>
            </a:p>
          </p:txBody>
        </p:sp>
      </p:grpSp>
      <p:grpSp>
        <p:nvGrpSpPr>
          <p:cNvPr id="15617" name="Google Shape;15617;p134"/>
          <p:cNvGrpSpPr/>
          <p:nvPr/>
        </p:nvGrpSpPr>
        <p:grpSpPr>
          <a:xfrm>
            <a:off x="4320378" y="4634624"/>
            <a:ext cx="2110671" cy="1387303"/>
            <a:chOff x="6803492" y="2935234"/>
            <a:chExt cx="1821900" cy="1153874"/>
          </a:xfrm>
        </p:grpSpPr>
        <p:grpSp>
          <p:nvGrpSpPr>
            <p:cNvPr id="15618" name="Google Shape;15618;p134"/>
            <p:cNvGrpSpPr/>
            <p:nvPr/>
          </p:nvGrpSpPr>
          <p:grpSpPr>
            <a:xfrm>
              <a:off x="6803492" y="2935234"/>
              <a:ext cx="1821900" cy="1153874"/>
              <a:chOff x="3817108" y="2816251"/>
              <a:chExt cx="1821900" cy="1153874"/>
            </a:xfrm>
          </p:grpSpPr>
          <p:sp>
            <p:nvSpPr>
              <p:cNvPr id="15619" name="Google Shape;15619;p134"/>
              <p:cNvSpPr/>
              <p:nvPr/>
            </p:nvSpPr>
            <p:spPr>
              <a:xfrm>
                <a:off x="4403139" y="2816251"/>
                <a:ext cx="612000" cy="612000"/>
              </a:xfrm>
              <a:prstGeom prst="ellipse">
                <a:avLst/>
              </a:prstGeom>
              <a:noFill/>
              <a:ln w="9525" cap="rnd" cmpd="sng">
                <a:solidFill>
                  <a:srgbClr val="004A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5620" name="Google Shape;15620;p134"/>
              <p:cNvSpPr txBox="1"/>
              <p:nvPr/>
            </p:nvSpPr>
            <p:spPr>
              <a:xfrm>
                <a:off x="3817108" y="3483825"/>
                <a:ext cx="1821900" cy="48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4242"/>
                  </a:buClr>
                  <a:buSzPts val="1600"/>
                  <a:buFont typeface="Tomorrow"/>
                  <a:buNone/>
                </a:pPr>
                <a:r>
                  <a:rPr lang="en-US" sz="1600" b="1">
                    <a:solidFill>
                      <a:srgbClr val="424242"/>
                    </a:solidFill>
                    <a:latin typeface="Tomorrow"/>
                    <a:ea typeface="Tomorrow"/>
                    <a:cs typeface="Tomorrow"/>
                    <a:sym typeface="Tomorrow"/>
                  </a:rPr>
                  <a:t>Falta de incentivo do governo.</a:t>
                </a:r>
                <a:endParaRPr sz="1600" b="1" i="0" u="none" strike="noStrike" cap="none">
                  <a:solidFill>
                    <a:srgbClr val="424242"/>
                  </a:solidFill>
                  <a:latin typeface="Tomorrow"/>
                  <a:ea typeface="Tomorrow"/>
                  <a:cs typeface="Tomorrow"/>
                  <a:sym typeface="Tomorrow"/>
                </a:endParaRPr>
              </a:p>
            </p:txBody>
          </p:sp>
        </p:grpSp>
        <p:pic>
          <p:nvPicPr>
            <p:cNvPr id="15621" name="Google Shape;15621;p134"/>
            <p:cNvPicPr preferRelativeResize="0"/>
            <p:nvPr/>
          </p:nvPicPr>
          <p:blipFill rotWithShape="1">
            <a:blip r:embed="rId3">
              <a:alphaModFix/>
            </a:blip>
            <a:srcRect/>
            <a:stretch/>
          </p:blipFill>
          <p:spPr>
            <a:xfrm>
              <a:off x="7533518" y="3086825"/>
              <a:ext cx="315091" cy="315091"/>
            </a:xfrm>
            <a:prstGeom prst="rect">
              <a:avLst/>
            </a:prstGeom>
            <a:noFill/>
            <a:ln>
              <a:noFill/>
            </a:ln>
          </p:spPr>
        </p:pic>
        <p:cxnSp>
          <p:nvCxnSpPr>
            <p:cNvPr id="15622" name="Google Shape;15622;p134"/>
            <p:cNvCxnSpPr/>
            <p:nvPr/>
          </p:nvCxnSpPr>
          <p:spPr>
            <a:xfrm>
              <a:off x="7501120" y="3018895"/>
              <a:ext cx="388800" cy="448200"/>
            </a:xfrm>
            <a:prstGeom prst="straightConnector1">
              <a:avLst/>
            </a:prstGeom>
            <a:noFill/>
            <a:ln w="19050" cap="rnd" cmpd="sng">
              <a:solidFill>
                <a:srgbClr val="C00000"/>
              </a:solidFill>
              <a:prstDash val="solid"/>
              <a:round/>
              <a:headEnd type="none" w="sm" len="sm"/>
              <a:tailEnd type="none" w="sm" len="sm"/>
            </a:ln>
          </p:spPr>
        </p:cxnSp>
      </p:grpSp>
      <p:pic>
        <p:nvPicPr>
          <p:cNvPr id="15623" name="Google Shape;15623;p134"/>
          <p:cNvPicPr preferRelativeResize="0"/>
          <p:nvPr/>
        </p:nvPicPr>
        <p:blipFill rotWithShape="1">
          <a:blip r:embed="rId4">
            <a:alphaModFix/>
          </a:blip>
          <a:srcRect/>
          <a:stretch/>
        </p:blipFill>
        <p:spPr>
          <a:xfrm>
            <a:off x="1379838" y="2811376"/>
            <a:ext cx="564094" cy="564094"/>
          </a:xfrm>
          <a:prstGeom prst="rect">
            <a:avLst/>
          </a:prstGeom>
          <a:noFill/>
          <a:ln>
            <a:noFill/>
          </a:ln>
        </p:spPr>
      </p:pic>
      <p:pic>
        <p:nvPicPr>
          <p:cNvPr id="15624" name="Google Shape;15624;p134"/>
          <p:cNvPicPr preferRelativeResize="0"/>
          <p:nvPr/>
        </p:nvPicPr>
        <p:blipFill rotWithShape="1">
          <a:blip r:embed="rId5">
            <a:alphaModFix/>
          </a:blip>
          <a:srcRect/>
          <a:stretch/>
        </p:blipFill>
        <p:spPr>
          <a:xfrm>
            <a:off x="1360971" y="4681554"/>
            <a:ext cx="454570" cy="454570"/>
          </a:xfrm>
          <a:prstGeom prst="rect">
            <a:avLst/>
          </a:prstGeom>
          <a:noFill/>
          <a:ln>
            <a:noFill/>
          </a:ln>
        </p:spPr>
      </p:pic>
      <p:sp>
        <p:nvSpPr>
          <p:cNvPr id="15625" name="Google Shape;15625;p134"/>
          <p:cNvSpPr/>
          <p:nvPr/>
        </p:nvSpPr>
        <p:spPr>
          <a:xfrm>
            <a:off x="1627886" y="4866736"/>
            <a:ext cx="68100" cy="204600"/>
          </a:xfrm>
          <a:prstGeom prst="rect">
            <a:avLst/>
          </a:prstGeom>
          <a:solidFill>
            <a:schemeClr val="lt1"/>
          </a:solid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pic>
        <p:nvPicPr>
          <p:cNvPr id="15626" name="Google Shape;15626;p134"/>
          <p:cNvPicPr preferRelativeResize="0"/>
          <p:nvPr/>
        </p:nvPicPr>
        <p:blipFill rotWithShape="1">
          <a:blip r:embed="rId6">
            <a:alphaModFix/>
          </a:blip>
          <a:srcRect/>
          <a:stretch/>
        </p:blipFill>
        <p:spPr>
          <a:xfrm rot="8227263">
            <a:off x="1574539" y="4879838"/>
            <a:ext cx="174693" cy="174693"/>
          </a:xfrm>
          <a:prstGeom prst="rect">
            <a:avLst/>
          </a:prstGeom>
          <a:noFill/>
          <a:ln>
            <a:noFill/>
          </a:ln>
        </p:spPr>
      </p:pic>
      <p:pic>
        <p:nvPicPr>
          <p:cNvPr id="15627" name="Google Shape;15627;p134"/>
          <p:cNvPicPr preferRelativeResize="0"/>
          <p:nvPr/>
        </p:nvPicPr>
        <p:blipFill rotWithShape="1">
          <a:blip r:embed="rId7">
            <a:alphaModFix/>
          </a:blip>
          <a:srcRect/>
          <a:stretch/>
        </p:blipFill>
        <p:spPr>
          <a:xfrm>
            <a:off x="5162024" y="2998507"/>
            <a:ext cx="424599" cy="424599"/>
          </a:xfrm>
          <a:prstGeom prst="rect">
            <a:avLst/>
          </a:prstGeom>
          <a:noFill/>
          <a:ln>
            <a:noFill/>
          </a:ln>
        </p:spPr>
      </p:pic>
      <p:sp>
        <p:nvSpPr>
          <p:cNvPr id="15628" name="Google Shape;15628;p134"/>
          <p:cNvSpPr txBox="1"/>
          <p:nvPr/>
        </p:nvSpPr>
        <p:spPr>
          <a:xfrm>
            <a:off x="7500654" y="3627848"/>
            <a:ext cx="1854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24242"/>
              </a:buClr>
              <a:buSzPts val="1600"/>
              <a:buFont typeface="Tomorrow"/>
              <a:buNone/>
            </a:pPr>
            <a:r>
              <a:rPr lang="en-US" sz="1600" b="1">
                <a:solidFill>
                  <a:srgbClr val="424242"/>
                </a:solidFill>
                <a:latin typeface="Tomorrow"/>
                <a:ea typeface="Tomorrow"/>
                <a:cs typeface="Tomorrow"/>
                <a:sym typeface="Tomorrow"/>
              </a:rPr>
              <a:t>Fornecer acesso a fontes confíaveis de informação.</a:t>
            </a:r>
            <a:endParaRPr sz="1600" b="1" i="0" u="none" strike="noStrike" cap="none">
              <a:solidFill>
                <a:srgbClr val="424242"/>
              </a:solidFill>
              <a:latin typeface="Tomorrow"/>
              <a:ea typeface="Tomorrow"/>
              <a:cs typeface="Tomorrow"/>
              <a:sym typeface="Tomorrow"/>
            </a:endParaRPr>
          </a:p>
        </p:txBody>
      </p:sp>
      <p:sp>
        <p:nvSpPr>
          <p:cNvPr id="15629" name="Google Shape;15629;p134"/>
          <p:cNvSpPr txBox="1"/>
          <p:nvPr/>
        </p:nvSpPr>
        <p:spPr>
          <a:xfrm>
            <a:off x="10430173" y="3634789"/>
            <a:ext cx="1854900" cy="58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4242"/>
              </a:buClr>
              <a:buSzPts val="1600"/>
              <a:buFont typeface="Tomorrow"/>
              <a:buNone/>
            </a:pPr>
            <a:r>
              <a:rPr lang="en-US" sz="1600" b="1">
                <a:solidFill>
                  <a:srgbClr val="424242"/>
                </a:solidFill>
                <a:latin typeface="Tomorrow"/>
                <a:ea typeface="Tomorrow"/>
                <a:cs typeface="Tomorrow"/>
                <a:sym typeface="Tomorrow"/>
              </a:rPr>
              <a:t>Recomendação do obstetra.</a:t>
            </a:r>
            <a:r>
              <a:rPr lang="en-US" sz="1600" b="1" i="0" u="none" strike="noStrike" cap="none">
                <a:solidFill>
                  <a:srgbClr val="424242"/>
                </a:solidFill>
                <a:latin typeface="Tomorrow"/>
                <a:ea typeface="Tomorrow"/>
                <a:cs typeface="Tomorrow"/>
                <a:sym typeface="Tomorrow"/>
              </a:rPr>
              <a:t> </a:t>
            </a:r>
            <a:endParaRPr sz="1600" b="1" i="0" u="none" strike="noStrike" cap="none">
              <a:solidFill>
                <a:srgbClr val="FFFFFF"/>
              </a:solidFill>
              <a:latin typeface="Tomorrow"/>
              <a:ea typeface="Tomorrow"/>
              <a:cs typeface="Tomorrow"/>
              <a:sym typeface="Tomorrow"/>
            </a:endParaRPr>
          </a:p>
        </p:txBody>
      </p:sp>
      <p:sp>
        <p:nvSpPr>
          <p:cNvPr id="15630" name="Google Shape;15630;p134"/>
          <p:cNvSpPr txBox="1"/>
          <p:nvPr/>
        </p:nvSpPr>
        <p:spPr>
          <a:xfrm>
            <a:off x="7286128" y="5530829"/>
            <a:ext cx="22842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24242"/>
              </a:buClr>
              <a:buSzPts val="1600"/>
              <a:buFont typeface="Tomorrow"/>
              <a:buNone/>
            </a:pPr>
            <a:r>
              <a:rPr lang="en-US" sz="1600" b="1" i="0" u="none" strike="noStrike" cap="none">
                <a:solidFill>
                  <a:srgbClr val="424242"/>
                </a:solidFill>
                <a:latin typeface="Tomorrow"/>
                <a:ea typeface="Tomorrow"/>
                <a:cs typeface="Tomorrow"/>
                <a:sym typeface="Tomorrow"/>
              </a:rPr>
              <a:t>Disponibilidade de vacinas durante o ano.</a:t>
            </a:r>
            <a:endParaRPr/>
          </a:p>
        </p:txBody>
      </p:sp>
      <p:sp>
        <p:nvSpPr>
          <p:cNvPr id="15631" name="Google Shape;15631;p134"/>
          <p:cNvSpPr txBox="1"/>
          <p:nvPr/>
        </p:nvSpPr>
        <p:spPr>
          <a:xfrm>
            <a:off x="10149700" y="5685717"/>
            <a:ext cx="2260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24242"/>
              </a:buClr>
              <a:buSzPts val="1600"/>
              <a:buFont typeface="Tomorrow"/>
              <a:buNone/>
            </a:pPr>
            <a:r>
              <a:rPr lang="en-US" sz="1600" b="1">
                <a:solidFill>
                  <a:srgbClr val="424242"/>
                </a:solidFill>
                <a:latin typeface="Tomorrow"/>
                <a:ea typeface="Tomorrow"/>
                <a:cs typeface="Tomorrow"/>
                <a:sym typeface="Tomorrow"/>
              </a:rPr>
              <a:t>Subsídio do governo.</a:t>
            </a:r>
            <a:endParaRPr sz="1600" b="1" i="0" u="none" strike="noStrike" cap="none">
              <a:solidFill>
                <a:srgbClr val="424242"/>
              </a:solidFill>
              <a:latin typeface="Tomorrow"/>
              <a:ea typeface="Tomorrow"/>
              <a:cs typeface="Tomorrow"/>
              <a:sym typeface="Tomorrow"/>
            </a:endParaRPr>
          </a:p>
        </p:txBody>
      </p:sp>
      <p:pic>
        <p:nvPicPr>
          <p:cNvPr id="15632" name="Google Shape;15632;p134"/>
          <p:cNvPicPr preferRelativeResize="0"/>
          <p:nvPr/>
        </p:nvPicPr>
        <p:blipFill rotWithShape="1">
          <a:blip r:embed="rId8">
            <a:alphaModFix/>
          </a:blip>
          <a:srcRect/>
          <a:stretch/>
        </p:blipFill>
        <p:spPr>
          <a:xfrm>
            <a:off x="8106670" y="3014898"/>
            <a:ext cx="429683" cy="429683"/>
          </a:xfrm>
          <a:prstGeom prst="rect">
            <a:avLst/>
          </a:prstGeom>
          <a:noFill/>
          <a:ln>
            <a:noFill/>
          </a:ln>
        </p:spPr>
      </p:pic>
      <p:pic>
        <p:nvPicPr>
          <p:cNvPr id="15633" name="Google Shape;15633;p134"/>
          <p:cNvPicPr preferRelativeResize="0"/>
          <p:nvPr/>
        </p:nvPicPr>
        <p:blipFill rotWithShape="1">
          <a:blip r:embed="rId9">
            <a:alphaModFix/>
          </a:blip>
          <a:srcRect/>
          <a:stretch/>
        </p:blipFill>
        <p:spPr>
          <a:xfrm>
            <a:off x="7947901" y="4768940"/>
            <a:ext cx="367183" cy="367183"/>
          </a:xfrm>
          <a:prstGeom prst="rect">
            <a:avLst/>
          </a:prstGeom>
          <a:noFill/>
          <a:ln>
            <a:noFill/>
          </a:ln>
        </p:spPr>
      </p:pic>
      <p:pic>
        <p:nvPicPr>
          <p:cNvPr id="15634" name="Google Shape;15634;p134"/>
          <p:cNvPicPr preferRelativeResize="0"/>
          <p:nvPr/>
        </p:nvPicPr>
        <p:blipFill rotWithShape="1">
          <a:blip r:embed="rId10">
            <a:alphaModFix/>
          </a:blip>
          <a:srcRect/>
          <a:stretch/>
        </p:blipFill>
        <p:spPr>
          <a:xfrm>
            <a:off x="8199048" y="4942558"/>
            <a:ext cx="288642" cy="288642"/>
          </a:xfrm>
          <a:prstGeom prst="rect">
            <a:avLst/>
          </a:prstGeom>
          <a:noFill/>
          <a:ln>
            <a:noFill/>
          </a:ln>
        </p:spPr>
      </p:pic>
      <p:pic>
        <p:nvPicPr>
          <p:cNvPr id="15635" name="Google Shape;15635;p134"/>
          <p:cNvPicPr preferRelativeResize="0"/>
          <p:nvPr/>
        </p:nvPicPr>
        <p:blipFill rotWithShape="1">
          <a:blip r:embed="rId11">
            <a:alphaModFix/>
          </a:blip>
          <a:srcRect/>
          <a:stretch/>
        </p:blipFill>
        <p:spPr>
          <a:xfrm>
            <a:off x="10927266" y="4767170"/>
            <a:ext cx="416874" cy="416874"/>
          </a:xfrm>
          <a:prstGeom prst="rect">
            <a:avLst/>
          </a:prstGeom>
          <a:noFill/>
          <a:ln>
            <a:noFill/>
          </a:ln>
        </p:spPr>
      </p:pic>
      <p:pic>
        <p:nvPicPr>
          <p:cNvPr id="15636" name="Google Shape;15636;p134"/>
          <p:cNvPicPr preferRelativeResize="0"/>
          <p:nvPr/>
        </p:nvPicPr>
        <p:blipFill rotWithShape="1">
          <a:blip r:embed="rId12">
            <a:alphaModFix/>
          </a:blip>
          <a:srcRect/>
          <a:stretch/>
        </p:blipFill>
        <p:spPr>
          <a:xfrm>
            <a:off x="11090578" y="2973585"/>
            <a:ext cx="391482" cy="391482"/>
          </a:xfrm>
          <a:prstGeom prst="rect">
            <a:avLst/>
          </a:prstGeom>
          <a:noFill/>
          <a:ln>
            <a:noFill/>
          </a:ln>
        </p:spPr>
      </p:pic>
      <p:pic>
        <p:nvPicPr>
          <p:cNvPr id="15637" name="Google Shape;15637;p134"/>
          <p:cNvPicPr preferRelativeResize="0"/>
          <p:nvPr/>
        </p:nvPicPr>
        <p:blipFill rotWithShape="1">
          <a:blip r:embed="rId13">
            <a:alphaModFix/>
          </a:blip>
          <a:srcRect/>
          <a:stretch/>
        </p:blipFill>
        <p:spPr>
          <a:xfrm>
            <a:off x="11340699" y="3169013"/>
            <a:ext cx="278000" cy="278000"/>
          </a:xfrm>
          <a:prstGeom prst="rect">
            <a:avLst/>
          </a:prstGeom>
          <a:noFill/>
          <a:ln>
            <a:noFill/>
          </a:ln>
        </p:spPr>
      </p:pic>
      <p:pic>
        <p:nvPicPr>
          <p:cNvPr id="15638" name="Google Shape;15638;p134" descr="Moça grávida com preenchimento sólido"/>
          <p:cNvPicPr preferRelativeResize="0"/>
          <p:nvPr/>
        </p:nvPicPr>
        <p:blipFill rotWithShape="1">
          <a:blip r:embed="rId14">
            <a:alphaModFix/>
          </a:blip>
          <a:srcRect/>
          <a:stretch/>
        </p:blipFill>
        <p:spPr>
          <a:xfrm>
            <a:off x="2565322" y="3469123"/>
            <a:ext cx="2150934" cy="2150934"/>
          </a:xfrm>
          <a:prstGeom prst="rect">
            <a:avLst/>
          </a:prstGeom>
          <a:noFill/>
          <a:ln>
            <a:noFill/>
          </a:ln>
        </p:spPr>
      </p:pic>
      <p:pic>
        <p:nvPicPr>
          <p:cNvPr id="15639" name="Google Shape;15639;p134" descr="Gráfico de barra de curva exponencial de pandemia com preenchimento sólido"/>
          <p:cNvPicPr preferRelativeResize="0"/>
          <p:nvPr/>
        </p:nvPicPr>
        <p:blipFill rotWithShape="1">
          <a:blip r:embed="rId15">
            <a:alphaModFix/>
          </a:blip>
          <a:srcRect/>
          <a:stretch/>
        </p:blipFill>
        <p:spPr>
          <a:xfrm>
            <a:off x="9098411" y="4078254"/>
            <a:ext cx="1358957" cy="1358957"/>
          </a:xfrm>
          <a:prstGeom prst="rect">
            <a:avLst/>
          </a:prstGeom>
          <a:noFill/>
          <a:ln>
            <a:noFill/>
          </a:ln>
        </p:spPr>
      </p:pic>
      <p:sp>
        <p:nvSpPr>
          <p:cNvPr id="2" name="Retângulo 1">
            <a:extLst>
              <a:ext uri="{FF2B5EF4-FFF2-40B4-BE49-F238E27FC236}">
                <a16:creationId xmlns:a16="http://schemas.microsoft.com/office/drawing/2014/main" id="{07328D58-77F3-69C7-340B-DEB8DCA8F470}"/>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0F67D17D-2164-68DE-7632-1C0A79CB9130}"/>
              </a:ext>
            </a:extLst>
          </p:cNvPr>
          <p:cNvPicPr preferRelativeResize="0"/>
          <p:nvPr/>
        </p:nvPicPr>
        <p:blipFill rotWithShape="1">
          <a:blip r:embed="rId16">
            <a:alphaModFix/>
          </a:blip>
          <a:srcRect/>
          <a:stretch/>
        </p:blipFill>
        <p:spPr>
          <a:xfrm>
            <a:off x="533400" y="6399091"/>
            <a:ext cx="706245" cy="2784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44"/>
        <p:cNvGrpSpPr/>
        <p:nvPr/>
      </p:nvGrpSpPr>
      <p:grpSpPr>
        <a:xfrm>
          <a:off x="0" y="0"/>
          <a:ext cx="0" cy="0"/>
          <a:chOff x="0" y="0"/>
          <a:chExt cx="0" cy="0"/>
        </a:xfrm>
      </p:grpSpPr>
      <p:sp>
        <p:nvSpPr>
          <p:cNvPr id="15645" name="Google Shape;15645;p135"/>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pic>
        <p:nvPicPr>
          <p:cNvPr id="15646" name="Google Shape;15646;p135"/>
          <p:cNvPicPr preferRelativeResize="0"/>
          <p:nvPr/>
        </p:nvPicPr>
        <p:blipFill rotWithShape="1">
          <a:blip r:embed="rId3">
            <a:alphaModFix/>
          </a:blip>
          <a:srcRect l="20645" t="8348" r="21604" b="23387"/>
          <a:stretch/>
        </p:blipFill>
        <p:spPr>
          <a:xfrm>
            <a:off x="-173035" y="1327896"/>
            <a:ext cx="2903003" cy="4427603"/>
          </a:xfrm>
          <a:prstGeom prst="rect">
            <a:avLst/>
          </a:prstGeom>
          <a:noFill/>
          <a:ln>
            <a:noFill/>
          </a:ln>
        </p:spPr>
      </p:pic>
      <p:grpSp>
        <p:nvGrpSpPr>
          <p:cNvPr id="15647" name="Google Shape;15647;p135"/>
          <p:cNvGrpSpPr/>
          <p:nvPr/>
        </p:nvGrpSpPr>
        <p:grpSpPr>
          <a:xfrm>
            <a:off x="6619905" y="1204514"/>
            <a:ext cx="5572589" cy="1394100"/>
            <a:chOff x="6557963" y="1575436"/>
            <a:chExt cx="5634000" cy="1394100"/>
          </a:xfrm>
        </p:grpSpPr>
        <p:sp>
          <p:nvSpPr>
            <p:cNvPr id="15648" name="Google Shape;15648;p135"/>
            <p:cNvSpPr/>
            <p:nvPr/>
          </p:nvSpPr>
          <p:spPr>
            <a:xfrm rot="-5400000">
              <a:off x="8677913" y="-544514"/>
              <a:ext cx="1394100" cy="5634000"/>
            </a:xfrm>
            <a:prstGeom prst="round2SameRect">
              <a:avLst>
                <a:gd name="adj1" fmla="val 50000"/>
                <a:gd name="adj2" fmla="val 0"/>
              </a:avLst>
            </a:prstGeom>
            <a:solidFill>
              <a:schemeClr val="accent1">
                <a:alpha val="1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649" name="Google Shape;15649;p135"/>
            <p:cNvSpPr txBox="1"/>
            <p:nvPr/>
          </p:nvSpPr>
          <p:spPr>
            <a:xfrm>
              <a:off x="7903869" y="1801846"/>
              <a:ext cx="4074900" cy="916200"/>
            </a:xfrm>
            <a:prstGeom prst="rect">
              <a:avLst/>
            </a:prstGeom>
            <a:noFill/>
            <a:ln>
              <a:noFill/>
            </a:ln>
          </p:spPr>
          <p:txBody>
            <a:bodyPr spcFirstLastPara="1" wrap="square" lIns="0" tIns="8925" rIns="0" bIns="0" anchor="t" anchorCtr="0">
              <a:spAutoFit/>
            </a:bodyPr>
            <a:lstStyle/>
            <a:p>
              <a:pPr marL="8929" marR="3572" lvl="0" indent="0" algn="l" rtl="0">
                <a:lnSpc>
                  <a:spcPct val="11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Proteção direta às gestantes, que podem ser não imunizadas ou terem declínio de imunidade </a:t>
              </a:r>
              <a:r>
                <a:rPr lang="en-US" sz="1800" baseline="30000">
                  <a:solidFill>
                    <a:schemeClr val="dk1"/>
                  </a:solidFill>
                  <a:latin typeface="Arial"/>
                  <a:ea typeface="Arial"/>
                  <a:cs typeface="Arial"/>
                  <a:sym typeface="Arial"/>
                </a:rPr>
                <a:t>3,5,6</a:t>
              </a:r>
              <a:endParaRPr/>
            </a:p>
          </p:txBody>
        </p:sp>
        <p:grpSp>
          <p:nvGrpSpPr>
            <p:cNvPr id="15650" name="Google Shape;15650;p135"/>
            <p:cNvGrpSpPr/>
            <p:nvPr/>
          </p:nvGrpSpPr>
          <p:grpSpPr>
            <a:xfrm>
              <a:off x="6833097" y="1860157"/>
              <a:ext cx="820014" cy="783212"/>
              <a:chOff x="3551738" y="926434"/>
              <a:chExt cx="768739" cy="734238"/>
            </a:xfrm>
          </p:grpSpPr>
          <p:sp>
            <p:nvSpPr>
              <p:cNvPr id="15651" name="Google Shape;15651;p135"/>
              <p:cNvSpPr/>
              <p:nvPr/>
            </p:nvSpPr>
            <p:spPr>
              <a:xfrm>
                <a:off x="3551738" y="926434"/>
                <a:ext cx="768739" cy="734238"/>
              </a:xfrm>
              <a:custGeom>
                <a:avLst/>
                <a:gdLst/>
                <a:ahLst/>
                <a:cxnLst/>
                <a:rect l="l" t="t" r="r" b="b"/>
                <a:pathLst>
                  <a:path w="1457325" h="1391920" extrusionOk="0">
                    <a:moveTo>
                      <a:pt x="1456944" y="0"/>
                    </a:moveTo>
                    <a:lnTo>
                      <a:pt x="728472" y="0"/>
                    </a:lnTo>
                    <a:lnTo>
                      <a:pt x="678596" y="1605"/>
                    </a:lnTo>
                    <a:lnTo>
                      <a:pt x="629622" y="6351"/>
                    </a:lnTo>
                    <a:lnTo>
                      <a:pt x="581659" y="14134"/>
                    </a:lnTo>
                    <a:lnTo>
                      <a:pt x="534815" y="24851"/>
                    </a:lnTo>
                    <a:lnTo>
                      <a:pt x="489198" y="38398"/>
                    </a:lnTo>
                    <a:lnTo>
                      <a:pt x="444918" y="54672"/>
                    </a:lnTo>
                    <a:lnTo>
                      <a:pt x="402081" y="73568"/>
                    </a:lnTo>
                    <a:lnTo>
                      <a:pt x="360798" y="94984"/>
                    </a:lnTo>
                    <a:lnTo>
                      <a:pt x="321176" y="118816"/>
                    </a:lnTo>
                    <a:lnTo>
                      <a:pt x="283324" y="144959"/>
                    </a:lnTo>
                    <a:lnTo>
                      <a:pt x="247351" y="173311"/>
                    </a:lnTo>
                    <a:lnTo>
                      <a:pt x="213364" y="203768"/>
                    </a:lnTo>
                    <a:lnTo>
                      <a:pt x="181473" y="236226"/>
                    </a:lnTo>
                    <a:lnTo>
                      <a:pt x="151786" y="270581"/>
                    </a:lnTo>
                    <a:lnTo>
                      <a:pt x="124411" y="306731"/>
                    </a:lnTo>
                    <a:lnTo>
                      <a:pt x="99457" y="344570"/>
                    </a:lnTo>
                    <a:lnTo>
                      <a:pt x="77033" y="383997"/>
                    </a:lnTo>
                    <a:lnTo>
                      <a:pt x="57247" y="424906"/>
                    </a:lnTo>
                    <a:lnTo>
                      <a:pt x="40206" y="467195"/>
                    </a:lnTo>
                    <a:lnTo>
                      <a:pt x="26021" y="510760"/>
                    </a:lnTo>
                    <a:lnTo>
                      <a:pt x="14799" y="555497"/>
                    </a:lnTo>
                    <a:lnTo>
                      <a:pt x="6650" y="601303"/>
                    </a:lnTo>
                    <a:lnTo>
                      <a:pt x="1680" y="648073"/>
                    </a:lnTo>
                    <a:lnTo>
                      <a:pt x="0" y="695705"/>
                    </a:lnTo>
                    <a:lnTo>
                      <a:pt x="1680" y="743338"/>
                    </a:lnTo>
                    <a:lnTo>
                      <a:pt x="6650" y="790108"/>
                    </a:lnTo>
                    <a:lnTo>
                      <a:pt x="14799" y="835914"/>
                    </a:lnTo>
                    <a:lnTo>
                      <a:pt x="26021" y="880651"/>
                    </a:lnTo>
                    <a:lnTo>
                      <a:pt x="40206" y="924216"/>
                    </a:lnTo>
                    <a:lnTo>
                      <a:pt x="57247" y="966505"/>
                    </a:lnTo>
                    <a:lnTo>
                      <a:pt x="77033" y="1007414"/>
                    </a:lnTo>
                    <a:lnTo>
                      <a:pt x="99457" y="1046841"/>
                    </a:lnTo>
                    <a:lnTo>
                      <a:pt x="124411" y="1084680"/>
                    </a:lnTo>
                    <a:lnTo>
                      <a:pt x="151786" y="1120830"/>
                    </a:lnTo>
                    <a:lnTo>
                      <a:pt x="181473" y="1155185"/>
                    </a:lnTo>
                    <a:lnTo>
                      <a:pt x="213364" y="1187643"/>
                    </a:lnTo>
                    <a:lnTo>
                      <a:pt x="247351" y="1218100"/>
                    </a:lnTo>
                    <a:lnTo>
                      <a:pt x="283324" y="1246452"/>
                    </a:lnTo>
                    <a:lnTo>
                      <a:pt x="321176" y="1272595"/>
                    </a:lnTo>
                    <a:lnTo>
                      <a:pt x="360798" y="1296427"/>
                    </a:lnTo>
                    <a:lnTo>
                      <a:pt x="402081" y="1317843"/>
                    </a:lnTo>
                    <a:lnTo>
                      <a:pt x="444918" y="1336739"/>
                    </a:lnTo>
                    <a:lnTo>
                      <a:pt x="489198" y="1353013"/>
                    </a:lnTo>
                    <a:lnTo>
                      <a:pt x="534815" y="1366560"/>
                    </a:lnTo>
                    <a:lnTo>
                      <a:pt x="581659" y="1377277"/>
                    </a:lnTo>
                    <a:lnTo>
                      <a:pt x="629622" y="1385060"/>
                    </a:lnTo>
                    <a:lnTo>
                      <a:pt x="678596" y="1389806"/>
                    </a:lnTo>
                    <a:lnTo>
                      <a:pt x="728472" y="1391411"/>
                    </a:lnTo>
                    <a:lnTo>
                      <a:pt x="778347" y="1389806"/>
                    </a:lnTo>
                    <a:lnTo>
                      <a:pt x="827321" y="1385060"/>
                    </a:lnTo>
                    <a:lnTo>
                      <a:pt x="875284" y="1377277"/>
                    </a:lnTo>
                    <a:lnTo>
                      <a:pt x="922128" y="1366560"/>
                    </a:lnTo>
                    <a:lnTo>
                      <a:pt x="967745" y="1353013"/>
                    </a:lnTo>
                    <a:lnTo>
                      <a:pt x="1012025" y="1336739"/>
                    </a:lnTo>
                    <a:lnTo>
                      <a:pt x="1054862" y="1317843"/>
                    </a:lnTo>
                    <a:lnTo>
                      <a:pt x="1096145" y="1296427"/>
                    </a:lnTo>
                    <a:lnTo>
                      <a:pt x="1135767" y="1272595"/>
                    </a:lnTo>
                    <a:lnTo>
                      <a:pt x="1173619" y="1246452"/>
                    </a:lnTo>
                    <a:lnTo>
                      <a:pt x="1209592" y="1218100"/>
                    </a:lnTo>
                    <a:lnTo>
                      <a:pt x="1243579" y="1187643"/>
                    </a:lnTo>
                    <a:lnTo>
                      <a:pt x="1275470" y="1155185"/>
                    </a:lnTo>
                    <a:lnTo>
                      <a:pt x="1305157" y="1120830"/>
                    </a:lnTo>
                    <a:lnTo>
                      <a:pt x="1332532" y="1084680"/>
                    </a:lnTo>
                    <a:lnTo>
                      <a:pt x="1357486" y="1046841"/>
                    </a:lnTo>
                    <a:lnTo>
                      <a:pt x="1379910" y="1007414"/>
                    </a:lnTo>
                    <a:lnTo>
                      <a:pt x="1399696" y="966505"/>
                    </a:lnTo>
                    <a:lnTo>
                      <a:pt x="1416737" y="924216"/>
                    </a:lnTo>
                    <a:lnTo>
                      <a:pt x="1430922" y="880651"/>
                    </a:lnTo>
                    <a:lnTo>
                      <a:pt x="1442144" y="835914"/>
                    </a:lnTo>
                    <a:lnTo>
                      <a:pt x="1450293" y="790108"/>
                    </a:lnTo>
                    <a:lnTo>
                      <a:pt x="1455263" y="743338"/>
                    </a:lnTo>
                    <a:lnTo>
                      <a:pt x="1456944" y="695705"/>
                    </a:lnTo>
                    <a:lnTo>
                      <a:pt x="1456944"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84"/>
                  <a:buFont typeface="Arial"/>
                  <a:buNone/>
                </a:pPr>
                <a:endParaRPr sz="984" b="0" i="0" u="none" strike="noStrike" cap="none">
                  <a:solidFill>
                    <a:srgbClr val="000000"/>
                  </a:solidFill>
                  <a:latin typeface="Arial"/>
                  <a:ea typeface="Arial"/>
                  <a:cs typeface="Arial"/>
                  <a:sym typeface="Arial"/>
                </a:endParaRPr>
              </a:p>
            </p:txBody>
          </p:sp>
          <p:pic>
            <p:nvPicPr>
              <p:cNvPr id="15652" name="Google Shape;15652;p135"/>
              <p:cNvPicPr preferRelativeResize="0"/>
              <p:nvPr/>
            </p:nvPicPr>
            <p:blipFill rotWithShape="1">
              <a:blip r:embed="rId4">
                <a:alphaModFix/>
              </a:blip>
              <a:srcRect/>
              <a:stretch/>
            </p:blipFill>
            <p:spPr>
              <a:xfrm>
                <a:off x="3673896" y="976262"/>
                <a:ext cx="540067" cy="532834"/>
              </a:xfrm>
              <a:prstGeom prst="rect">
                <a:avLst/>
              </a:prstGeom>
              <a:noFill/>
              <a:ln>
                <a:noFill/>
              </a:ln>
            </p:spPr>
          </p:pic>
        </p:grpSp>
      </p:grpSp>
      <p:sp>
        <p:nvSpPr>
          <p:cNvPr id="15653" name="Google Shape;15653;p135"/>
          <p:cNvSpPr txBox="1"/>
          <p:nvPr/>
        </p:nvSpPr>
        <p:spPr>
          <a:xfrm>
            <a:off x="3079715" y="2829142"/>
            <a:ext cx="3227100" cy="991800"/>
          </a:xfrm>
          <a:prstGeom prst="rect">
            <a:avLst/>
          </a:prstGeom>
          <a:noFill/>
          <a:ln>
            <a:noFill/>
          </a:ln>
        </p:spPr>
        <p:txBody>
          <a:bodyPr spcFirstLastPara="1" wrap="square" lIns="0" tIns="8475" rIns="0" bIns="0" anchor="t" anchorCtr="0">
            <a:spAutoFit/>
          </a:bodyPr>
          <a:lstStyle/>
          <a:p>
            <a:pPr marL="8928" marR="3572" lvl="0" indent="0" algn="l" rtl="0">
              <a:lnSpc>
                <a:spcPct val="119800"/>
              </a:lnSpc>
              <a:spcBef>
                <a:spcPts val="0"/>
              </a:spcBef>
              <a:spcAft>
                <a:spcPts val="0"/>
              </a:spcAft>
              <a:buClr>
                <a:srgbClr val="0000CA"/>
              </a:buClr>
              <a:buSzPts val="1800"/>
              <a:buFont typeface="Arial"/>
              <a:buNone/>
            </a:pPr>
            <a:r>
              <a:rPr lang="en-US" sz="1800" b="1">
                <a:solidFill>
                  <a:srgbClr val="0000CA"/>
                </a:solidFill>
                <a:latin typeface="Arial"/>
                <a:ea typeface="Arial"/>
                <a:cs typeface="Arial"/>
                <a:sym typeface="Arial"/>
              </a:rPr>
              <a:t>A infecção </a:t>
            </a:r>
            <a:r>
              <a:rPr lang="en-US" sz="1800">
                <a:solidFill>
                  <a:srgbClr val="0000CA"/>
                </a:solidFill>
                <a:latin typeface="Arial"/>
                <a:ea typeface="Arial"/>
                <a:cs typeface="Arial"/>
                <a:sym typeface="Arial"/>
              </a:rPr>
              <a:t>durante a gestação promove risco de </a:t>
            </a:r>
            <a:r>
              <a:rPr lang="en-US" sz="1800" b="1">
                <a:solidFill>
                  <a:srgbClr val="0000CA"/>
                </a:solidFill>
                <a:latin typeface="Arial"/>
                <a:ea typeface="Arial"/>
                <a:cs typeface="Arial"/>
                <a:sym typeface="Arial"/>
              </a:rPr>
              <a:t>complicações</a:t>
            </a:r>
            <a:r>
              <a:rPr lang="en-US" sz="1800">
                <a:solidFill>
                  <a:srgbClr val="0000CA"/>
                </a:solidFill>
                <a:latin typeface="Arial"/>
                <a:ea typeface="Arial"/>
                <a:cs typeface="Arial"/>
                <a:sym typeface="Arial"/>
              </a:rPr>
              <a:t> ao feto e durante o parto </a:t>
            </a:r>
            <a:r>
              <a:rPr lang="en-US" sz="1800" baseline="30000">
                <a:solidFill>
                  <a:srgbClr val="0000CA"/>
                </a:solidFill>
                <a:latin typeface="Arial"/>
                <a:ea typeface="Arial"/>
                <a:cs typeface="Arial"/>
                <a:sym typeface="Arial"/>
              </a:rPr>
              <a:t>2</a:t>
            </a:r>
            <a:endParaRPr/>
          </a:p>
        </p:txBody>
      </p:sp>
      <p:sp>
        <p:nvSpPr>
          <p:cNvPr id="15654" name="Google Shape;15654;p135"/>
          <p:cNvSpPr txBox="1"/>
          <p:nvPr/>
        </p:nvSpPr>
        <p:spPr>
          <a:xfrm>
            <a:off x="3078007" y="4295696"/>
            <a:ext cx="3437700" cy="1656600"/>
          </a:xfrm>
          <a:prstGeom prst="rect">
            <a:avLst/>
          </a:prstGeom>
          <a:noFill/>
          <a:ln>
            <a:noFill/>
          </a:ln>
        </p:spPr>
        <p:txBody>
          <a:bodyPr spcFirstLastPara="1" wrap="square" lIns="0" tIns="8475" rIns="0" bIns="0" anchor="t" anchorCtr="0">
            <a:spAutoFit/>
          </a:bodyPr>
          <a:lstStyle/>
          <a:p>
            <a:pPr marL="8928" marR="3572" lvl="0" indent="0" algn="l" rtl="0">
              <a:lnSpc>
                <a:spcPct val="119800"/>
              </a:lnSpc>
              <a:spcBef>
                <a:spcPts val="0"/>
              </a:spcBef>
              <a:spcAft>
                <a:spcPts val="0"/>
              </a:spcAft>
              <a:buNone/>
            </a:pPr>
            <a:r>
              <a:rPr lang="en-US" sz="1800" b="1">
                <a:solidFill>
                  <a:srgbClr val="0000CA"/>
                </a:solidFill>
                <a:latin typeface="Arial"/>
                <a:ea typeface="Arial"/>
                <a:cs typeface="Arial"/>
                <a:sym typeface="Arial"/>
              </a:rPr>
              <a:t>A morbidade e a mortalidade </a:t>
            </a:r>
            <a:r>
              <a:rPr lang="en-US" sz="1800">
                <a:solidFill>
                  <a:srgbClr val="0000CA"/>
                </a:solidFill>
                <a:latin typeface="Arial"/>
                <a:ea typeface="Arial"/>
                <a:cs typeface="Arial"/>
                <a:sym typeface="Arial"/>
              </a:rPr>
              <a:t>relacionadas à doença infecciosa entre bebês são as mais altas nas primeiras semanas de após o nascimento </a:t>
            </a:r>
            <a:r>
              <a:rPr lang="en-US" sz="1800" baseline="30000">
                <a:solidFill>
                  <a:srgbClr val="0000CA"/>
                </a:solidFill>
                <a:latin typeface="Arial"/>
                <a:ea typeface="Arial"/>
                <a:cs typeface="Arial"/>
                <a:sym typeface="Arial"/>
              </a:rPr>
              <a:t>3,4</a:t>
            </a:r>
            <a:endParaRPr/>
          </a:p>
        </p:txBody>
      </p:sp>
      <p:sp>
        <p:nvSpPr>
          <p:cNvPr id="15655" name="Google Shape;15655;p135"/>
          <p:cNvSpPr txBox="1"/>
          <p:nvPr/>
        </p:nvSpPr>
        <p:spPr>
          <a:xfrm>
            <a:off x="3079715" y="1393723"/>
            <a:ext cx="3540000" cy="991800"/>
          </a:xfrm>
          <a:prstGeom prst="rect">
            <a:avLst/>
          </a:prstGeom>
          <a:noFill/>
          <a:ln>
            <a:noFill/>
          </a:ln>
        </p:spPr>
        <p:txBody>
          <a:bodyPr spcFirstLastPara="1" wrap="square" lIns="0" tIns="8475" rIns="0" bIns="0" anchor="t" anchorCtr="0">
            <a:spAutoFit/>
          </a:bodyPr>
          <a:lstStyle/>
          <a:p>
            <a:pPr marL="8928" marR="3572" lvl="0" indent="0" algn="l" rtl="0">
              <a:lnSpc>
                <a:spcPct val="119800"/>
              </a:lnSpc>
              <a:spcBef>
                <a:spcPts val="0"/>
              </a:spcBef>
              <a:spcAft>
                <a:spcPts val="0"/>
              </a:spcAft>
              <a:buClr>
                <a:srgbClr val="0000CA"/>
              </a:buClr>
              <a:buSzPts val="1800"/>
              <a:buFont typeface="Arial"/>
              <a:buNone/>
            </a:pPr>
            <a:r>
              <a:rPr lang="en-US" sz="1800">
                <a:solidFill>
                  <a:srgbClr val="0000CA"/>
                </a:solidFill>
                <a:latin typeface="Arial"/>
                <a:ea typeface="Arial"/>
                <a:cs typeface="Arial"/>
                <a:sym typeface="Arial"/>
              </a:rPr>
              <a:t>Gestantes têm </a:t>
            </a:r>
            <a:r>
              <a:rPr lang="en-US" sz="1800" b="1">
                <a:solidFill>
                  <a:srgbClr val="0000CA"/>
                </a:solidFill>
                <a:latin typeface="Arial"/>
                <a:ea typeface="Arial"/>
                <a:cs typeface="Arial"/>
                <a:sym typeface="Arial"/>
              </a:rPr>
              <a:t>maior risco de doença mais grave</a:t>
            </a:r>
            <a:r>
              <a:rPr lang="en-US" sz="1800">
                <a:solidFill>
                  <a:srgbClr val="0000CA"/>
                </a:solidFill>
                <a:latin typeface="Arial"/>
                <a:ea typeface="Arial"/>
                <a:cs typeface="Arial"/>
                <a:sym typeface="Arial"/>
              </a:rPr>
              <a:t> de certas infecções </a:t>
            </a:r>
            <a:r>
              <a:rPr lang="en-US" sz="1800" b="1">
                <a:solidFill>
                  <a:srgbClr val="0000CA"/>
                </a:solidFill>
                <a:latin typeface="Arial"/>
                <a:ea typeface="Arial"/>
                <a:cs typeface="Arial"/>
                <a:sym typeface="Arial"/>
              </a:rPr>
              <a:t>durante a gestação</a:t>
            </a:r>
            <a:r>
              <a:rPr lang="en-US" sz="1800" b="1" baseline="30000">
                <a:solidFill>
                  <a:srgbClr val="0000CA"/>
                </a:solidFill>
                <a:latin typeface="Arial"/>
                <a:ea typeface="Arial"/>
                <a:cs typeface="Arial"/>
                <a:sym typeface="Arial"/>
              </a:rPr>
              <a:t>1</a:t>
            </a:r>
            <a:r>
              <a:rPr lang="en-US" sz="1800" b="1">
                <a:solidFill>
                  <a:srgbClr val="0000CA"/>
                </a:solidFill>
                <a:latin typeface="Arial"/>
                <a:ea typeface="Arial"/>
                <a:cs typeface="Arial"/>
                <a:sym typeface="Arial"/>
              </a:rPr>
              <a:t> </a:t>
            </a:r>
            <a:endParaRPr/>
          </a:p>
        </p:txBody>
      </p:sp>
      <p:sp>
        <p:nvSpPr>
          <p:cNvPr id="15656" name="Google Shape;15656;p135"/>
          <p:cNvSpPr txBox="1">
            <a:spLocks noGrp="1"/>
          </p:cNvSpPr>
          <p:nvPr>
            <p:ph type="title"/>
          </p:nvPr>
        </p:nvSpPr>
        <p:spPr>
          <a:xfrm>
            <a:off x="3726804" y="223985"/>
            <a:ext cx="5989800" cy="463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C9"/>
              </a:buClr>
              <a:buSzPts val="2800"/>
              <a:buFont typeface="Tomorrow"/>
              <a:buNone/>
            </a:pPr>
            <a:r>
              <a:rPr lang="en-US" sz="2800">
                <a:solidFill>
                  <a:srgbClr val="0000C9"/>
                </a:solidFill>
                <a:latin typeface="Tomorrow"/>
                <a:ea typeface="Tomorrow"/>
                <a:cs typeface="Tomorrow"/>
                <a:sym typeface="Tomorrow"/>
              </a:rPr>
              <a:t>Por que imunizar gestantes?</a:t>
            </a:r>
            <a:endParaRPr/>
          </a:p>
        </p:txBody>
      </p:sp>
      <p:sp>
        <p:nvSpPr>
          <p:cNvPr id="15657" name="Google Shape;15657;p135"/>
          <p:cNvSpPr/>
          <p:nvPr/>
        </p:nvSpPr>
        <p:spPr>
          <a:xfrm>
            <a:off x="2589291" y="1380652"/>
            <a:ext cx="389400" cy="389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1</a:t>
            </a:r>
            <a:endParaRPr/>
          </a:p>
        </p:txBody>
      </p:sp>
      <p:sp>
        <p:nvSpPr>
          <p:cNvPr id="15658" name="Google Shape;15658;p135"/>
          <p:cNvSpPr/>
          <p:nvPr/>
        </p:nvSpPr>
        <p:spPr>
          <a:xfrm>
            <a:off x="2589291" y="2830679"/>
            <a:ext cx="389400" cy="389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2</a:t>
            </a:r>
            <a:endParaRPr/>
          </a:p>
        </p:txBody>
      </p:sp>
      <p:sp>
        <p:nvSpPr>
          <p:cNvPr id="15659" name="Google Shape;15659;p135"/>
          <p:cNvSpPr/>
          <p:nvPr/>
        </p:nvSpPr>
        <p:spPr>
          <a:xfrm>
            <a:off x="2586705" y="4288456"/>
            <a:ext cx="389400" cy="389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3</a:t>
            </a:r>
            <a:endParaRPr/>
          </a:p>
        </p:txBody>
      </p:sp>
      <p:grpSp>
        <p:nvGrpSpPr>
          <p:cNvPr id="15660" name="Google Shape;15660;p135"/>
          <p:cNvGrpSpPr/>
          <p:nvPr/>
        </p:nvGrpSpPr>
        <p:grpSpPr>
          <a:xfrm>
            <a:off x="6557964" y="2901567"/>
            <a:ext cx="5634000" cy="1394100"/>
            <a:chOff x="6557963" y="3113186"/>
            <a:chExt cx="5634000" cy="1394100"/>
          </a:xfrm>
        </p:grpSpPr>
        <p:sp>
          <p:nvSpPr>
            <p:cNvPr id="15661" name="Google Shape;15661;p135"/>
            <p:cNvSpPr/>
            <p:nvPr/>
          </p:nvSpPr>
          <p:spPr>
            <a:xfrm rot="-5400000">
              <a:off x="8677914" y="993236"/>
              <a:ext cx="1394100" cy="5634000"/>
            </a:xfrm>
            <a:prstGeom prst="round2SameRect">
              <a:avLst>
                <a:gd name="adj1" fmla="val 50000"/>
                <a:gd name="adj2" fmla="val 0"/>
              </a:avLst>
            </a:prstGeom>
            <a:solidFill>
              <a:schemeClr val="accent1">
                <a:alpha val="1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662" name="Google Shape;15662;p135"/>
            <p:cNvSpPr txBox="1"/>
            <p:nvPr/>
          </p:nvSpPr>
          <p:spPr>
            <a:xfrm>
              <a:off x="7903868" y="3357165"/>
              <a:ext cx="3947100" cy="840000"/>
            </a:xfrm>
            <a:prstGeom prst="rect">
              <a:avLst/>
            </a:prstGeom>
            <a:noFill/>
            <a:ln>
              <a:noFill/>
            </a:ln>
          </p:spPr>
          <p:txBody>
            <a:bodyPr spcFirstLastPara="1" wrap="square" lIns="0" tIns="8925" rIns="0" bIns="0" anchor="t" anchorCtr="0">
              <a:spAutoFit/>
            </a:bodyPr>
            <a:lstStyle/>
            <a:p>
              <a:pPr marL="8929" marR="3572" lvl="0" indent="0" algn="l" rtl="0">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A redução de doenças maternas evita a transmissão de patógenos de mãe para o feto/recém-nascido </a:t>
              </a:r>
              <a:r>
                <a:rPr lang="en-US" sz="1800" baseline="30000">
                  <a:solidFill>
                    <a:schemeClr val="dk1"/>
                  </a:solidFill>
                  <a:latin typeface="Arial"/>
                  <a:ea typeface="Arial"/>
                  <a:cs typeface="Arial"/>
                  <a:sym typeface="Arial"/>
                </a:rPr>
                <a:t>7</a:t>
              </a:r>
              <a:endParaRPr/>
            </a:p>
          </p:txBody>
        </p:sp>
        <p:grpSp>
          <p:nvGrpSpPr>
            <p:cNvPr id="15663" name="Google Shape;15663;p135"/>
            <p:cNvGrpSpPr/>
            <p:nvPr/>
          </p:nvGrpSpPr>
          <p:grpSpPr>
            <a:xfrm>
              <a:off x="6833097" y="3385766"/>
              <a:ext cx="820014" cy="783212"/>
              <a:chOff x="3551738" y="2195075"/>
              <a:chExt cx="768739" cy="734238"/>
            </a:xfrm>
          </p:grpSpPr>
          <p:sp>
            <p:nvSpPr>
              <p:cNvPr id="15664" name="Google Shape;15664;p135"/>
              <p:cNvSpPr/>
              <p:nvPr/>
            </p:nvSpPr>
            <p:spPr>
              <a:xfrm>
                <a:off x="3551738" y="2195075"/>
                <a:ext cx="768739" cy="734238"/>
              </a:xfrm>
              <a:custGeom>
                <a:avLst/>
                <a:gdLst/>
                <a:ahLst/>
                <a:cxnLst/>
                <a:rect l="l" t="t" r="r" b="b"/>
                <a:pathLst>
                  <a:path w="1457325" h="1391920" extrusionOk="0">
                    <a:moveTo>
                      <a:pt x="1456944" y="0"/>
                    </a:moveTo>
                    <a:lnTo>
                      <a:pt x="728472" y="0"/>
                    </a:lnTo>
                    <a:lnTo>
                      <a:pt x="678596" y="1605"/>
                    </a:lnTo>
                    <a:lnTo>
                      <a:pt x="629622" y="6351"/>
                    </a:lnTo>
                    <a:lnTo>
                      <a:pt x="581659" y="14134"/>
                    </a:lnTo>
                    <a:lnTo>
                      <a:pt x="534815" y="24851"/>
                    </a:lnTo>
                    <a:lnTo>
                      <a:pt x="489198" y="38398"/>
                    </a:lnTo>
                    <a:lnTo>
                      <a:pt x="444918" y="54672"/>
                    </a:lnTo>
                    <a:lnTo>
                      <a:pt x="402081" y="73568"/>
                    </a:lnTo>
                    <a:lnTo>
                      <a:pt x="360798" y="94984"/>
                    </a:lnTo>
                    <a:lnTo>
                      <a:pt x="321176" y="118816"/>
                    </a:lnTo>
                    <a:lnTo>
                      <a:pt x="283324" y="144959"/>
                    </a:lnTo>
                    <a:lnTo>
                      <a:pt x="247351" y="173311"/>
                    </a:lnTo>
                    <a:lnTo>
                      <a:pt x="213364" y="203768"/>
                    </a:lnTo>
                    <a:lnTo>
                      <a:pt x="181473" y="236226"/>
                    </a:lnTo>
                    <a:lnTo>
                      <a:pt x="151786" y="270581"/>
                    </a:lnTo>
                    <a:lnTo>
                      <a:pt x="124411" y="306731"/>
                    </a:lnTo>
                    <a:lnTo>
                      <a:pt x="99457" y="344570"/>
                    </a:lnTo>
                    <a:lnTo>
                      <a:pt x="77033" y="383997"/>
                    </a:lnTo>
                    <a:lnTo>
                      <a:pt x="57247" y="424906"/>
                    </a:lnTo>
                    <a:lnTo>
                      <a:pt x="40206" y="467195"/>
                    </a:lnTo>
                    <a:lnTo>
                      <a:pt x="26021" y="510760"/>
                    </a:lnTo>
                    <a:lnTo>
                      <a:pt x="14799" y="555497"/>
                    </a:lnTo>
                    <a:lnTo>
                      <a:pt x="6650" y="601303"/>
                    </a:lnTo>
                    <a:lnTo>
                      <a:pt x="1680" y="648073"/>
                    </a:lnTo>
                    <a:lnTo>
                      <a:pt x="0" y="695706"/>
                    </a:lnTo>
                    <a:lnTo>
                      <a:pt x="1680" y="743338"/>
                    </a:lnTo>
                    <a:lnTo>
                      <a:pt x="6650" y="790108"/>
                    </a:lnTo>
                    <a:lnTo>
                      <a:pt x="14799" y="835914"/>
                    </a:lnTo>
                    <a:lnTo>
                      <a:pt x="26021" y="880651"/>
                    </a:lnTo>
                    <a:lnTo>
                      <a:pt x="40206" y="924216"/>
                    </a:lnTo>
                    <a:lnTo>
                      <a:pt x="57247" y="966505"/>
                    </a:lnTo>
                    <a:lnTo>
                      <a:pt x="77033" y="1007414"/>
                    </a:lnTo>
                    <a:lnTo>
                      <a:pt x="99457" y="1046841"/>
                    </a:lnTo>
                    <a:lnTo>
                      <a:pt x="124411" y="1084680"/>
                    </a:lnTo>
                    <a:lnTo>
                      <a:pt x="151786" y="1120830"/>
                    </a:lnTo>
                    <a:lnTo>
                      <a:pt x="181473" y="1155185"/>
                    </a:lnTo>
                    <a:lnTo>
                      <a:pt x="213364" y="1187643"/>
                    </a:lnTo>
                    <a:lnTo>
                      <a:pt x="247351" y="1218100"/>
                    </a:lnTo>
                    <a:lnTo>
                      <a:pt x="283324" y="1246452"/>
                    </a:lnTo>
                    <a:lnTo>
                      <a:pt x="321176" y="1272595"/>
                    </a:lnTo>
                    <a:lnTo>
                      <a:pt x="360798" y="1296427"/>
                    </a:lnTo>
                    <a:lnTo>
                      <a:pt x="402081" y="1317843"/>
                    </a:lnTo>
                    <a:lnTo>
                      <a:pt x="444918" y="1336739"/>
                    </a:lnTo>
                    <a:lnTo>
                      <a:pt x="489198" y="1353013"/>
                    </a:lnTo>
                    <a:lnTo>
                      <a:pt x="534815" y="1366560"/>
                    </a:lnTo>
                    <a:lnTo>
                      <a:pt x="581659" y="1377277"/>
                    </a:lnTo>
                    <a:lnTo>
                      <a:pt x="629622" y="1385060"/>
                    </a:lnTo>
                    <a:lnTo>
                      <a:pt x="678596" y="1389806"/>
                    </a:lnTo>
                    <a:lnTo>
                      <a:pt x="728472" y="1391412"/>
                    </a:lnTo>
                    <a:lnTo>
                      <a:pt x="778347" y="1389806"/>
                    </a:lnTo>
                    <a:lnTo>
                      <a:pt x="827321" y="1385060"/>
                    </a:lnTo>
                    <a:lnTo>
                      <a:pt x="875284" y="1377277"/>
                    </a:lnTo>
                    <a:lnTo>
                      <a:pt x="922128" y="1366560"/>
                    </a:lnTo>
                    <a:lnTo>
                      <a:pt x="967745" y="1353013"/>
                    </a:lnTo>
                    <a:lnTo>
                      <a:pt x="1012025" y="1336739"/>
                    </a:lnTo>
                    <a:lnTo>
                      <a:pt x="1054862" y="1317843"/>
                    </a:lnTo>
                    <a:lnTo>
                      <a:pt x="1096145" y="1296427"/>
                    </a:lnTo>
                    <a:lnTo>
                      <a:pt x="1135767" y="1272595"/>
                    </a:lnTo>
                    <a:lnTo>
                      <a:pt x="1173619" y="1246452"/>
                    </a:lnTo>
                    <a:lnTo>
                      <a:pt x="1209592" y="1218100"/>
                    </a:lnTo>
                    <a:lnTo>
                      <a:pt x="1243579" y="1187643"/>
                    </a:lnTo>
                    <a:lnTo>
                      <a:pt x="1275470" y="1155185"/>
                    </a:lnTo>
                    <a:lnTo>
                      <a:pt x="1305157" y="1120830"/>
                    </a:lnTo>
                    <a:lnTo>
                      <a:pt x="1332532" y="1084680"/>
                    </a:lnTo>
                    <a:lnTo>
                      <a:pt x="1357486" y="1046841"/>
                    </a:lnTo>
                    <a:lnTo>
                      <a:pt x="1379910" y="1007414"/>
                    </a:lnTo>
                    <a:lnTo>
                      <a:pt x="1399696" y="966505"/>
                    </a:lnTo>
                    <a:lnTo>
                      <a:pt x="1416737" y="924216"/>
                    </a:lnTo>
                    <a:lnTo>
                      <a:pt x="1430922" y="880651"/>
                    </a:lnTo>
                    <a:lnTo>
                      <a:pt x="1442144" y="835914"/>
                    </a:lnTo>
                    <a:lnTo>
                      <a:pt x="1450293" y="790108"/>
                    </a:lnTo>
                    <a:lnTo>
                      <a:pt x="1455263" y="743338"/>
                    </a:lnTo>
                    <a:lnTo>
                      <a:pt x="1456944" y="695706"/>
                    </a:lnTo>
                    <a:lnTo>
                      <a:pt x="1456944"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84"/>
                  <a:buFont typeface="Arial"/>
                  <a:buNone/>
                </a:pPr>
                <a:endParaRPr sz="984" b="0" i="0" u="none" strike="noStrike" cap="none">
                  <a:solidFill>
                    <a:srgbClr val="000000"/>
                  </a:solidFill>
                  <a:latin typeface="Arial"/>
                  <a:ea typeface="Arial"/>
                  <a:cs typeface="Arial"/>
                  <a:sym typeface="Arial"/>
                </a:endParaRPr>
              </a:p>
            </p:txBody>
          </p:sp>
          <p:pic>
            <p:nvPicPr>
              <p:cNvPr id="15665" name="Google Shape;15665;p135"/>
              <p:cNvPicPr preferRelativeResize="0"/>
              <p:nvPr/>
            </p:nvPicPr>
            <p:blipFill rotWithShape="1">
              <a:blip r:embed="rId4">
                <a:alphaModFix/>
              </a:blip>
              <a:srcRect/>
              <a:stretch/>
            </p:blipFill>
            <p:spPr>
              <a:xfrm>
                <a:off x="3673896" y="2244903"/>
                <a:ext cx="540067" cy="532834"/>
              </a:xfrm>
              <a:prstGeom prst="rect">
                <a:avLst/>
              </a:prstGeom>
              <a:noFill/>
              <a:ln>
                <a:noFill/>
              </a:ln>
            </p:spPr>
          </p:pic>
        </p:grpSp>
      </p:grpSp>
      <p:grpSp>
        <p:nvGrpSpPr>
          <p:cNvPr id="15666" name="Google Shape;15666;p135"/>
          <p:cNvGrpSpPr/>
          <p:nvPr/>
        </p:nvGrpSpPr>
        <p:grpSpPr>
          <a:xfrm>
            <a:off x="6557965" y="4539913"/>
            <a:ext cx="5634000" cy="1394100"/>
            <a:chOff x="6557963" y="4644564"/>
            <a:chExt cx="5634000" cy="1394100"/>
          </a:xfrm>
        </p:grpSpPr>
        <p:sp>
          <p:nvSpPr>
            <p:cNvPr id="15667" name="Google Shape;15667;p135"/>
            <p:cNvSpPr/>
            <p:nvPr/>
          </p:nvSpPr>
          <p:spPr>
            <a:xfrm rot="-5400000">
              <a:off x="8677913" y="2524614"/>
              <a:ext cx="1394100" cy="5634000"/>
            </a:xfrm>
            <a:prstGeom prst="round2SameRect">
              <a:avLst>
                <a:gd name="adj1" fmla="val 50000"/>
                <a:gd name="adj2" fmla="val 0"/>
              </a:avLst>
            </a:prstGeom>
            <a:solidFill>
              <a:schemeClr val="accent1">
                <a:alpha val="1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668" name="Google Shape;15668;p135"/>
            <p:cNvSpPr txBox="1"/>
            <p:nvPr/>
          </p:nvSpPr>
          <p:spPr>
            <a:xfrm>
              <a:off x="7903869" y="4951929"/>
              <a:ext cx="3840600" cy="840000"/>
            </a:xfrm>
            <a:prstGeom prst="rect">
              <a:avLst/>
            </a:prstGeom>
            <a:noFill/>
            <a:ln>
              <a:noFill/>
            </a:ln>
          </p:spPr>
          <p:txBody>
            <a:bodyPr spcFirstLastPara="1" wrap="square" lIns="0" tIns="8925" rIns="0" bIns="0" anchor="t" anchorCtr="0">
              <a:spAutoFit/>
            </a:bodyPr>
            <a:lstStyle/>
            <a:p>
              <a:pPr marL="8929" marR="3572" lvl="0" indent="0" algn="l" rtl="0">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A transferência transplacentária de anticorpos maternos para o feto leva à imunidade passiva para neonatos </a:t>
              </a:r>
              <a:r>
                <a:rPr lang="en-US" sz="1800" baseline="30000">
                  <a:solidFill>
                    <a:schemeClr val="dk1"/>
                  </a:solidFill>
                  <a:latin typeface="Arial"/>
                  <a:ea typeface="Arial"/>
                  <a:cs typeface="Arial"/>
                  <a:sym typeface="Arial"/>
                </a:rPr>
                <a:t>7</a:t>
              </a:r>
              <a:endParaRPr/>
            </a:p>
          </p:txBody>
        </p:sp>
        <p:grpSp>
          <p:nvGrpSpPr>
            <p:cNvPr id="15669" name="Google Shape;15669;p135"/>
            <p:cNvGrpSpPr/>
            <p:nvPr/>
          </p:nvGrpSpPr>
          <p:grpSpPr>
            <a:xfrm>
              <a:off x="6833096" y="4980571"/>
              <a:ext cx="820014" cy="783211"/>
              <a:chOff x="3551738" y="3463494"/>
              <a:chExt cx="768739" cy="734238"/>
            </a:xfrm>
          </p:grpSpPr>
          <p:sp>
            <p:nvSpPr>
              <p:cNvPr id="15670" name="Google Shape;15670;p135"/>
              <p:cNvSpPr/>
              <p:nvPr/>
            </p:nvSpPr>
            <p:spPr>
              <a:xfrm>
                <a:off x="3551738" y="3463494"/>
                <a:ext cx="768739" cy="734238"/>
              </a:xfrm>
              <a:custGeom>
                <a:avLst/>
                <a:gdLst/>
                <a:ahLst/>
                <a:cxnLst/>
                <a:rect l="l" t="t" r="r" b="b"/>
                <a:pathLst>
                  <a:path w="1457325" h="1391920" extrusionOk="0">
                    <a:moveTo>
                      <a:pt x="1456944" y="0"/>
                    </a:moveTo>
                    <a:lnTo>
                      <a:pt x="728472" y="0"/>
                    </a:lnTo>
                    <a:lnTo>
                      <a:pt x="678596" y="1605"/>
                    </a:lnTo>
                    <a:lnTo>
                      <a:pt x="629622" y="6351"/>
                    </a:lnTo>
                    <a:lnTo>
                      <a:pt x="581659" y="14134"/>
                    </a:lnTo>
                    <a:lnTo>
                      <a:pt x="534815" y="24851"/>
                    </a:lnTo>
                    <a:lnTo>
                      <a:pt x="489198" y="38398"/>
                    </a:lnTo>
                    <a:lnTo>
                      <a:pt x="444918" y="54672"/>
                    </a:lnTo>
                    <a:lnTo>
                      <a:pt x="402081" y="73568"/>
                    </a:lnTo>
                    <a:lnTo>
                      <a:pt x="360798" y="94984"/>
                    </a:lnTo>
                    <a:lnTo>
                      <a:pt x="321176" y="118816"/>
                    </a:lnTo>
                    <a:lnTo>
                      <a:pt x="283324" y="144959"/>
                    </a:lnTo>
                    <a:lnTo>
                      <a:pt x="247351" y="173311"/>
                    </a:lnTo>
                    <a:lnTo>
                      <a:pt x="213364" y="203768"/>
                    </a:lnTo>
                    <a:lnTo>
                      <a:pt x="181473" y="236226"/>
                    </a:lnTo>
                    <a:lnTo>
                      <a:pt x="151786" y="270581"/>
                    </a:lnTo>
                    <a:lnTo>
                      <a:pt x="124411" y="306731"/>
                    </a:lnTo>
                    <a:lnTo>
                      <a:pt x="99457" y="344570"/>
                    </a:lnTo>
                    <a:lnTo>
                      <a:pt x="77033" y="383997"/>
                    </a:lnTo>
                    <a:lnTo>
                      <a:pt x="57247" y="424906"/>
                    </a:lnTo>
                    <a:lnTo>
                      <a:pt x="40206" y="467195"/>
                    </a:lnTo>
                    <a:lnTo>
                      <a:pt x="26021" y="510760"/>
                    </a:lnTo>
                    <a:lnTo>
                      <a:pt x="14799" y="555497"/>
                    </a:lnTo>
                    <a:lnTo>
                      <a:pt x="6650" y="601303"/>
                    </a:lnTo>
                    <a:lnTo>
                      <a:pt x="1680" y="648073"/>
                    </a:lnTo>
                    <a:lnTo>
                      <a:pt x="0" y="695706"/>
                    </a:lnTo>
                    <a:lnTo>
                      <a:pt x="1680" y="743338"/>
                    </a:lnTo>
                    <a:lnTo>
                      <a:pt x="6650" y="790108"/>
                    </a:lnTo>
                    <a:lnTo>
                      <a:pt x="14799" y="835914"/>
                    </a:lnTo>
                    <a:lnTo>
                      <a:pt x="26021" y="880651"/>
                    </a:lnTo>
                    <a:lnTo>
                      <a:pt x="40206" y="924216"/>
                    </a:lnTo>
                    <a:lnTo>
                      <a:pt x="57247" y="966505"/>
                    </a:lnTo>
                    <a:lnTo>
                      <a:pt x="77033" y="1007414"/>
                    </a:lnTo>
                    <a:lnTo>
                      <a:pt x="99457" y="1046841"/>
                    </a:lnTo>
                    <a:lnTo>
                      <a:pt x="124411" y="1084680"/>
                    </a:lnTo>
                    <a:lnTo>
                      <a:pt x="151786" y="1120830"/>
                    </a:lnTo>
                    <a:lnTo>
                      <a:pt x="181473" y="1155185"/>
                    </a:lnTo>
                    <a:lnTo>
                      <a:pt x="213364" y="1187643"/>
                    </a:lnTo>
                    <a:lnTo>
                      <a:pt x="247351" y="1218100"/>
                    </a:lnTo>
                    <a:lnTo>
                      <a:pt x="283324" y="1246452"/>
                    </a:lnTo>
                    <a:lnTo>
                      <a:pt x="321176" y="1272595"/>
                    </a:lnTo>
                    <a:lnTo>
                      <a:pt x="360798" y="1296427"/>
                    </a:lnTo>
                    <a:lnTo>
                      <a:pt x="402081" y="1317843"/>
                    </a:lnTo>
                    <a:lnTo>
                      <a:pt x="444918" y="1336739"/>
                    </a:lnTo>
                    <a:lnTo>
                      <a:pt x="489198" y="1353013"/>
                    </a:lnTo>
                    <a:lnTo>
                      <a:pt x="534815" y="1366560"/>
                    </a:lnTo>
                    <a:lnTo>
                      <a:pt x="581659" y="1377277"/>
                    </a:lnTo>
                    <a:lnTo>
                      <a:pt x="629622" y="1385060"/>
                    </a:lnTo>
                    <a:lnTo>
                      <a:pt x="678596" y="1389806"/>
                    </a:lnTo>
                    <a:lnTo>
                      <a:pt x="728472" y="1391412"/>
                    </a:lnTo>
                    <a:lnTo>
                      <a:pt x="778347" y="1389806"/>
                    </a:lnTo>
                    <a:lnTo>
                      <a:pt x="827321" y="1385060"/>
                    </a:lnTo>
                    <a:lnTo>
                      <a:pt x="875284" y="1377277"/>
                    </a:lnTo>
                    <a:lnTo>
                      <a:pt x="922128" y="1366560"/>
                    </a:lnTo>
                    <a:lnTo>
                      <a:pt x="967745" y="1353013"/>
                    </a:lnTo>
                    <a:lnTo>
                      <a:pt x="1012025" y="1336739"/>
                    </a:lnTo>
                    <a:lnTo>
                      <a:pt x="1054862" y="1317843"/>
                    </a:lnTo>
                    <a:lnTo>
                      <a:pt x="1096145" y="1296427"/>
                    </a:lnTo>
                    <a:lnTo>
                      <a:pt x="1135767" y="1272595"/>
                    </a:lnTo>
                    <a:lnTo>
                      <a:pt x="1173619" y="1246452"/>
                    </a:lnTo>
                    <a:lnTo>
                      <a:pt x="1209592" y="1218100"/>
                    </a:lnTo>
                    <a:lnTo>
                      <a:pt x="1243579" y="1187643"/>
                    </a:lnTo>
                    <a:lnTo>
                      <a:pt x="1275470" y="1155185"/>
                    </a:lnTo>
                    <a:lnTo>
                      <a:pt x="1305157" y="1120830"/>
                    </a:lnTo>
                    <a:lnTo>
                      <a:pt x="1332532" y="1084680"/>
                    </a:lnTo>
                    <a:lnTo>
                      <a:pt x="1357486" y="1046841"/>
                    </a:lnTo>
                    <a:lnTo>
                      <a:pt x="1379910" y="1007414"/>
                    </a:lnTo>
                    <a:lnTo>
                      <a:pt x="1399696" y="966505"/>
                    </a:lnTo>
                    <a:lnTo>
                      <a:pt x="1416737" y="924216"/>
                    </a:lnTo>
                    <a:lnTo>
                      <a:pt x="1430922" y="880651"/>
                    </a:lnTo>
                    <a:lnTo>
                      <a:pt x="1442144" y="835914"/>
                    </a:lnTo>
                    <a:lnTo>
                      <a:pt x="1450293" y="790108"/>
                    </a:lnTo>
                    <a:lnTo>
                      <a:pt x="1455263" y="743338"/>
                    </a:lnTo>
                    <a:lnTo>
                      <a:pt x="1456944" y="695706"/>
                    </a:lnTo>
                    <a:lnTo>
                      <a:pt x="1456944"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84"/>
                  <a:buFont typeface="Arial"/>
                  <a:buNone/>
                </a:pPr>
                <a:endParaRPr sz="984" b="0" i="0" u="none" strike="noStrike" cap="none">
                  <a:solidFill>
                    <a:srgbClr val="000000"/>
                  </a:solidFill>
                  <a:latin typeface="Arial"/>
                  <a:ea typeface="Arial"/>
                  <a:cs typeface="Arial"/>
                  <a:sym typeface="Arial"/>
                </a:endParaRPr>
              </a:p>
            </p:txBody>
          </p:sp>
          <p:pic>
            <p:nvPicPr>
              <p:cNvPr id="15671" name="Google Shape;15671;p135"/>
              <p:cNvPicPr preferRelativeResize="0"/>
              <p:nvPr/>
            </p:nvPicPr>
            <p:blipFill rotWithShape="1">
              <a:blip r:embed="rId4">
                <a:alphaModFix/>
              </a:blip>
              <a:srcRect/>
              <a:stretch/>
            </p:blipFill>
            <p:spPr>
              <a:xfrm>
                <a:off x="3673896" y="3513322"/>
                <a:ext cx="540067" cy="532834"/>
              </a:xfrm>
              <a:prstGeom prst="rect">
                <a:avLst/>
              </a:prstGeom>
              <a:noFill/>
              <a:ln>
                <a:noFill/>
              </a:ln>
            </p:spPr>
          </p:pic>
        </p:grpSp>
      </p:grpSp>
      <p:sp>
        <p:nvSpPr>
          <p:cNvPr id="15672" name="Google Shape;15672;p135"/>
          <p:cNvSpPr txBox="1"/>
          <p:nvPr/>
        </p:nvSpPr>
        <p:spPr>
          <a:xfrm>
            <a:off x="1475694" y="6205731"/>
            <a:ext cx="10080000" cy="494100"/>
          </a:xfrm>
          <a:prstGeom prst="rect">
            <a:avLst/>
          </a:prstGeom>
          <a:noFill/>
          <a:ln>
            <a:noFill/>
          </a:ln>
        </p:spPr>
        <p:txBody>
          <a:bodyPr spcFirstLastPara="1" wrap="square" lIns="91425" tIns="0" rIns="91425" bIns="0" anchor="b" anchorCtr="0">
            <a:normAutofit fontScale="77500" lnSpcReduction="20000"/>
          </a:bodyPr>
          <a:lstStyle/>
          <a:p>
            <a:pPr marL="0" marR="0" lvl="0" indent="0" algn="l" rtl="0">
              <a:lnSpc>
                <a:spcPct val="110000"/>
              </a:lnSpc>
              <a:spcBef>
                <a:spcPts val="0"/>
              </a:spcBef>
              <a:spcAft>
                <a:spcPts val="0"/>
              </a:spcAft>
              <a:buClr>
                <a:srgbClr val="0095FF"/>
              </a:buClr>
              <a:buSzPct val="85000"/>
              <a:buFont typeface="Arial"/>
              <a:buNone/>
            </a:pPr>
            <a:r>
              <a:rPr lang="en-US" sz="800" b="1" dirty="0">
                <a:solidFill>
                  <a:srgbClr val="0000CA"/>
                </a:solidFill>
                <a:latin typeface="Quattrocento Sans"/>
                <a:ea typeface="Quattrocento Sans"/>
                <a:cs typeface="Quattrocento Sans"/>
                <a:sym typeface="Quattrocento Sans"/>
              </a:rPr>
              <a:t>1. </a:t>
            </a:r>
            <a:r>
              <a:rPr lang="en-US" sz="800" dirty="0">
                <a:solidFill>
                  <a:srgbClr val="7F7F7F"/>
                </a:solidFill>
                <a:latin typeface="Quattrocento Sans"/>
                <a:ea typeface="Quattrocento Sans"/>
                <a:cs typeface="Quattrocento Sans"/>
                <a:sym typeface="Quattrocento Sans"/>
              </a:rPr>
              <a:t>Athena P. Kourtis, Jennifer S. Read, and Denise J. Jamieson. Pregnancy and Infection. N Eng J Med. </a:t>
            </a:r>
            <a:r>
              <a:rPr lang="en-US" sz="800" dirty="0" err="1">
                <a:solidFill>
                  <a:srgbClr val="7F7F7F"/>
                </a:solidFill>
                <a:latin typeface="Quattrocento Sans"/>
                <a:ea typeface="Quattrocento Sans"/>
                <a:cs typeface="Quattrocento Sans"/>
                <a:sym typeface="Quattrocento Sans"/>
              </a:rPr>
              <a:t>Publicação</a:t>
            </a:r>
            <a:r>
              <a:rPr lang="en-US" sz="800" dirty="0">
                <a:solidFill>
                  <a:srgbClr val="7F7F7F"/>
                </a:solidFill>
                <a:latin typeface="Quattrocento Sans"/>
                <a:ea typeface="Quattrocento Sans"/>
                <a:cs typeface="Quattrocento Sans"/>
                <a:sym typeface="Quattrocento Sans"/>
              </a:rPr>
              <a:t> </a:t>
            </a:r>
            <a:r>
              <a:rPr lang="en-US" sz="800" dirty="0" err="1">
                <a:solidFill>
                  <a:srgbClr val="7F7F7F"/>
                </a:solidFill>
                <a:latin typeface="Quattrocento Sans"/>
                <a:ea typeface="Quattrocento Sans"/>
                <a:cs typeface="Quattrocento Sans"/>
                <a:sym typeface="Quattrocento Sans"/>
              </a:rPr>
              <a:t>em</a:t>
            </a:r>
            <a:r>
              <a:rPr lang="en-US" sz="800" dirty="0">
                <a:solidFill>
                  <a:srgbClr val="7F7F7F"/>
                </a:solidFill>
                <a:latin typeface="Quattrocento Sans"/>
                <a:ea typeface="Quattrocento Sans"/>
                <a:cs typeface="Quattrocento Sans"/>
                <a:sym typeface="Quattrocento Sans"/>
              </a:rPr>
              <a:t> 2014;370:2211-2218; </a:t>
            </a:r>
            <a:r>
              <a:rPr lang="en-US" sz="800" b="1" dirty="0">
                <a:solidFill>
                  <a:srgbClr val="0000CA"/>
                </a:solidFill>
                <a:latin typeface="Quattrocento Sans"/>
                <a:ea typeface="Quattrocento Sans"/>
                <a:cs typeface="Quattrocento Sans"/>
                <a:sym typeface="Quattrocento Sans"/>
              </a:rPr>
              <a:t>2</a:t>
            </a:r>
            <a:r>
              <a:rPr lang="en-US" sz="800" dirty="0">
                <a:solidFill>
                  <a:srgbClr val="7F7F7F"/>
                </a:solidFill>
                <a:latin typeface="Quattrocento Sans"/>
                <a:ea typeface="Quattrocento Sans"/>
                <a:cs typeface="Quattrocento Sans"/>
                <a:sym typeface="Quattrocento Sans"/>
              </a:rPr>
              <a:t>. Ajoke </a:t>
            </a:r>
            <a:r>
              <a:rPr lang="en-US" sz="800" dirty="0" err="1">
                <a:solidFill>
                  <a:srgbClr val="7F7F7F"/>
                </a:solidFill>
                <a:latin typeface="Quattrocento Sans"/>
                <a:ea typeface="Quattrocento Sans"/>
                <a:cs typeface="Quattrocento Sans"/>
                <a:sym typeface="Quattrocento Sans"/>
              </a:rPr>
              <a:t>Sobanjo</a:t>
            </a:r>
            <a:r>
              <a:rPr lang="en-US" sz="800" dirty="0">
                <a:solidFill>
                  <a:srgbClr val="7F7F7F"/>
                </a:solidFill>
                <a:latin typeface="Quattrocento Sans"/>
                <a:ea typeface="Quattrocento Sans"/>
                <a:cs typeface="Quattrocento Sans"/>
                <a:sym typeface="Quattrocento Sans"/>
              </a:rPr>
              <a:t>-ter </a:t>
            </a:r>
            <a:r>
              <a:rPr lang="en-US" sz="800" dirty="0" err="1">
                <a:solidFill>
                  <a:srgbClr val="7F7F7F"/>
                </a:solidFill>
                <a:latin typeface="Quattrocento Sans"/>
                <a:ea typeface="Quattrocento Sans"/>
                <a:cs typeface="Quattrocento Sans"/>
                <a:sym typeface="Quattrocento Sans"/>
              </a:rPr>
              <a:t>Meulena</a:t>
            </a:r>
            <a:r>
              <a:rPr lang="en-US" sz="800" dirty="0">
                <a:solidFill>
                  <a:srgbClr val="7F7F7F"/>
                </a:solidFill>
                <a:latin typeface="Quattrocento Sans"/>
                <a:ea typeface="Quattrocento Sans"/>
                <a:cs typeface="Quattrocento Sans"/>
                <a:sym typeface="Quattrocento Sans"/>
              </a:rPr>
              <a:t>, Jon </a:t>
            </a:r>
            <a:r>
              <a:rPr lang="en-US" sz="800" dirty="0" err="1">
                <a:solidFill>
                  <a:srgbClr val="7F7F7F"/>
                </a:solidFill>
                <a:latin typeface="Quattrocento Sans"/>
                <a:ea typeface="Quattrocento Sans"/>
                <a:cs typeface="Quattrocento Sans"/>
                <a:sym typeface="Quattrocento Sans"/>
              </a:rPr>
              <a:t>Abramsonb</a:t>
            </a:r>
            <a:r>
              <a:rPr lang="en-US" sz="800" dirty="0">
                <a:solidFill>
                  <a:srgbClr val="7F7F7F"/>
                </a:solidFill>
                <a:latin typeface="Quattrocento Sans"/>
                <a:ea typeface="Quattrocento Sans"/>
                <a:cs typeface="Quattrocento Sans"/>
                <a:sym typeface="Quattrocento Sans"/>
              </a:rPr>
              <a:t>, Elizabeth </a:t>
            </a:r>
            <a:r>
              <a:rPr lang="en-US" sz="800" dirty="0" err="1">
                <a:solidFill>
                  <a:srgbClr val="7F7F7F"/>
                </a:solidFill>
                <a:latin typeface="Quattrocento Sans"/>
                <a:ea typeface="Quattrocento Sans"/>
                <a:cs typeface="Quattrocento Sans"/>
                <a:sym typeface="Quattrocento Sans"/>
              </a:rPr>
              <a:t>Masonc</a:t>
            </a:r>
            <a:r>
              <a:rPr lang="en-US" sz="800" dirty="0">
                <a:solidFill>
                  <a:srgbClr val="7F7F7F"/>
                </a:solidFill>
                <a:latin typeface="Quattrocento Sans"/>
                <a:ea typeface="Quattrocento Sans"/>
                <a:cs typeface="Quattrocento Sans"/>
                <a:sym typeface="Quattrocento Sans"/>
              </a:rPr>
              <a:t>, Helen </a:t>
            </a:r>
            <a:r>
              <a:rPr lang="en-US" sz="800" dirty="0">
                <a:solidFill>
                  <a:srgbClr val="7F7F7F"/>
                </a:solidFill>
                <a:latin typeface="Arial"/>
                <a:ea typeface="Arial"/>
                <a:cs typeface="Arial"/>
                <a:sym typeface="Arial"/>
              </a:rPr>
              <a:t>Rees, Nina </a:t>
            </a:r>
            <a:r>
              <a:rPr lang="en-US" sz="800" dirty="0" err="1">
                <a:solidFill>
                  <a:srgbClr val="7F7F7F"/>
                </a:solidFill>
                <a:latin typeface="Arial"/>
                <a:ea typeface="Arial"/>
                <a:cs typeface="Arial"/>
                <a:sym typeface="Arial"/>
              </a:rPr>
              <a:t>Schwalbee</a:t>
            </a:r>
            <a:r>
              <a:rPr lang="en-US" sz="800" dirty="0">
                <a:solidFill>
                  <a:srgbClr val="7F7F7F"/>
                </a:solidFill>
                <a:latin typeface="Arial"/>
                <a:ea typeface="Arial"/>
                <a:cs typeface="Arial"/>
                <a:sym typeface="Arial"/>
              </a:rPr>
              <a:t>, Sharon Bergquist, Keith P. </a:t>
            </a:r>
            <a:r>
              <a:rPr lang="en-US" sz="800" dirty="0" err="1">
                <a:solidFill>
                  <a:srgbClr val="7F7F7F"/>
                </a:solidFill>
                <a:latin typeface="Arial"/>
                <a:ea typeface="Arial"/>
                <a:cs typeface="Arial"/>
                <a:sym typeface="Arial"/>
              </a:rPr>
              <a:t>Klugmana</a:t>
            </a:r>
            <a:r>
              <a:rPr lang="en-US" sz="800" dirty="0">
                <a:solidFill>
                  <a:srgbClr val="7F7F7F"/>
                </a:solidFill>
                <a:latin typeface="Arial"/>
                <a:ea typeface="Arial"/>
                <a:cs typeface="Arial"/>
                <a:sym typeface="Arial"/>
              </a:rPr>
              <a:t>. Path to impact: A report from the Bill and Melinda Gates Foundation convening on maternal immunization in resource-limited settings; Berlin - January 29-30, 2015 Vaccine 2015;33:6388-6395;</a:t>
            </a:r>
            <a:r>
              <a:rPr lang="en-US" sz="800" dirty="0">
                <a:solidFill>
                  <a:srgbClr val="0000CA"/>
                </a:solidFill>
                <a:latin typeface="Arial"/>
                <a:ea typeface="Arial"/>
                <a:cs typeface="Arial"/>
                <a:sym typeface="Arial"/>
              </a:rPr>
              <a:t> </a:t>
            </a:r>
            <a:r>
              <a:rPr lang="en-US" sz="800" b="1" dirty="0">
                <a:solidFill>
                  <a:srgbClr val="0000CA"/>
                </a:solidFill>
                <a:latin typeface="Arial"/>
                <a:ea typeface="Arial"/>
                <a:cs typeface="Arial"/>
                <a:sym typeface="Arial"/>
              </a:rPr>
              <a:t>3</a:t>
            </a:r>
            <a:r>
              <a:rPr lang="en-US" sz="800" dirty="0">
                <a:solidFill>
                  <a:srgbClr val="0000CA"/>
                </a:solidFill>
                <a:latin typeface="Arial"/>
                <a:ea typeface="Arial"/>
                <a:cs typeface="Arial"/>
                <a:sym typeface="Arial"/>
              </a:rPr>
              <a:t>. </a:t>
            </a:r>
            <a:r>
              <a:rPr lang="en-US" sz="800" dirty="0">
                <a:solidFill>
                  <a:srgbClr val="7F7F7F"/>
                </a:solidFill>
                <a:latin typeface="Arial"/>
                <a:ea typeface="Arial"/>
                <a:cs typeface="Arial"/>
                <a:sym typeface="Arial"/>
              </a:rPr>
              <a:t>Ajoke </a:t>
            </a:r>
            <a:r>
              <a:rPr lang="en-US" sz="800" dirty="0" err="1">
                <a:solidFill>
                  <a:srgbClr val="7F7F7F"/>
                </a:solidFill>
                <a:latin typeface="Arial"/>
                <a:ea typeface="Arial"/>
                <a:cs typeface="Arial"/>
                <a:sym typeface="Arial"/>
              </a:rPr>
              <a:t>Sobanjo</a:t>
            </a:r>
            <a:r>
              <a:rPr lang="en-US" sz="800" dirty="0">
                <a:solidFill>
                  <a:srgbClr val="7F7F7F"/>
                </a:solidFill>
                <a:latin typeface="Arial"/>
                <a:ea typeface="Arial"/>
                <a:cs typeface="Arial"/>
                <a:sym typeface="Arial"/>
              </a:rPr>
              <a:t>-ter Meulen, Philippe Duclos, Peter McIntyre, Kristen D. C. Lewis, Pierre Van Damme, Katherine L. O’Brien, Keith P. Klugman. Assessing the Evidence for Maternal Pertussis Immunization: A Report From the Bill &amp; Melinda Gates Foundation Symposium on Pertussis Infant Disease Burden in Low- and Lower-Middle-Income Countries</a:t>
            </a:r>
            <a:r>
              <a:rPr lang="en-US" sz="800" dirty="0">
                <a:solidFill>
                  <a:srgbClr val="7F7F7F"/>
                </a:solidFill>
                <a:latin typeface="Quattrocento Sans"/>
                <a:ea typeface="Quattrocento Sans"/>
                <a:cs typeface="Quattrocento Sans"/>
                <a:sym typeface="Quattrocento Sans"/>
              </a:rPr>
              <a:t>. Clin Infect Dis 2016;63:S123-S133; </a:t>
            </a:r>
            <a:r>
              <a:rPr lang="en-US" sz="800" b="1" dirty="0">
                <a:solidFill>
                  <a:srgbClr val="0000CA"/>
                </a:solidFill>
                <a:latin typeface="Quattrocento Sans"/>
                <a:ea typeface="Quattrocento Sans"/>
                <a:cs typeface="Quattrocento Sans"/>
                <a:sym typeface="Quattrocento Sans"/>
              </a:rPr>
              <a:t>4</a:t>
            </a:r>
            <a:r>
              <a:rPr lang="en-US" sz="800" dirty="0">
                <a:solidFill>
                  <a:srgbClr val="7F7F7F"/>
                </a:solidFill>
                <a:latin typeface="Quattrocento Sans"/>
                <a:ea typeface="Quattrocento Sans"/>
                <a:cs typeface="Quattrocento Sans"/>
                <a:sym typeface="Quattrocento Sans"/>
              </a:rPr>
              <a:t>. </a:t>
            </a:r>
            <a:r>
              <a:rPr lang="en-US" sz="800" dirty="0" err="1">
                <a:solidFill>
                  <a:srgbClr val="7F7F7F"/>
                </a:solidFill>
                <a:latin typeface="Quattrocento Sans"/>
                <a:ea typeface="Quattrocento Sans"/>
                <a:cs typeface="Quattrocento Sans"/>
                <a:sym typeface="Quattrocento Sans"/>
              </a:rPr>
              <a:t>Organização</a:t>
            </a:r>
            <a:r>
              <a:rPr lang="en-US" sz="800" dirty="0">
                <a:solidFill>
                  <a:srgbClr val="7F7F7F"/>
                </a:solidFill>
                <a:latin typeface="Quattrocento Sans"/>
                <a:ea typeface="Quattrocento Sans"/>
                <a:cs typeface="Quattrocento Sans"/>
                <a:sym typeface="Quattrocento Sans"/>
              </a:rPr>
              <a:t> Mundial da </a:t>
            </a:r>
            <a:r>
              <a:rPr lang="en-US" sz="800" dirty="0" err="1">
                <a:solidFill>
                  <a:srgbClr val="7F7F7F"/>
                </a:solidFill>
                <a:latin typeface="Quattrocento Sans"/>
                <a:ea typeface="Quattrocento Sans"/>
                <a:cs typeface="Quattrocento Sans"/>
                <a:sym typeface="Quattrocento Sans"/>
              </a:rPr>
              <a:t>Saúde</a:t>
            </a:r>
            <a:r>
              <a:rPr lang="en-US" sz="800" dirty="0">
                <a:solidFill>
                  <a:srgbClr val="7F7F7F"/>
                </a:solidFill>
                <a:latin typeface="Quattrocento Sans"/>
                <a:ea typeface="Quattrocento Sans"/>
                <a:cs typeface="Quattrocento Sans"/>
                <a:sym typeface="Quattrocento Sans"/>
              </a:rPr>
              <a:t>. </a:t>
            </a:r>
            <a:r>
              <a:rPr lang="en-US" sz="800" dirty="0" err="1">
                <a:solidFill>
                  <a:srgbClr val="7F7F7F"/>
                </a:solidFill>
                <a:latin typeface="Quattrocento Sans"/>
                <a:ea typeface="Quattrocento Sans"/>
                <a:cs typeface="Quattrocento Sans"/>
                <a:sym typeface="Quattrocento Sans"/>
              </a:rPr>
              <a:t>Mortalidade</a:t>
            </a:r>
            <a:r>
              <a:rPr lang="en-US" sz="800" dirty="0">
                <a:solidFill>
                  <a:srgbClr val="7F7F7F"/>
                </a:solidFill>
                <a:latin typeface="Quattrocento Sans"/>
                <a:ea typeface="Quattrocento Sans"/>
                <a:cs typeface="Quattrocento Sans"/>
                <a:sym typeface="Quattrocento Sans"/>
              </a:rPr>
              <a:t> de </a:t>
            </a:r>
            <a:r>
              <a:rPr lang="en-US" sz="800" dirty="0" err="1">
                <a:solidFill>
                  <a:srgbClr val="7F7F7F"/>
                </a:solidFill>
                <a:latin typeface="Quattrocento Sans"/>
                <a:ea typeface="Quattrocento Sans"/>
                <a:cs typeface="Quattrocento Sans"/>
                <a:sym typeface="Quattrocento Sans"/>
              </a:rPr>
              <a:t>recém-nascidos</a:t>
            </a:r>
            <a:r>
              <a:rPr lang="en-US" sz="800" dirty="0">
                <a:solidFill>
                  <a:srgbClr val="7F7F7F"/>
                </a:solidFill>
                <a:latin typeface="Quattrocento Sans"/>
                <a:ea typeface="Quattrocento Sans"/>
                <a:cs typeface="Quattrocento Sans"/>
                <a:sym typeface="Quattrocento Sans"/>
              </a:rPr>
              <a:t>. </a:t>
            </a:r>
            <a:r>
              <a:rPr lang="en-US" sz="800" dirty="0" err="1">
                <a:solidFill>
                  <a:srgbClr val="7F7F7F"/>
                </a:solidFill>
                <a:latin typeface="Quattrocento Sans"/>
                <a:ea typeface="Quattrocento Sans"/>
                <a:cs typeface="Quattrocento Sans"/>
                <a:sym typeface="Quattrocento Sans"/>
              </a:rPr>
              <a:t>Disponível</a:t>
            </a:r>
            <a:r>
              <a:rPr lang="en-US" sz="800" dirty="0">
                <a:solidFill>
                  <a:srgbClr val="7F7F7F"/>
                </a:solidFill>
                <a:latin typeface="Quattrocento Sans"/>
                <a:ea typeface="Quattrocento Sans"/>
                <a:cs typeface="Quattrocento Sans"/>
                <a:sym typeface="Quattrocento Sans"/>
              </a:rPr>
              <a:t> </a:t>
            </a:r>
            <a:r>
              <a:rPr lang="en-US" sz="800" dirty="0" err="1">
                <a:solidFill>
                  <a:srgbClr val="7F7F7F"/>
                </a:solidFill>
                <a:latin typeface="Quattrocento Sans"/>
                <a:ea typeface="Quattrocento Sans"/>
                <a:cs typeface="Quattrocento Sans"/>
                <a:sym typeface="Quattrocento Sans"/>
              </a:rPr>
              <a:t>em</a:t>
            </a:r>
            <a:r>
              <a:rPr lang="en-US" sz="800" dirty="0">
                <a:solidFill>
                  <a:srgbClr val="7F7F7F"/>
                </a:solidFill>
                <a:latin typeface="Quattrocento Sans"/>
                <a:ea typeface="Quattrocento Sans"/>
                <a:cs typeface="Quattrocento Sans"/>
                <a:sym typeface="Quattrocento Sans"/>
              </a:rPr>
              <a:t>: https://www.who.int/news-room/fact-sheets/detail/newborn-mortality#:~:text=Most%20neonatal%20deaths%20(75%25),most%20neonatal%20deaths%20in%202019. </a:t>
            </a:r>
            <a:r>
              <a:rPr lang="en-US" sz="800" dirty="0" err="1">
                <a:solidFill>
                  <a:srgbClr val="7F7F7F"/>
                </a:solidFill>
                <a:latin typeface="Quattrocento Sans"/>
                <a:ea typeface="Quattrocento Sans"/>
                <a:cs typeface="Quattrocento Sans"/>
                <a:sym typeface="Quattrocento Sans"/>
              </a:rPr>
              <a:t>Acessado</a:t>
            </a:r>
            <a:r>
              <a:rPr lang="en-US" sz="800" dirty="0">
                <a:solidFill>
                  <a:srgbClr val="7F7F7F"/>
                </a:solidFill>
                <a:latin typeface="Quattrocento Sans"/>
                <a:ea typeface="Quattrocento Sans"/>
                <a:cs typeface="Quattrocento Sans"/>
                <a:sym typeface="Quattrocento Sans"/>
              </a:rPr>
              <a:t> </a:t>
            </a:r>
            <a:r>
              <a:rPr lang="en-US" sz="800" dirty="0" err="1">
                <a:solidFill>
                  <a:srgbClr val="7F7F7F"/>
                </a:solidFill>
                <a:latin typeface="Quattrocento Sans"/>
                <a:ea typeface="Quattrocento Sans"/>
                <a:cs typeface="Quattrocento Sans"/>
                <a:sym typeface="Quattrocento Sans"/>
              </a:rPr>
              <a:t>em</a:t>
            </a:r>
            <a:r>
              <a:rPr lang="en-US" sz="800" dirty="0">
                <a:solidFill>
                  <a:srgbClr val="7F7F7F"/>
                </a:solidFill>
                <a:latin typeface="Quattrocento Sans"/>
                <a:ea typeface="Quattrocento Sans"/>
                <a:cs typeface="Quattrocento Sans"/>
                <a:sym typeface="Quattrocento Sans"/>
              </a:rPr>
              <a:t> 4 de </a:t>
            </a:r>
            <a:r>
              <a:rPr lang="en-US" sz="800" dirty="0" err="1">
                <a:solidFill>
                  <a:srgbClr val="7F7F7F"/>
                </a:solidFill>
                <a:latin typeface="Quattrocento Sans"/>
                <a:ea typeface="Quattrocento Sans"/>
                <a:cs typeface="Quattrocento Sans"/>
                <a:sym typeface="Quattrocento Sans"/>
              </a:rPr>
              <a:t>outubro</a:t>
            </a:r>
            <a:r>
              <a:rPr lang="en-US" sz="800" dirty="0">
                <a:solidFill>
                  <a:srgbClr val="7F7F7F"/>
                </a:solidFill>
                <a:latin typeface="Quattrocento Sans"/>
                <a:ea typeface="Quattrocento Sans"/>
                <a:cs typeface="Quattrocento Sans"/>
                <a:sym typeface="Quattrocento Sans"/>
              </a:rPr>
              <a:t> de 2023;</a:t>
            </a:r>
            <a:r>
              <a:rPr lang="en-US" sz="800" b="1" dirty="0">
                <a:solidFill>
                  <a:srgbClr val="0000CA"/>
                </a:solidFill>
                <a:latin typeface="Quattrocento Sans"/>
                <a:ea typeface="Quattrocento Sans"/>
                <a:cs typeface="Quattrocento Sans"/>
                <a:sym typeface="Quattrocento Sans"/>
              </a:rPr>
              <a:t> 5</a:t>
            </a:r>
            <a:r>
              <a:rPr lang="en-US" sz="800" dirty="0">
                <a:solidFill>
                  <a:srgbClr val="7F7F7F"/>
                </a:solidFill>
                <a:latin typeface="Quattrocento Sans"/>
                <a:ea typeface="Quattrocento Sans"/>
                <a:cs typeface="Quattrocento Sans"/>
                <a:sym typeface="Quattrocento Sans"/>
              </a:rPr>
              <a:t>.</a:t>
            </a:r>
            <a:r>
              <a:rPr lang="en-US" sz="800" dirty="0">
                <a:solidFill>
                  <a:srgbClr val="7F7F7F"/>
                </a:solidFill>
                <a:latin typeface="Arial"/>
                <a:ea typeface="Arial"/>
                <a:cs typeface="Arial"/>
                <a:sym typeface="Arial"/>
              </a:rPr>
              <a:t> Elisabeth Mahase.</a:t>
            </a:r>
            <a:r>
              <a:rPr lang="en-US" sz="800" dirty="0">
                <a:solidFill>
                  <a:srgbClr val="7F7F7F"/>
                </a:solidFill>
                <a:latin typeface="Quattrocento Sans"/>
                <a:ea typeface="Quattrocento Sans"/>
                <a:cs typeface="Quattrocento Sans"/>
                <a:sym typeface="Quattrocento Sans"/>
              </a:rPr>
              <a:t> Covid-19: Severe complications during pregnancy are more common in unvaccinated women, study finds. BMJ 2022;376:o117; </a:t>
            </a:r>
            <a:r>
              <a:rPr lang="en-US" sz="800" b="1" dirty="0">
                <a:solidFill>
                  <a:srgbClr val="0000CA"/>
                </a:solidFill>
                <a:latin typeface="Quattrocento Sans"/>
                <a:ea typeface="Quattrocento Sans"/>
                <a:cs typeface="Quattrocento Sans"/>
                <a:sym typeface="Quattrocento Sans"/>
              </a:rPr>
              <a:t>6</a:t>
            </a:r>
            <a:r>
              <a:rPr lang="en-US" sz="800" dirty="0">
                <a:solidFill>
                  <a:srgbClr val="7F7F7F"/>
                </a:solidFill>
                <a:latin typeface="Quattrocento Sans"/>
                <a:ea typeface="Quattrocento Sans"/>
                <a:cs typeface="Quattrocento Sans"/>
                <a:sym typeface="Quattrocento Sans"/>
              </a:rPr>
              <a:t>. Justin C. </a:t>
            </a:r>
            <a:r>
              <a:rPr lang="en-US" sz="800" dirty="0" err="1">
                <a:solidFill>
                  <a:srgbClr val="7F7F7F"/>
                </a:solidFill>
                <a:latin typeface="Quattrocento Sans"/>
                <a:ea typeface="Quattrocento Sans"/>
                <a:cs typeface="Quattrocento Sans"/>
                <a:sym typeface="Quattrocento Sans"/>
              </a:rPr>
              <a:t>Konje</a:t>
            </a:r>
            <a:r>
              <a:rPr lang="en-US" sz="800" dirty="0">
                <a:solidFill>
                  <a:srgbClr val="7F7F7F"/>
                </a:solidFill>
                <a:latin typeface="Quattrocento Sans"/>
                <a:ea typeface="Quattrocento Sans"/>
                <a:cs typeface="Quattrocento Sans"/>
                <a:sym typeface="Quattrocento Sans"/>
              </a:rPr>
              <a:t>, Mariam Al </a:t>
            </a:r>
            <a:r>
              <a:rPr lang="en-US" sz="800" dirty="0" err="1">
                <a:solidFill>
                  <a:srgbClr val="7F7F7F"/>
                </a:solidFill>
                <a:latin typeface="Quattrocento Sans"/>
                <a:ea typeface="Quattrocento Sans"/>
                <a:cs typeface="Quattrocento Sans"/>
                <a:sym typeface="Quattrocento Sans"/>
              </a:rPr>
              <a:t>Beloushi</a:t>
            </a:r>
            <a:r>
              <a:rPr lang="en-US" sz="800" dirty="0">
                <a:solidFill>
                  <a:srgbClr val="7F7F7F"/>
                </a:solidFill>
                <a:latin typeface="Quattrocento Sans"/>
                <a:ea typeface="Quattrocento Sans"/>
                <a:cs typeface="Quattrocento Sans"/>
                <a:sym typeface="Quattrocento Sans"/>
              </a:rPr>
              <a:t>, </a:t>
            </a:r>
            <a:r>
              <a:rPr lang="en-US" sz="800" dirty="0" err="1">
                <a:solidFill>
                  <a:srgbClr val="7F7F7F"/>
                </a:solidFill>
                <a:latin typeface="Quattrocento Sans"/>
                <a:ea typeface="Quattrocento Sans"/>
                <a:cs typeface="Quattrocento Sans"/>
                <a:sym typeface="Quattrocento Sans"/>
              </a:rPr>
              <a:t>Badreldeen</a:t>
            </a:r>
            <a:r>
              <a:rPr lang="en-US" sz="800" dirty="0">
                <a:solidFill>
                  <a:srgbClr val="7F7F7F"/>
                </a:solidFill>
                <a:latin typeface="Quattrocento Sans"/>
                <a:ea typeface="Quattrocento Sans"/>
                <a:cs typeface="Quattrocento Sans"/>
                <a:sym typeface="Quattrocento Sans"/>
              </a:rPr>
              <a:t> Ahmed. </a:t>
            </a:r>
            <a:r>
              <a:rPr lang="en-US" sz="800" dirty="0" err="1">
                <a:solidFill>
                  <a:srgbClr val="7F7F7F"/>
                </a:solidFill>
                <a:latin typeface="Quattrocento Sans"/>
                <a:ea typeface="Quattrocento Sans"/>
                <a:cs typeface="Quattrocento Sans"/>
                <a:sym typeface="Quattrocento Sans"/>
              </a:rPr>
              <a:t>Immunisation</a:t>
            </a:r>
            <a:r>
              <a:rPr lang="en-US" sz="800" dirty="0">
                <a:solidFill>
                  <a:srgbClr val="7F7F7F"/>
                </a:solidFill>
                <a:latin typeface="Quattrocento Sans"/>
                <a:ea typeface="Quattrocento Sans"/>
                <a:cs typeface="Quattrocento Sans"/>
                <a:sym typeface="Quattrocento Sans"/>
              </a:rPr>
              <a:t> against COVID-19 in Pregnancy and of Women Planning </a:t>
            </a:r>
            <a:r>
              <a:rPr lang="en-US" sz="800" dirty="0" err="1">
                <a:solidFill>
                  <a:srgbClr val="7F7F7F"/>
                </a:solidFill>
                <a:latin typeface="Quattrocento Sans"/>
                <a:ea typeface="Quattrocento Sans"/>
                <a:cs typeface="Quattrocento Sans"/>
                <a:sym typeface="Quattrocento Sans"/>
              </a:rPr>
              <a:t>Pregnancy.Viruses</a:t>
            </a:r>
            <a:r>
              <a:rPr lang="en-US" sz="800" dirty="0">
                <a:solidFill>
                  <a:srgbClr val="7F7F7F"/>
                </a:solidFill>
                <a:latin typeface="Quattrocento Sans"/>
                <a:ea typeface="Quattrocento Sans"/>
                <a:cs typeface="Quattrocento Sans"/>
                <a:sym typeface="Quattrocento Sans"/>
              </a:rPr>
              <a:t> 2023;15:621; </a:t>
            </a:r>
            <a:r>
              <a:rPr lang="en-US" sz="800" b="1" dirty="0">
                <a:solidFill>
                  <a:srgbClr val="0000CA"/>
                </a:solidFill>
                <a:latin typeface="Quattrocento Sans"/>
                <a:ea typeface="Quattrocento Sans"/>
                <a:cs typeface="Quattrocento Sans"/>
                <a:sym typeface="Quattrocento Sans"/>
              </a:rPr>
              <a:t>7.</a:t>
            </a:r>
            <a:r>
              <a:rPr lang="en-US" sz="800" dirty="0">
                <a:solidFill>
                  <a:srgbClr val="7F7F7F"/>
                </a:solidFill>
                <a:latin typeface="Quattrocento Sans"/>
                <a:ea typeface="Quattrocento Sans"/>
                <a:cs typeface="Quattrocento Sans"/>
                <a:sym typeface="Quattrocento Sans"/>
              </a:rPr>
              <a:t> Arnaud Marchant, Manish Sadarangani, Mathieu Garand, Nicolas Dauby, Valerie Verhasselt. Maternal </a:t>
            </a:r>
            <a:r>
              <a:rPr lang="en-US" sz="800" dirty="0" err="1">
                <a:solidFill>
                  <a:srgbClr val="7F7F7F"/>
                </a:solidFill>
                <a:latin typeface="Quattrocento Sans"/>
                <a:ea typeface="Quattrocento Sans"/>
                <a:cs typeface="Quattrocento Sans"/>
                <a:sym typeface="Quattrocento Sans"/>
              </a:rPr>
              <a:t>immunisation</a:t>
            </a:r>
            <a:r>
              <a:rPr lang="en-US" sz="800" dirty="0">
                <a:solidFill>
                  <a:srgbClr val="7F7F7F"/>
                </a:solidFill>
                <a:latin typeface="Quattrocento Sans"/>
                <a:ea typeface="Quattrocento Sans"/>
                <a:cs typeface="Quattrocento Sans"/>
                <a:sym typeface="Quattrocento Sans"/>
              </a:rPr>
              <a:t>: collaborating with mother nature. Lancet Infect Dis 2017;17:e197-e208</a:t>
            </a:r>
            <a:endParaRPr sz="800" dirty="0">
              <a:solidFill>
                <a:srgbClr val="7F7F7F"/>
              </a:solidFill>
              <a:latin typeface="Quattrocento Sans"/>
              <a:ea typeface="Quattrocento Sans"/>
              <a:cs typeface="Quattrocento Sans"/>
              <a:sym typeface="Quattrocento Sans"/>
            </a:endParaRPr>
          </a:p>
        </p:txBody>
      </p:sp>
      <p:sp>
        <p:nvSpPr>
          <p:cNvPr id="2" name="Retângulo 1">
            <a:extLst>
              <a:ext uri="{FF2B5EF4-FFF2-40B4-BE49-F238E27FC236}">
                <a16:creationId xmlns:a16="http://schemas.microsoft.com/office/drawing/2014/main" id="{9AC8DB93-EBE3-21BF-2905-764940FA0394}"/>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BC00B8BE-D216-5771-A2B8-2BA8717892DC}"/>
              </a:ext>
            </a:extLst>
          </p:cNvPr>
          <p:cNvPicPr preferRelativeResize="0"/>
          <p:nvPr/>
        </p:nvPicPr>
        <p:blipFill rotWithShape="1">
          <a:blip r:embed="rId5">
            <a:alphaModFix/>
          </a:blip>
          <a:srcRect/>
          <a:stretch/>
        </p:blipFill>
        <p:spPr>
          <a:xfrm>
            <a:off x="533400" y="6399091"/>
            <a:ext cx="706245" cy="2784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47"/>
                                        </p:tgtEl>
                                        <p:attrNameLst>
                                          <p:attrName>style.visibility</p:attrName>
                                        </p:attrNameLst>
                                      </p:cBhvr>
                                      <p:to>
                                        <p:strVal val="visible"/>
                                      </p:to>
                                    </p:set>
                                    <p:animEffect transition="in" filter="fade">
                                      <p:cBhvr>
                                        <p:cTn id="7" dur="500"/>
                                        <p:tgtEl>
                                          <p:spTgt spid="15647"/>
                                        </p:tgtEl>
                                      </p:cBhvr>
                                    </p:animEffect>
                                  </p:childTnLst>
                                </p:cTn>
                              </p:par>
                              <p:par>
                                <p:cTn id="8" presetID="10" presetClass="entr" presetSubtype="0" fill="hold" nodeType="withEffect">
                                  <p:stCondLst>
                                    <p:cond delay="0"/>
                                  </p:stCondLst>
                                  <p:childTnLst>
                                    <p:set>
                                      <p:cBhvr>
                                        <p:cTn id="9" dur="1" fill="hold">
                                          <p:stCondLst>
                                            <p:cond delay="0"/>
                                          </p:stCondLst>
                                        </p:cTn>
                                        <p:tgtEl>
                                          <p:spTgt spid="15660"/>
                                        </p:tgtEl>
                                        <p:attrNameLst>
                                          <p:attrName>style.visibility</p:attrName>
                                        </p:attrNameLst>
                                      </p:cBhvr>
                                      <p:to>
                                        <p:strVal val="visible"/>
                                      </p:to>
                                    </p:set>
                                    <p:animEffect transition="in" filter="fade">
                                      <p:cBhvr>
                                        <p:cTn id="10" dur="500"/>
                                        <p:tgtEl>
                                          <p:spTgt spid="15660"/>
                                        </p:tgtEl>
                                      </p:cBhvr>
                                    </p:animEffect>
                                  </p:childTnLst>
                                </p:cTn>
                              </p:par>
                              <p:par>
                                <p:cTn id="11" presetID="10" presetClass="entr" presetSubtype="0" fill="hold" nodeType="withEffect">
                                  <p:stCondLst>
                                    <p:cond delay="0"/>
                                  </p:stCondLst>
                                  <p:childTnLst>
                                    <p:set>
                                      <p:cBhvr>
                                        <p:cTn id="12" dur="1" fill="hold">
                                          <p:stCondLst>
                                            <p:cond delay="0"/>
                                          </p:stCondLst>
                                        </p:cTn>
                                        <p:tgtEl>
                                          <p:spTgt spid="15666"/>
                                        </p:tgtEl>
                                        <p:attrNameLst>
                                          <p:attrName>style.visibility</p:attrName>
                                        </p:attrNameLst>
                                      </p:cBhvr>
                                      <p:to>
                                        <p:strVal val="visible"/>
                                      </p:to>
                                    </p:set>
                                    <p:animEffect transition="in" filter="fade">
                                      <p:cBhvr>
                                        <p:cTn id="13" dur="500"/>
                                        <p:tgtEl>
                                          <p:spTgt spid="15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76"/>
        <p:cNvGrpSpPr/>
        <p:nvPr/>
      </p:nvGrpSpPr>
      <p:grpSpPr>
        <a:xfrm>
          <a:off x="0" y="0"/>
          <a:ext cx="0" cy="0"/>
          <a:chOff x="0" y="0"/>
          <a:chExt cx="0" cy="0"/>
        </a:xfrm>
      </p:grpSpPr>
      <p:sp>
        <p:nvSpPr>
          <p:cNvPr id="15677" name="Google Shape;15677;p136"/>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5678" name="Google Shape;15678;p136"/>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5679" name="Google Shape;15679;p136"/>
          <p:cNvSpPr txBox="1"/>
          <p:nvPr/>
        </p:nvSpPr>
        <p:spPr>
          <a:xfrm>
            <a:off x="1031954" y="642068"/>
            <a:ext cx="11295900" cy="874500"/>
          </a:xfrm>
          <a:prstGeom prst="rect">
            <a:avLst/>
          </a:prstGeom>
          <a:noFill/>
          <a:ln>
            <a:noFill/>
          </a:ln>
        </p:spPr>
        <p:txBody>
          <a:bodyPr spcFirstLastPara="1" wrap="square" lIns="0" tIns="12700" rIns="0" bIns="0" anchor="t" anchorCtr="0">
            <a:spAutoFit/>
          </a:bodyPr>
          <a:lstStyle/>
          <a:p>
            <a:pPr marL="38100" marR="30480" lvl="0" indent="0" algn="l" rtl="0">
              <a:lnSpc>
                <a:spcPct val="100000"/>
              </a:lnSpc>
              <a:spcBef>
                <a:spcPts val="0"/>
              </a:spcBef>
              <a:spcAft>
                <a:spcPts val="0"/>
              </a:spcAft>
              <a:buClr>
                <a:srgbClr val="0000C9"/>
              </a:buClr>
              <a:buSzPts val="2800"/>
              <a:buFont typeface="Tomorrow"/>
              <a:buNone/>
            </a:pPr>
            <a:r>
              <a:rPr lang="en-US" sz="2800" b="1">
                <a:solidFill>
                  <a:srgbClr val="0000C9"/>
                </a:solidFill>
                <a:latin typeface="Tomorrow"/>
                <a:ea typeface="Tomorrow"/>
                <a:cs typeface="Tomorrow"/>
                <a:sym typeface="Tomorrow"/>
              </a:rPr>
              <a:t>Recém-nascidos têm pouca memória imunológica e precisam desenvolver sua imunidade nos primeiros meses de vida </a:t>
            </a:r>
            <a:r>
              <a:rPr lang="en-US" sz="2800" b="1" baseline="30000">
                <a:solidFill>
                  <a:srgbClr val="0000C9"/>
                </a:solidFill>
                <a:latin typeface="Tomorrow"/>
                <a:ea typeface="Tomorrow"/>
                <a:cs typeface="Tomorrow"/>
                <a:sym typeface="Tomorrow"/>
              </a:rPr>
              <a:t>1</a:t>
            </a:r>
            <a:endParaRPr/>
          </a:p>
        </p:txBody>
      </p:sp>
      <p:sp>
        <p:nvSpPr>
          <p:cNvPr id="15680" name="Google Shape;15680;p136"/>
          <p:cNvSpPr txBox="1"/>
          <p:nvPr/>
        </p:nvSpPr>
        <p:spPr>
          <a:xfrm>
            <a:off x="1423686" y="6162584"/>
            <a:ext cx="9834300" cy="5046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endParaRPr sz="800">
              <a:solidFill>
                <a:schemeClr val="dk1"/>
              </a:solidFill>
              <a:latin typeface="Trebuchet MS"/>
              <a:ea typeface="Trebuchet MS"/>
              <a:cs typeface="Trebuchet MS"/>
              <a:sym typeface="Trebuchet MS"/>
            </a:endParaRPr>
          </a:p>
          <a:p>
            <a:pPr marL="12700" marR="5080" lvl="0" indent="0" algn="l" rtl="0">
              <a:lnSpc>
                <a:spcPct val="100000"/>
              </a:lnSpc>
              <a:spcBef>
                <a:spcPts val="0"/>
              </a:spcBef>
              <a:spcAft>
                <a:spcPts val="0"/>
              </a:spcAft>
              <a:buNone/>
            </a:pPr>
            <a:r>
              <a:rPr lang="en-US" sz="800" b="1">
                <a:solidFill>
                  <a:srgbClr val="0000CA"/>
                </a:solidFill>
                <a:latin typeface="Trebuchet MS"/>
                <a:ea typeface="Trebuchet MS"/>
                <a:cs typeface="Trebuchet MS"/>
                <a:sym typeface="Trebuchet MS"/>
              </a:rPr>
              <a:t>1. </a:t>
            </a:r>
            <a:r>
              <a:rPr lang="en-US" sz="800">
                <a:solidFill>
                  <a:srgbClr val="415262"/>
                </a:solidFill>
                <a:latin typeface="Trebuchet MS"/>
                <a:ea typeface="Trebuchet MS"/>
                <a:cs typeface="Trebuchet MS"/>
                <a:sym typeface="Trebuchet MS"/>
              </a:rPr>
              <a:t>Basha S, Surendran N, Pichichero M. Immune responses in neonates. Expert Rev Clin Immunol. 2014 Sep;10(9):1171-84. doi: 10.1586/1744666X.2014.942288. Epub 2014 Aug 4.</a:t>
            </a:r>
            <a:r>
              <a:rPr lang="en-US" sz="800" b="1">
                <a:solidFill>
                  <a:srgbClr val="0000CA"/>
                </a:solidFill>
                <a:latin typeface="Trebuchet MS"/>
                <a:ea typeface="Trebuchet MS"/>
                <a:cs typeface="Trebuchet MS"/>
                <a:sym typeface="Trebuchet MS"/>
              </a:rPr>
              <a:t> 2. </a:t>
            </a:r>
            <a:r>
              <a:rPr lang="en-US" sz="800">
                <a:solidFill>
                  <a:srgbClr val="415262"/>
                </a:solidFill>
                <a:latin typeface="Trebuchet MS"/>
                <a:ea typeface="Trebuchet MS"/>
                <a:cs typeface="Trebuchet MS"/>
                <a:sym typeface="Trebuchet MS"/>
              </a:rPr>
              <a:t>Nunez, N.; Réot, L.; Menu, E. Neonatal Immune System Ontogeny: The Role of Maternal Microbiota and Associated Factors. How Might the Non-Human Primate Model Enlighten the Path? Vaccines 2021, 9, 584. https://doi.org/10.3390/vaccines9060584.</a:t>
            </a:r>
            <a:r>
              <a:rPr lang="en-US" sz="800" b="1">
                <a:solidFill>
                  <a:srgbClr val="0000CA"/>
                </a:solidFill>
                <a:latin typeface="Trebuchet MS"/>
                <a:ea typeface="Trebuchet MS"/>
                <a:cs typeface="Trebuchet MS"/>
                <a:sym typeface="Trebuchet MS"/>
              </a:rPr>
              <a:t> 3. </a:t>
            </a:r>
            <a:r>
              <a:rPr lang="en-US" sz="800">
                <a:solidFill>
                  <a:srgbClr val="415262"/>
                </a:solidFill>
                <a:latin typeface="Trebuchet MS"/>
                <a:ea typeface="Trebuchet MS"/>
                <a:cs typeface="Trebuchet MS"/>
                <a:sym typeface="Trebuchet MS"/>
              </a:rPr>
              <a:t>Albrecht M, Arck PC. Vertically Transferred Immunity in Neonates: Mothers, Mechanisms and Mediators. Front Immunol. 2020 Mar 31;11:555.</a:t>
            </a:r>
            <a:endParaRPr sz="800">
              <a:solidFill>
                <a:schemeClr val="dk1"/>
              </a:solidFill>
              <a:latin typeface="Trebuchet MS"/>
              <a:ea typeface="Trebuchet MS"/>
              <a:cs typeface="Trebuchet MS"/>
              <a:sym typeface="Trebuchet MS"/>
            </a:endParaRPr>
          </a:p>
        </p:txBody>
      </p:sp>
      <p:sp>
        <p:nvSpPr>
          <p:cNvPr id="15681" name="Google Shape;15681;p136"/>
          <p:cNvSpPr/>
          <p:nvPr/>
        </p:nvSpPr>
        <p:spPr>
          <a:xfrm>
            <a:off x="812873" y="3093590"/>
            <a:ext cx="365759" cy="355600"/>
          </a:xfrm>
          <a:custGeom>
            <a:avLst/>
            <a:gdLst/>
            <a:ahLst/>
            <a:cxnLst/>
            <a:rect l="l" t="t" r="r" b="b"/>
            <a:pathLst>
              <a:path w="365759" h="355600" extrusionOk="0">
                <a:moveTo>
                  <a:pt x="182880" y="0"/>
                </a:moveTo>
                <a:lnTo>
                  <a:pt x="134262" y="6342"/>
                </a:lnTo>
                <a:lnTo>
                  <a:pt x="90576" y="24242"/>
                </a:lnTo>
                <a:lnTo>
                  <a:pt x="53563" y="52006"/>
                </a:lnTo>
                <a:lnTo>
                  <a:pt x="24968" y="87940"/>
                </a:lnTo>
                <a:lnTo>
                  <a:pt x="6532" y="130351"/>
                </a:lnTo>
                <a:lnTo>
                  <a:pt x="0" y="177546"/>
                </a:lnTo>
                <a:lnTo>
                  <a:pt x="6532" y="224740"/>
                </a:lnTo>
                <a:lnTo>
                  <a:pt x="24968" y="267151"/>
                </a:lnTo>
                <a:lnTo>
                  <a:pt x="53563" y="303085"/>
                </a:lnTo>
                <a:lnTo>
                  <a:pt x="90576" y="330849"/>
                </a:lnTo>
                <a:lnTo>
                  <a:pt x="134262" y="348749"/>
                </a:lnTo>
                <a:lnTo>
                  <a:pt x="182880" y="355091"/>
                </a:lnTo>
                <a:lnTo>
                  <a:pt x="231483" y="348749"/>
                </a:lnTo>
                <a:lnTo>
                  <a:pt x="275166" y="330849"/>
                </a:lnTo>
                <a:lnTo>
                  <a:pt x="312181" y="303085"/>
                </a:lnTo>
                <a:lnTo>
                  <a:pt x="340783" y="267151"/>
                </a:lnTo>
                <a:lnTo>
                  <a:pt x="359224" y="224740"/>
                </a:lnTo>
                <a:lnTo>
                  <a:pt x="365759" y="177546"/>
                </a:lnTo>
                <a:lnTo>
                  <a:pt x="359224" y="130351"/>
                </a:lnTo>
                <a:lnTo>
                  <a:pt x="340783" y="87940"/>
                </a:lnTo>
                <a:lnTo>
                  <a:pt x="312181" y="52006"/>
                </a:lnTo>
                <a:lnTo>
                  <a:pt x="275166" y="24242"/>
                </a:lnTo>
                <a:lnTo>
                  <a:pt x="231483" y="6342"/>
                </a:lnTo>
                <a:lnTo>
                  <a:pt x="182880" y="0"/>
                </a:lnTo>
                <a:close/>
              </a:path>
            </a:pathLst>
          </a:custGeom>
          <a:solidFill>
            <a:srgbClr val="4545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5682" name="Google Shape;15682;p136"/>
          <p:cNvSpPr/>
          <p:nvPr/>
        </p:nvSpPr>
        <p:spPr>
          <a:xfrm>
            <a:off x="554110" y="3455865"/>
            <a:ext cx="883285" cy="812800"/>
          </a:xfrm>
          <a:custGeom>
            <a:avLst/>
            <a:gdLst/>
            <a:ahLst/>
            <a:cxnLst/>
            <a:rect l="l" t="t" r="r" b="b"/>
            <a:pathLst>
              <a:path w="883285" h="812800" extrusionOk="0">
                <a:moveTo>
                  <a:pt x="362369" y="728611"/>
                </a:moveTo>
                <a:lnTo>
                  <a:pt x="354088" y="696341"/>
                </a:lnTo>
                <a:lnTo>
                  <a:pt x="296481" y="562610"/>
                </a:lnTo>
                <a:lnTo>
                  <a:pt x="360184" y="506222"/>
                </a:lnTo>
                <a:lnTo>
                  <a:pt x="229793" y="396240"/>
                </a:lnTo>
                <a:lnTo>
                  <a:pt x="135826" y="476504"/>
                </a:lnTo>
                <a:lnTo>
                  <a:pt x="118859" y="496785"/>
                </a:lnTo>
                <a:lnTo>
                  <a:pt x="109296" y="520687"/>
                </a:lnTo>
                <a:lnTo>
                  <a:pt x="107683" y="546290"/>
                </a:lnTo>
                <a:lnTo>
                  <a:pt x="114604" y="571627"/>
                </a:lnTo>
                <a:lnTo>
                  <a:pt x="199478" y="764794"/>
                </a:lnTo>
                <a:lnTo>
                  <a:pt x="232067" y="799693"/>
                </a:lnTo>
                <a:lnTo>
                  <a:pt x="278295" y="812292"/>
                </a:lnTo>
                <a:lnTo>
                  <a:pt x="286905" y="812203"/>
                </a:lnTo>
                <a:lnTo>
                  <a:pt x="339153" y="787501"/>
                </a:lnTo>
                <a:lnTo>
                  <a:pt x="362369" y="728611"/>
                </a:lnTo>
                <a:close/>
              </a:path>
              <a:path w="883285" h="812800" extrusionOk="0">
                <a:moveTo>
                  <a:pt x="752576" y="546290"/>
                </a:moveTo>
                <a:lnTo>
                  <a:pt x="750963" y="520687"/>
                </a:lnTo>
                <a:lnTo>
                  <a:pt x="741337" y="496785"/>
                </a:lnTo>
                <a:lnTo>
                  <a:pt x="724293" y="476504"/>
                </a:lnTo>
                <a:lnTo>
                  <a:pt x="629805" y="396240"/>
                </a:lnTo>
                <a:lnTo>
                  <a:pt x="495693" y="506222"/>
                </a:lnTo>
                <a:lnTo>
                  <a:pt x="562749" y="562610"/>
                </a:lnTo>
                <a:lnTo>
                  <a:pt x="501789" y="696341"/>
                </a:lnTo>
                <a:lnTo>
                  <a:pt x="495211" y="728599"/>
                </a:lnTo>
                <a:lnTo>
                  <a:pt x="501789" y="760285"/>
                </a:lnTo>
                <a:lnTo>
                  <a:pt x="519785" y="787501"/>
                </a:lnTo>
                <a:lnTo>
                  <a:pt x="554888" y="809777"/>
                </a:lnTo>
                <a:lnTo>
                  <a:pt x="581037" y="812292"/>
                </a:lnTo>
                <a:lnTo>
                  <a:pt x="605421" y="809053"/>
                </a:lnTo>
                <a:lnTo>
                  <a:pt x="627519" y="799693"/>
                </a:lnTo>
                <a:lnTo>
                  <a:pt x="646188" y="784758"/>
                </a:lnTo>
                <a:lnTo>
                  <a:pt x="660285" y="764794"/>
                </a:lnTo>
                <a:lnTo>
                  <a:pt x="745629" y="571627"/>
                </a:lnTo>
                <a:lnTo>
                  <a:pt x="752576" y="546290"/>
                </a:lnTo>
                <a:close/>
              </a:path>
              <a:path w="883285" h="812800" extrusionOk="0">
                <a:moveTo>
                  <a:pt x="882777" y="291261"/>
                </a:moveTo>
                <a:lnTo>
                  <a:pt x="876973" y="269113"/>
                </a:lnTo>
                <a:lnTo>
                  <a:pt x="861453" y="250571"/>
                </a:lnTo>
                <a:lnTo>
                  <a:pt x="605929" y="17907"/>
                </a:lnTo>
                <a:lnTo>
                  <a:pt x="602881" y="17907"/>
                </a:lnTo>
                <a:lnTo>
                  <a:pt x="599833" y="14859"/>
                </a:lnTo>
                <a:lnTo>
                  <a:pt x="592404" y="8788"/>
                </a:lnTo>
                <a:lnTo>
                  <a:pt x="583831" y="4102"/>
                </a:lnTo>
                <a:lnTo>
                  <a:pt x="574116" y="1079"/>
                </a:lnTo>
                <a:lnTo>
                  <a:pt x="563257" y="0"/>
                </a:lnTo>
                <a:lnTo>
                  <a:pt x="319874" y="0"/>
                </a:lnTo>
                <a:lnTo>
                  <a:pt x="283362" y="14859"/>
                </a:lnTo>
                <a:lnTo>
                  <a:pt x="280327" y="17907"/>
                </a:lnTo>
                <a:lnTo>
                  <a:pt x="277279" y="17907"/>
                </a:lnTo>
                <a:lnTo>
                  <a:pt x="271195" y="20828"/>
                </a:lnTo>
                <a:lnTo>
                  <a:pt x="18643" y="250571"/>
                </a:lnTo>
                <a:lnTo>
                  <a:pt x="4889" y="269113"/>
                </a:lnTo>
                <a:lnTo>
                  <a:pt x="0" y="291261"/>
                </a:lnTo>
                <a:lnTo>
                  <a:pt x="3657" y="313956"/>
                </a:lnTo>
                <a:lnTo>
                  <a:pt x="37274" y="347573"/>
                </a:lnTo>
                <a:lnTo>
                  <a:pt x="61239" y="352044"/>
                </a:lnTo>
                <a:lnTo>
                  <a:pt x="72555" y="351409"/>
                </a:lnTo>
                <a:lnTo>
                  <a:pt x="83299" y="349097"/>
                </a:lnTo>
                <a:lnTo>
                  <a:pt x="92900" y="344551"/>
                </a:lnTo>
                <a:lnTo>
                  <a:pt x="100799" y="337185"/>
                </a:lnTo>
                <a:lnTo>
                  <a:pt x="265112" y="190881"/>
                </a:lnTo>
                <a:lnTo>
                  <a:pt x="265112" y="331216"/>
                </a:lnTo>
                <a:lnTo>
                  <a:pt x="615073" y="331216"/>
                </a:lnTo>
                <a:lnTo>
                  <a:pt x="615073" y="190881"/>
                </a:lnTo>
                <a:lnTo>
                  <a:pt x="779284" y="337185"/>
                </a:lnTo>
                <a:lnTo>
                  <a:pt x="788949" y="344551"/>
                </a:lnTo>
                <a:lnTo>
                  <a:pt x="799465" y="349097"/>
                </a:lnTo>
                <a:lnTo>
                  <a:pt x="810564" y="351409"/>
                </a:lnTo>
                <a:lnTo>
                  <a:pt x="821956" y="352044"/>
                </a:lnTo>
                <a:lnTo>
                  <a:pt x="833793" y="350926"/>
                </a:lnTo>
                <a:lnTo>
                  <a:pt x="845883" y="347573"/>
                </a:lnTo>
                <a:lnTo>
                  <a:pt x="857415" y="341972"/>
                </a:lnTo>
                <a:lnTo>
                  <a:pt x="867549" y="334137"/>
                </a:lnTo>
                <a:lnTo>
                  <a:pt x="879449" y="313956"/>
                </a:lnTo>
                <a:lnTo>
                  <a:pt x="882777" y="291261"/>
                </a:lnTo>
                <a:close/>
              </a:path>
            </a:pathLst>
          </a:custGeom>
          <a:solidFill>
            <a:srgbClr val="4545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grpSp>
        <p:nvGrpSpPr>
          <p:cNvPr id="15683" name="Google Shape;15683;p136"/>
          <p:cNvGrpSpPr/>
          <p:nvPr/>
        </p:nvGrpSpPr>
        <p:grpSpPr>
          <a:xfrm>
            <a:off x="1485915" y="2354543"/>
            <a:ext cx="4496187" cy="3016021"/>
            <a:chOff x="1885181" y="2214372"/>
            <a:chExt cx="4038613" cy="2635000"/>
          </a:xfrm>
        </p:grpSpPr>
        <p:pic>
          <p:nvPicPr>
            <p:cNvPr id="15684" name="Google Shape;15684;p136"/>
            <p:cNvPicPr preferRelativeResize="0"/>
            <p:nvPr/>
          </p:nvPicPr>
          <p:blipFill rotWithShape="1">
            <a:blip r:embed="rId3">
              <a:alphaModFix/>
            </a:blip>
            <a:srcRect/>
            <a:stretch/>
          </p:blipFill>
          <p:spPr>
            <a:xfrm>
              <a:off x="1885181" y="2217409"/>
              <a:ext cx="4038613" cy="2631963"/>
            </a:xfrm>
            <a:prstGeom prst="rect">
              <a:avLst/>
            </a:prstGeom>
            <a:noFill/>
            <a:ln>
              <a:noFill/>
            </a:ln>
          </p:spPr>
        </p:pic>
        <p:sp>
          <p:nvSpPr>
            <p:cNvPr id="15685" name="Google Shape;15685;p136"/>
            <p:cNvSpPr/>
            <p:nvPr/>
          </p:nvSpPr>
          <p:spPr>
            <a:xfrm>
              <a:off x="1929383" y="2214372"/>
              <a:ext cx="3954779" cy="2557779"/>
            </a:xfrm>
            <a:custGeom>
              <a:avLst/>
              <a:gdLst/>
              <a:ahLst/>
              <a:cxnLst/>
              <a:rect l="l" t="t" r="r" b="b"/>
              <a:pathLst>
                <a:path w="3954779" h="2557779" extrusionOk="0">
                  <a:moveTo>
                    <a:pt x="3855593" y="0"/>
                  </a:moveTo>
                  <a:lnTo>
                    <a:pt x="99187" y="0"/>
                  </a:lnTo>
                  <a:lnTo>
                    <a:pt x="60596" y="7800"/>
                  </a:lnTo>
                  <a:lnTo>
                    <a:pt x="29067" y="29067"/>
                  </a:lnTo>
                  <a:lnTo>
                    <a:pt x="7800" y="60596"/>
                  </a:lnTo>
                  <a:lnTo>
                    <a:pt x="0" y="99187"/>
                  </a:lnTo>
                  <a:lnTo>
                    <a:pt x="0" y="2458085"/>
                  </a:lnTo>
                  <a:lnTo>
                    <a:pt x="7800" y="2496675"/>
                  </a:lnTo>
                  <a:lnTo>
                    <a:pt x="29067" y="2528204"/>
                  </a:lnTo>
                  <a:lnTo>
                    <a:pt x="60596" y="2549471"/>
                  </a:lnTo>
                  <a:lnTo>
                    <a:pt x="99187" y="2557272"/>
                  </a:lnTo>
                  <a:lnTo>
                    <a:pt x="3855593" y="2557272"/>
                  </a:lnTo>
                  <a:lnTo>
                    <a:pt x="3894183" y="2549471"/>
                  </a:lnTo>
                  <a:lnTo>
                    <a:pt x="3925712" y="2528204"/>
                  </a:lnTo>
                  <a:lnTo>
                    <a:pt x="3946979" y="2496675"/>
                  </a:lnTo>
                  <a:lnTo>
                    <a:pt x="3954779" y="2458085"/>
                  </a:lnTo>
                  <a:lnTo>
                    <a:pt x="3954779" y="99187"/>
                  </a:lnTo>
                  <a:lnTo>
                    <a:pt x="3946979" y="60596"/>
                  </a:lnTo>
                  <a:lnTo>
                    <a:pt x="3925712" y="29067"/>
                  </a:lnTo>
                  <a:lnTo>
                    <a:pt x="3894183" y="7800"/>
                  </a:lnTo>
                  <a:lnTo>
                    <a:pt x="3855593"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grpSp>
      <p:sp>
        <p:nvSpPr>
          <p:cNvPr id="15686" name="Google Shape;15686;p136"/>
          <p:cNvSpPr txBox="1"/>
          <p:nvPr/>
        </p:nvSpPr>
        <p:spPr>
          <a:xfrm>
            <a:off x="1522673" y="3257955"/>
            <a:ext cx="4354500" cy="1490700"/>
          </a:xfrm>
          <a:prstGeom prst="rect">
            <a:avLst/>
          </a:prstGeom>
          <a:noFill/>
          <a:ln>
            <a:noFill/>
          </a:ln>
        </p:spPr>
        <p:txBody>
          <a:bodyPr spcFirstLastPara="1" wrap="square" lIns="0" tIns="13325" rIns="0" bIns="0" anchor="t" anchorCtr="0">
            <a:spAutoFit/>
          </a:bodyPr>
          <a:lstStyle/>
          <a:p>
            <a:pPr marL="37465" marR="43180" lvl="0" indent="0" algn="ctr" rtl="0">
              <a:lnSpc>
                <a:spcPct val="100000"/>
              </a:lnSpc>
              <a:spcBef>
                <a:spcPts val="0"/>
              </a:spcBef>
              <a:spcAft>
                <a:spcPts val="0"/>
              </a:spcAft>
              <a:buNone/>
            </a:pPr>
            <a:r>
              <a:rPr lang="en-US" sz="2400">
                <a:solidFill>
                  <a:srgbClr val="0000CA"/>
                </a:solidFill>
                <a:latin typeface="Arial"/>
                <a:ea typeface="Arial"/>
                <a:cs typeface="Arial"/>
                <a:sym typeface="Arial"/>
              </a:rPr>
              <a:t>Recém-nascidos têm sistema imunológico imaturo, portanto </a:t>
            </a:r>
            <a:r>
              <a:rPr lang="en-US" sz="2400" b="1">
                <a:solidFill>
                  <a:srgbClr val="0000CA"/>
                </a:solidFill>
                <a:latin typeface="Arial"/>
                <a:ea typeface="Arial"/>
                <a:cs typeface="Arial"/>
                <a:sym typeface="Arial"/>
              </a:rPr>
              <a:t>apresentam suscetibilidade aumentada a infecções</a:t>
            </a:r>
            <a:r>
              <a:rPr lang="en-US" sz="2400">
                <a:solidFill>
                  <a:srgbClr val="0000CA"/>
                </a:solidFill>
                <a:latin typeface="Arial"/>
                <a:ea typeface="Arial"/>
                <a:cs typeface="Arial"/>
                <a:sym typeface="Arial"/>
              </a:rPr>
              <a:t>. </a:t>
            </a:r>
            <a:r>
              <a:rPr lang="en-US" sz="2400" baseline="30000">
                <a:solidFill>
                  <a:srgbClr val="0000CA"/>
                </a:solidFill>
                <a:latin typeface="Arial"/>
                <a:ea typeface="Arial"/>
                <a:cs typeface="Arial"/>
                <a:sym typeface="Arial"/>
              </a:rPr>
              <a:t>1,2</a:t>
            </a:r>
            <a:endParaRPr/>
          </a:p>
        </p:txBody>
      </p:sp>
      <p:sp>
        <p:nvSpPr>
          <p:cNvPr id="15687" name="Google Shape;15687;p136"/>
          <p:cNvSpPr/>
          <p:nvPr/>
        </p:nvSpPr>
        <p:spPr>
          <a:xfrm>
            <a:off x="1536985" y="2226436"/>
            <a:ext cx="4409579" cy="708660"/>
          </a:xfrm>
          <a:custGeom>
            <a:avLst/>
            <a:gdLst/>
            <a:ahLst/>
            <a:cxnLst/>
            <a:rect l="l" t="t" r="r" b="b"/>
            <a:pathLst>
              <a:path w="3954779" h="708660" extrusionOk="0">
                <a:moveTo>
                  <a:pt x="3780790" y="0"/>
                </a:moveTo>
                <a:lnTo>
                  <a:pt x="173990" y="0"/>
                </a:lnTo>
                <a:lnTo>
                  <a:pt x="127720" y="6211"/>
                </a:lnTo>
                <a:lnTo>
                  <a:pt x="86153" y="23744"/>
                </a:lnTo>
                <a:lnTo>
                  <a:pt x="50942" y="50942"/>
                </a:lnTo>
                <a:lnTo>
                  <a:pt x="23744" y="86153"/>
                </a:lnTo>
                <a:lnTo>
                  <a:pt x="6211" y="127720"/>
                </a:lnTo>
                <a:lnTo>
                  <a:pt x="0" y="173990"/>
                </a:lnTo>
                <a:lnTo>
                  <a:pt x="0" y="708660"/>
                </a:lnTo>
                <a:lnTo>
                  <a:pt x="3954779" y="708660"/>
                </a:lnTo>
                <a:lnTo>
                  <a:pt x="3954779" y="173990"/>
                </a:lnTo>
                <a:lnTo>
                  <a:pt x="3948568" y="127720"/>
                </a:lnTo>
                <a:lnTo>
                  <a:pt x="3931035" y="86153"/>
                </a:lnTo>
                <a:lnTo>
                  <a:pt x="3903837" y="50942"/>
                </a:lnTo>
                <a:lnTo>
                  <a:pt x="3868626" y="23744"/>
                </a:lnTo>
                <a:lnTo>
                  <a:pt x="3827059" y="6211"/>
                </a:lnTo>
                <a:lnTo>
                  <a:pt x="3780790" y="0"/>
                </a:lnTo>
                <a:close/>
              </a:path>
            </a:pathLst>
          </a:custGeom>
          <a:solidFill>
            <a:srgbClr val="4545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5688" name="Google Shape;15688;p136"/>
          <p:cNvSpPr txBox="1"/>
          <p:nvPr/>
        </p:nvSpPr>
        <p:spPr>
          <a:xfrm>
            <a:off x="1567051" y="2342322"/>
            <a:ext cx="4334100" cy="290400"/>
          </a:xfrm>
          <a:prstGeom prst="rect">
            <a:avLst/>
          </a:prstGeom>
          <a:noFill/>
          <a:ln>
            <a:noFill/>
          </a:ln>
        </p:spPr>
        <p:txBody>
          <a:bodyPr spcFirstLastPara="1" wrap="square" lIns="0" tIns="13325" rIns="0" bIns="0" anchor="t" anchorCtr="0">
            <a:spAutoFit/>
          </a:bodyPr>
          <a:lstStyle/>
          <a:p>
            <a:pPr marL="12700" marR="0" lvl="0" indent="0" algn="ctr" rtl="0">
              <a:lnSpc>
                <a:spcPct val="100000"/>
              </a:lnSpc>
              <a:spcBef>
                <a:spcPts val="0"/>
              </a:spcBef>
              <a:spcAft>
                <a:spcPts val="0"/>
              </a:spcAft>
              <a:buNone/>
            </a:pPr>
            <a:r>
              <a:rPr lang="en-US" sz="1800" b="1" dirty="0">
                <a:solidFill>
                  <a:schemeClr val="lt1"/>
                </a:solidFill>
                <a:latin typeface="Arial"/>
                <a:ea typeface="Arial"/>
                <a:cs typeface="Arial"/>
                <a:sym typeface="Arial"/>
              </a:rPr>
              <a:t>Sistema imunológico de </a:t>
            </a:r>
            <a:r>
              <a:rPr lang="en-US" sz="1800" b="1" dirty="0" err="1">
                <a:solidFill>
                  <a:schemeClr val="lt1"/>
                </a:solidFill>
                <a:latin typeface="Arial"/>
                <a:ea typeface="Arial"/>
                <a:cs typeface="Arial"/>
                <a:sym typeface="Arial"/>
              </a:rPr>
              <a:t>recém-nascidos</a:t>
            </a:r>
            <a:endParaRPr sz="1800" b="1" dirty="0">
              <a:solidFill>
                <a:schemeClr val="lt1"/>
              </a:solidFill>
              <a:latin typeface="Arial"/>
              <a:ea typeface="Arial"/>
              <a:cs typeface="Arial"/>
              <a:sym typeface="Arial"/>
            </a:endParaRPr>
          </a:p>
        </p:txBody>
      </p:sp>
      <p:grpSp>
        <p:nvGrpSpPr>
          <p:cNvPr id="15689" name="Google Shape;15689;p136"/>
          <p:cNvGrpSpPr/>
          <p:nvPr/>
        </p:nvGrpSpPr>
        <p:grpSpPr>
          <a:xfrm>
            <a:off x="7075568" y="2354383"/>
            <a:ext cx="4658943" cy="3012068"/>
            <a:chOff x="7267949" y="2214372"/>
            <a:chExt cx="4038613" cy="2635000"/>
          </a:xfrm>
        </p:grpSpPr>
        <p:pic>
          <p:nvPicPr>
            <p:cNvPr id="15690" name="Google Shape;15690;p136"/>
            <p:cNvPicPr preferRelativeResize="0"/>
            <p:nvPr/>
          </p:nvPicPr>
          <p:blipFill rotWithShape="1">
            <a:blip r:embed="rId3">
              <a:alphaModFix/>
            </a:blip>
            <a:srcRect/>
            <a:stretch/>
          </p:blipFill>
          <p:spPr>
            <a:xfrm>
              <a:off x="7267949" y="2217409"/>
              <a:ext cx="4038613" cy="2631963"/>
            </a:xfrm>
            <a:prstGeom prst="rect">
              <a:avLst/>
            </a:prstGeom>
            <a:noFill/>
            <a:ln>
              <a:noFill/>
            </a:ln>
          </p:spPr>
        </p:pic>
        <p:sp>
          <p:nvSpPr>
            <p:cNvPr id="15691" name="Google Shape;15691;p136"/>
            <p:cNvSpPr/>
            <p:nvPr/>
          </p:nvSpPr>
          <p:spPr>
            <a:xfrm>
              <a:off x="7312152" y="2214372"/>
              <a:ext cx="3954779" cy="2557779"/>
            </a:xfrm>
            <a:custGeom>
              <a:avLst/>
              <a:gdLst/>
              <a:ahLst/>
              <a:cxnLst/>
              <a:rect l="l" t="t" r="r" b="b"/>
              <a:pathLst>
                <a:path w="3954779" h="2557779" extrusionOk="0">
                  <a:moveTo>
                    <a:pt x="3855593" y="0"/>
                  </a:moveTo>
                  <a:lnTo>
                    <a:pt x="99187" y="0"/>
                  </a:lnTo>
                  <a:lnTo>
                    <a:pt x="60596" y="7800"/>
                  </a:lnTo>
                  <a:lnTo>
                    <a:pt x="29067" y="29067"/>
                  </a:lnTo>
                  <a:lnTo>
                    <a:pt x="7800" y="60596"/>
                  </a:lnTo>
                  <a:lnTo>
                    <a:pt x="0" y="99187"/>
                  </a:lnTo>
                  <a:lnTo>
                    <a:pt x="0" y="2458085"/>
                  </a:lnTo>
                  <a:lnTo>
                    <a:pt x="7800" y="2496675"/>
                  </a:lnTo>
                  <a:lnTo>
                    <a:pt x="29067" y="2528204"/>
                  </a:lnTo>
                  <a:lnTo>
                    <a:pt x="60596" y="2549471"/>
                  </a:lnTo>
                  <a:lnTo>
                    <a:pt x="99187" y="2557272"/>
                  </a:lnTo>
                  <a:lnTo>
                    <a:pt x="3855593" y="2557272"/>
                  </a:lnTo>
                  <a:lnTo>
                    <a:pt x="3894183" y="2549471"/>
                  </a:lnTo>
                  <a:lnTo>
                    <a:pt x="3925712" y="2528204"/>
                  </a:lnTo>
                  <a:lnTo>
                    <a:pt x="3946979" y="2496675"/>
                  </a:lnTo>
                  <a:lnTo>
                    <a:pt x="3954779" y="2458085"/>
                  </a:lnTo>
                  <a:lnTo>
                    <a:pt x="3954779" y="99187"/>
                  </a:lnTo>
                  <a:lnTo>
                    <a:pt x="3946979" y="60596"/>
                  </a:lnTo>
                  <a:lnTo>
                    <a:pt x="3925712" y="29067"/>
                  </a:lnTo>
                  <a:lnTo>
                    <a:pt x="3894183" y="7800"/>
                  </a:lnTo>
                  <a:lnTo>
                    <a:pt x="3855593"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grpSp>
      <p:sp>
        <p:nvSpPr>
          <p:cNvPr id="15692" name="Google Shape;15692;p136"/>
          <p:cNvSpPr txBox="1"/>
          <p:nvPr/>
        </p:nvSpPr>
        <p:spPr>
          <a:xfrm>
            <a:off x="7427471" y="3195501"/>
            <a:ext cx="3951600" cy="1860000"/>
          </a:xfrm>
          <a:prstGeom prst="rect">
            <a:avLst/>
          </a:prstGeom>
          <a:noFill/>
          <a:ln>
            <a:noFill/>
          </a:ln>
        </p:spPr>
        <p:txBody>
          <a:bodyPr spcFirstLastPara="1" wrap="square" lIns="0" tIns="13325" rIns="0" bIns="0" anchor="t" anchorCtr="0">
            <a:spAutoFit/>
          </a:bodyPr>
          <a:lstStyle/>
          <a:p>
            <a:pPr marL="37465" marR="43180" lvl="0" indent="0" algn="ctr" rtl="0">
              <a:spcBef>
                <a:spcPts val="0"/>
              </a:spcBef>
              <a:spcAft>
                <a:spcPts val="0"/>
              </a:spcAft>
              <a:buNone/>
            </a:pPr>
            <a:r>
              <a:rPr lang="en-US" sz="2000" dirty="0">
                <a:solidFill>
                  <a:srgbClr val="0000CA"/>
                </a:solidFill>
                <a:latin typeface="Arial"/>
                <a:ea typeface="Arial"/>
                <a:cs typeface="Arial"/>
                <a:sym typeface="Arial"/>
              </a:rPr>
              <a:t>A imunização </a:t>
            </a:r>
            <a:r>
              <a:rPr lang="en-US" sz="2000" dirty="0" err="1">
                <a:solidFill>
                  <a:srgbClr val="0000CA"/>
                </a:solidFill>
                <a:latin typeface="Arial"/>
                <a:ea typeface="Arial"/>
                <a:cs typeface="Arial"/>
                <a:sym typeface="Arial"/>
              </a:rPr>
              <a:t>materna</a:t>
            </a:r>
            <a:r>
              <a:rPr lang="en-US" sz="2000" dirty="0">
                <a:solidFill>
                  <a:srgbClr val="0000CA"/>
                </a:solidFill>
                <a:latin typeface="Arial"/>
                <a:ea typeface="Arial"/>
                <a:cs typeface="Arial"/>
                <a:sym typeface="Arial"/>
              </a:rPr>
              <a:t> </a:t>
            </a:r>
            <a:r>
              <a:rPr lang="en-US" sz="2000" dirty="0" err="1">
                <a:solidFill>
                  <a:srgbClr val="0000CA"/>
                </a:solidFill>
                <a:latin typeface="Arial"/>
                <a:ea typeface="Arial"/>
                <a:cs typeface="Arial"/>
                <a:sym typeface="Arial"/>
              </a:rPr>
              <a:t>pode</a:t>
            </a:r>
            <a:r>
              <a:rPr lang="en-US" sz="2000" dirty="0">
                <a:solidFill>
                  <a:srgbClr val="0000CA"/>
                </a:solidFill>
                <a:latin typeface="Arial"/>
                <a:ea typeface="Arial"/>
                <a:cs typeface="Arial"/>
                <a:sym typeface="Arial"/>
              </a:rPr>
              <a:t> </a:t>
            </a:r>
            <a:r>
              <a:rPr lang="en-US" sz="2000" dirty="0" err="1">
                <a:solidFill>
                  <a:srgbClr val="0000CA"/>
                </a:solidFill>
                <a:latin typeface="Arial"/>
                <a:ea typeface="Arial"/>
                <a:cs typeface="Arial"/>
                <a:sym typeface="Arial"/>
              </a:rPr>
              <a:t>estreitar</a:t>
            </a:r>
            <a:r>
              <a:rPr lang="en-US" sz="2000" dirty="0">
                <a:solidFill>
                  <a:srgbClr val="0000CA"/>
                </a:solidFill>
                <a:latin typeface="Arial"/>
                <a:ea typeface="Arial"/>
                <a:cs typeface="Arial"/>
                <a:sym typeface="Arial"/>
              </a:rPr>
              <a:t> a </a:t>
            </a:r>
            <a:r>
              <a:rPr lang="en-US" sz="2000" dirty="0" err="1">
                <a:solidFill>
                  <a:srgbClr val="0000CA"/>
                </a:solidFill>
                <a:latin typeface="Arial"/>
                <a:ea typeface="Arial"/>
                <a:cs typeface="Arial"/>
                <a:sym typeface="Arial"/>
              </a:rPr>
              <a:t>janela</a:t>
            </a:r>
            <a:r>
              <a:rPr lang="en-US" sz="2000" dirty="0">
                <a:solidFill>
                  <a:srgbClr val="0000CA"/>
                </a:solidFill>
                <a:latin typeface="Arial"/>
                <a:ea typeface="Arial"/>
                <a:cs typeface="Arial"/>
                <a:sym typeface="Arial"/>
              </a:rPr>
              <a:t> de </a:t>
            </a:r>
            <a:r>
              <a:rPr lang="en-US" sz="2000" dirty="0" err="1">
                <a:solidFill>
                  <a:srgbClr val="0000CA"/>
                </a:solidFill>
                <a:latin typeface="Arial"/>
                <a:ea typeface="Arial"/>
                <a:cs typeface="Arial"/>
                <a:sym typeface="Arial"/>
              </a:rPr>
              <a:t>vulnerabilidade</a:t>
            </a:r>
            <a:r>
              <a:rPr lang="en-US" sz="2000" dirty="0">
                <a:solidFill>
                  <a:srgbClr val="0000CA"/>
                </a:solidFill>
                <a:latin typeface="Arial"/>
                <a:ea typeface="Arial"/>
                <a:cs typeface="Arial"/>
                <a:sym typeface="Arial"/>
              </a:rPr>
              <a:t> em </a:t>
            </a:r>
            <a:r>
              <a:rPr lang="en-US" sz="2000" dirty="0" err="1">
                <a:solidFill>
                  <a:srgbClr val="0000CA"/>
                </a:solidFill>
                <a:latin typeface="Arial"/>
                <a:ea typeface="Arial"/>
                <a:cs typeface="Arial"/>
                <a:sym typeface="Arial"/>
              </a:rPr>
              <a:t>bebês</a:t>
            </a:r>
            <a:r>
              <a:rPr lang="en-US" sz="2000" dirty="0">
                <a:solidFill>
                  <a:srgbClr val="0000CA"/>
                </a:solidFill>
                <a:latin typeface="Arial"/>
                <a:ea typeface="Arial"/>
                <a:cs typeface="Arial"/>
                <a:sym typeface="Arial"/>
              </a:rPr>
              <a:t>, </a:t>
            </a:r>
            <a:r>
              <a:rPr lang="en-US" sz="2000" b="1" dirty="0" err="1">
                <a:solidFill>
                  <a:srgbClr val="0000CA"/>
                </a:solidFill>
                <a:latin typeface="Arial"/>
                <a:ea typeface="Arial"/>
                <a:cs typeface="Arial"/>
                <a:sym typeface="Arial"/>
              </a:rPr>
              <a:t>fornecendo-lhes</a:t>
            </a:r>
            <a:r>
              <a:rPr lang="en-US" sz="2000" b="1" dirty="0">
                <a:solidFill>
                  <a:srgbClr val="0000CA"/>
                </a:solidFill>
                <a:latin typeface="Arial"/>
                <a:ea typeface="Arial"/>
                <a:cs typeface="Arial"/>
                <a:sym typeface="Arial"/>
              </a:rPr>
              <a:t> anticorpos </a:t>
            </a:r>
            <a:r>
              <a:rPr lang="en-US" sz="2000" b="1" dirty="0" err="1">
                <a:solidFill>
                  <a:srgbClr val="0000CA"/>
                </a:solidFill>
                <a:latin typeface="Arial"/>
                <a:ea typeface="Arial"/>
                <a:cs typeface="Arial"/>
                <a:sym typeface="Arial"/>
              </a:rPr>
              <a:t>protetores</a:t>
            </a:r>
            <a:r>
              <a:rPr lang="en-US" sz="2000" b="1" dirty="0">
                <a:solidFill>
                  <a:srgbClr val="0000CA"/>
                </a:solidFill>
                <a:latin typeface="Arial"/>
                <a:ea typeface="Arial"/>
                <a:cs typeface="Arial"/>
                <a:sym typeface="Arial"/>
              </a:rPr>
              <a:t> durante a </a:t>
            </a:r>
            <a:r>
              <a:rPr lang="en-US" sz="2000" b="1" dirty="0" err="1">
                <a:solidFill>
                  <a:srgbClr val="0000CA"/>
                </a:solidFill>
                <a:latin typeface="Arial"/>
                <a:ea typeface="Arial"/>
                <a:cs typeface="Arial"/>
                <a:sym typeface="Arial"/>
              </a:rPr>
              <a:t>gestação</a:t>
            </a:r>
            <a:r>
              <a:rPr lang="en-US" sz="2000" b="1" dirty="0">
                <a:solidFill>
                  <a:srgbClr val="0000CA"/>
                </a:solidFill>
                <a:latin typeface="Arial"/>
                <a:ea typeface="Arial"/>
                <a:cs typeface="Arial"/>
                <a:sym typeface="Arial"/>
              </a:rPr>
              <a:t> e </a:t>
            </a:r>
            <a:r>
              <a:rPr lang="en-US" sz="2000" b="1" dirty="0" err="1">
                <a:solidFill>
                  <a:srgbClr val="0000CA"/>
                </a:solidFill>
                <a:latin typeface="Arial"/>
                <a:ea typeface="Arial"/>
                <a:cs typeface="Arial"/>
                <a:sym typeface="Arial"/>
              </a:rPr>
              <a:t>após</a:t>
            </a:r>
            <a:r>
              <a:rPr lang="en-US" sz="2000" b="1" dirty="0">
                <a:solidFill>
                  <a:srgbClr val="0000CA"/>
                </a:solidFill>
                <a:latin typeface="Arial"/>
                <a:ea typeface="Arial"/>
                <a:cs typeface="Arial"/>
                <a:sym typeface="Arial"/>
              </a:rPr>
              <a:t> o </a:t>
            </a:r>
            <a:r>
              <a:rPr lang="en-US" sz="2000" b="1" dirty="0" err="1">
                <a:solidFill>
                  <a:srgbClr val="0000CA"/>
                </a:solidFill>
                <a:latin typeface="Arial"/>
                <a:ea typeface="Arial"/>
                <a:cs typeface="Arial"/>
                <a:sym typeface="Arial"/>
              </a:rPr>
              <a:t>nascimento</a:t>
            </a:r>
            <a:r>
              <a:rPr lang="en-US" sz="2000" dirty="0">
                <a:solidFill>
                  <a:srgbClr val="0000CA"/>
                </a:solidFill>
                <a:latin typeface="Arial"/>
                <a:ea typeface="Arial"/>
                <a:cs typeface="Arial"/>
                <a:sym typeface="Arial"/>
              </a:rPr>
              <a:t>, </a:t>
            </a:r>
            <a:r>
              <a:rPr lang="en-US" sz="2000" dirty="0" err="1">
                <a:solidFill>
                  <a:srgbClr val="0000CA"/>
                </a:solidFill>
                <a:latin typeface="Arial"/>
                <a:ea typeface="Arial"/>
                <a:cs typeface="Arial"/>
                <a:sym typeface="Arial"/>
              </a:rPr>
              <a:t>através</a:t>
            </a:r>
            <a:r>
              <a:rPr lang="en-US" sz="2000" dirty="0">
                <a:solidFill>
                  <a:srgbClr val="0000CA"/>
                </a:solidFill>
                <a:latin typeface="Arial"/>
                <a:ea typeface="Arial"/>
                <a:cs typeface="Arial"/>
                <a:sym typeface="Arial"/>
              </a:rPr>
              <a:t> do </a:t>
            </a:r>
            <a:r>
              <a:rPr lang="en-US" sz="2000" dirty="0" err="1">
                <a:solidFill>
                  <a:srgbClr val="0000CA"/>
                </a:solidFill>
                <a:latin typeface="Arial"/>
                <a:ea typeface="Arial"/>
                <a:cs typeface="Arial"/>
                <a:sym typeface="Arial"/>
              </a:rPr>
              <a:t>leite</a:t>
            </a:r>
            <a:r>
              <a:rPr lang="en-US" sz="2000" dirty="0">
                <a:solidFill>
                  <a:srgbClr val="0000CA"/>
                </a:solidFill>
                <a:latin typeface="Arial"/>
                <a:ea typeface="Arial"/>
                <a:cs typeface="Arial"/>
                <a:sym typeface="Arial"/>
              </a:rPr>
              <a:t> materno.</a:t>
            </a:r>
            <a:r>
              <a:rPr lang="en-US" sz="2000" baseline="30000" dirty="0">
                <a:solidFill>
                  <a:srgbClr val="0000CA"/>
                </a:solidFill>
                <a:latin typeface="Arial"/>
                <a:ea typeface="Arial"/>
                <a:cs typeface="Arial"/>
                <a:sym typeface="Arial"/>
              </a:rPr>
              <a:t>3</a:t>
            </a:r>
            <a:r>
              <a:rPr lang="en-US" sz="2000" dirty="0">
                <a:solidFill>
                  <a:srgbClr val="0000CA"/>
                </a:solidFill>
                <a:latin typeface="Arial"/>
                <a:ea typeface="Arial"/>
                <a:cs typeface="Arial"/>
                <a:sym typeface="Arial"/>
              </a:rPr>
              <a:t>  </a:t>
            </a:r>
            <a:endParaRPr dirty="0"/>
          </a:p>
        </p:txBody>
      </p:sp>
      <p:sp>
        <p:nvSpPr>
          <p:cNvPr id="15693" name="Google Shape;15693;p136"/>
          <p:cNvSpPr/>
          <p:nvPr/>
        </p:nvSpPr>
        <p:spPr>
          <a:xfrm>
            <a:off x="7120121" y="2226436"/>
            <a:ext cx="4557883" cy="708660"/>
          </a:xfrm>
          <a:custGeom>
            <a:avLst/>
            <a:gdLst/>
            <a:ahLst/>
            <a:cxnLst/>
            <a:rect l="l" t="t" r="r" b="b"/>
            <a:pathLst>
              <a:path w="3954779" h="708660" extrusionOk="0">
                <a:moveTo>
                  <a:pt x="3780790" y="0"/>
                </a:moveTo>
                <a:lnTo>
                  <a:pt x="173990" y="0"/>
                </a:lnTo>
                <a:lnTo>
                  <a:pt x="127720" y="6211"/>
                </a:lnTo>
                <a:lnTo>
                  <a:pt x="86153" y="23744"/>
                </a:lnTo>
                <a:lnTo>
                  <a:pt x="50942" y="50942"/>
                </a:lnTo>
                <a:lnTo>
                  <a:pt x="23744" y="86153"/>
                </a:lnTo>
                <a:lnTo>
                  <a:pt x="6211" y="127720"/>
                </a:lnTo>
                <a:lnTo>
                  <a:pt x="0" y="173990"/>
                </a:lnTo>
                <a:lnTo>
                  <a:pt x="0" y="708660"/>
                </a:lnTo>
                <a:lnTo>
                  <a:pt x="3954779" y="708660"/>
                </a:lnTo>
                <a:lnTo>
                  <a:pt x="3954779" y="173990"/>
                </a:lnTo>
                <a:lnTo>
                  <a:pt x="3948568" y="127720"/>
                </a:lnTo>
                <a:lnTo>
                  <a:pt x="3931035" y="86153"/>
                </a:lnTo>
                <a:lnTo>
                  <a:pt x="3903837" y="50942"/>
                </a:lnTo>
                <a:lnTo>
                  <a:pt x="3868626" y="23744"/>
                </a:lnTo>
                <a:lnTo>
                  <a:pt x="3827059" y="6211"/>
                </a:lnTo>
                <a:lnTo>
                  <a:pt x="3780790" y="0"/>
                </a:lnTo>
                <a:close/>
              </a:path>
            </a:pathLst>
          </a:custGeom>
          <a:solidFill>
            <a:srgbClr val="41526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5694" name="Google Shape;15694;p136"/>
          <p:cNvSpPr txBox="1"/>
          <p:nvPr/>
        </p:nvSpPr>
        <p:spPr>
          <a:xfrm>
            <a:off x="7377735" y="2448236"/>
            <a:ext cx="4001335" cy="321232"/>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000" b="1" dirty="0">
                <a:solidFill>
                  <a:schemeClr val="lt1"/>
                </a:solidFill>
                <a:latin typeface="Arial"/>
                <a:ea typeface="Arial"/>
                <a:cs typeface="Arial"/>
                <a:sym typeface="Arial"/>
              </a:rPr>
              <a:t>Anticorpos </a:t>
            </a:r>
            <a:r>
              <a:rPr lang="en-US" sz="2000" b="1" dirty="0" err="1">
                <a:solidFill>
                  <a:schemeClr val="lt1"/>
                </a:solidFill>
                <a:latin typeface="Arial"/>
                <a:ea typeface="Arial"/>
                <a:cs typeface="Arial"/>
                <a:sym typeface="Arial"/>
              </a:rPr>
              <a:t>derivados</a:t>
            </a:r>
            <a:r>
              <a:rPr lang="en-US" sz="2000" b="1" dirty="0">
                <a:solidFill>
                  <a:schemeClr val="lt1"/>
                </a:solidFill>
                <a:latin typeface="Arial"/>
                <a:ea typeface="Arial"/>
                <a:cs typeface="Arial"/>
                <a:sym typeface="Arial"/>
              </a:rPr>
              <a:t> da </a:t>
            </a:r>
            <a:r>
              <a:rPr lang="en-US" sz="2000" b="1" dirty="0" err="1">
                <a:solidFill>
                  <a:schemeClr val="lt1"/>
                </a:solidFill>
                <a:latin typeface="Arial"/>
                <a:ea typeface="Arial"/>
                <a:cs typeface="Arial"/>
                <a:sym typeface="Arial"/>
              </a:rPr>
              <a:t>mãe</a:t>
            </a:r>
            <a:endParaRPr sz="2000" b="1" dirty="0">
              <a:solidFill>
                <a:schemeClr val="lt1"/>
              </a:solidFill>
              <a:latin typeface="Arial"/>
              <a:ea typeface="Arial"/>
              <a:cs typeface="Arial"/>
              <a:sym typeface="Arial"/>
            </a:endParaRPr>
          </a:p>
        </p:txBody>
      </p:sp>
      <p:sp>
        <p:nvSpPr>
          <p:cNvPr id="15695" name="Google Shape;15695;p136"/>
          <p:cNvSpPr/>
          <p:nvPr/>
        </p:nvSpPr>
        <p:spPr>
          <a:xfrm>
            <a:off x="6383056" y="2935096"/>
            <a:ext cx="593725" cy="1440180"/>
          </a:xfrm>
          <a:custGeom>
            <a:avLst/>
            <a:gdLst/>
            <a:ahLst/>
            <a:cxnLst/>
            <a:rect l="l" t="t" r="r" b="b"/>
            <a:pathLst>
              <a:path w="539750" h="1371600" extrusionOk="0">
                <a:moveTo>
                  <a:pt x="286512" y="1066800"/>
                </a:moveTo>
                <a:lnTo>
                  <a:pt x="184404" y="1066800"/>
                </a:lnTo>
                <a:lnTo>
                  <a:pt x="184404" y="1323086"/>
                </a:lnTo>
                <a:lnTo>
                  <a:pt x="188404" y="1341983"/>
                </a:lnTo>
                <a:lnTo>
                  <a:pt x="199351" y="1357401"/>
                </a:lnTo>
                <a:lnTo>
                  <a:pt x="215582" y="1367790"/>
                </a:lnTo>
                <a:lnTo>
                  <a:pt x="235458" y="1371600"/>
                </a:lnTo>
                <a:lnTo>
                  <a:pt x="255320" y="1367790"/>
                </a:lnTo>
                <a:lnTo>
                  <a:pt x="271551" y="1357401"/>
                </a:lnTo>
                <a:lnTo>
                  <a:pt x="282498" y="1341983"/>
                </a:lnTo>
                <a:lnTo>
                  <a:pt x="286512" y="1323086"/>
                </a:lnTo>
                <a:lnTo>
                  <a:pt x="286512" y="1066800"/>
                </a:lnTo>
                <a:close/>
              </a:path>
              <a:path w="539750" h="1371600" extrusionOk="0">
                <a:moveTo>
                  <a:pt x="332232" y="179070"/>
                </a:moveTo>
                <a:lnTo>
                  <a:pt x="324700" y="134518"/>
                </a:lnTo>
                <a:lnTo>
                  <a:pt x="303771" y="95821"/>
                </a:lnTo>
                <a:lnTo>
                  <a:pt x="271843" y="65303"/>
                </a:lnTo>
                <a:lnTo>
                  <a:pt x="231368" y="45288"/>
                </a:lnTo>
                <a:lnTo>
                  <a:pt x="184785" y="38100"/>
                </a:lnTo>
                <a:lnTo>
                  <a:pt x="171310" y="38709"/>
                </a:lnTo>
                <a:lnTo>
                  <a:pt x="158178" y="40474"/>
                </a:lnTo>
                <a:lnTo>
                  <a:pt x="145415" y="43307"/>
                </a:lnTo>
                <a:lnTo>
                  <a:pt x="133096" y="47117"/>
                </a:lnTo>
                <a:lnTo>
                  <a:pt x="123837" y="28295"/>
                </a:lnTo>
                <a:lnTo>
                  <a:pt x="109067" y="13373"/>
                </a:lnTo>
                <a:lnTo>
                  <a:pt x="89992" y="3543"/>
                </a:lnTo>
                <a:lnTo>
                  <a:pt x="67818" y="0"/>
                </a:lnTo>
                <a:lnTo>
                  <a:pt x="41414" y="5105"/>
                </a:lnTo>
                <a:lnTo>
                  <a:pt x="19850" y="19024"/>
                </a:lnTo>
                <a:lnTo>
                  <a:pt x="5321" y="39649"/>
                </a:lnTo>
                <a:lnTo>
                  <a:pt x="0" y="64897"/>
                </a:lnTo>
                <a:lnTo>
                  <a:pt x="3581" y="85763"/>
                </a:lnTo>
                <a:lnTo>
                  <a:pt x="13563" y="103809"/>
                </a:lnTo>
                <a:lnTo>
                  <a:pt x="28765" y="117932"/>
                </a:lnTo>
                <a:lnTo>
                  <a:pt x="48006" y="127000"/>
                </a:lnTo>
                <a:lnTo>
                  <a:pt x="43510" y="139357"/>
                </a:lnTo>
                <a:lnTo>
                  <a:pt x="40208" y="152184"/>
                </a:lnTo>
                <a:lnTo>
                  <a:pt x="38163" y="165442"/>
                </a:lnTo>
                <a:lnTo>
                  <a:pt x="37465" y="179070"/>
                </a:lnTo>
                <a:lnTo>
                  <a:pt x="44970" y="223634"/>
                </a:lnTo>
                <a:lnTo>
                  <a:pt x="65874" y="262331"/>
                </a:lnTo>
                <a:lnTo>
                  <a:pt x="97751" y="292849"/>
                </a:lnTo>
                <a:lnTo>
                  <a:pt x="138201" y="312864"/>
                </a:lnTo>
                <a:lnTo>
                  <a:pt x="184785" y="320040"/>
                </a:lnTo>
                <a:lnTo>
                  <a:pt x="231368" y="312864"/>
                </a:lnTo>
                <a:lnTo>
                  <a:pt x="271843" y="292849"/>
                </a:lnTo>
                <a:lnTo>
                  <a:pt x="303771" y="262331"/>
                </a:lnTo>
                <a:lnTo>
                  <a:pt x="324700" y="223634"/>
                </a:lnTo>
                <a:lnTo>
                  <a:pt x="332232" y="179070"/>
                </a:lnTo>
                <a:close/>
              </a:path>
              <a:path w="539750" h="1371600" extrusionOk="0">
                <a:moveTo>
                  <a:pt x="539496" y="809371"/>
                </a:moveTo>
                <a:lnTo>
                  <a:pt x="534720" y="764247"/>
                </a:lnTo>
                <a:lnTo>
                  <a:pt x="521068" y="722236"/>
                </a:lnTo>
                <a:lnTo>
                  <a:pt x="499452" y="684237"/>
                </a:lnTo>
                <a:lnTo>
                  <a:pt x="470839" y="651167"/>
                </a:lnTo>
                <a:lnTo>
                  <a:pt x="455663" y="639254"/>
                </a:lnTo>
                <a:lnTo>
                  <a:pt x="455663" y="709904"/>
                </a:lnTo>
                <a:lnTo>
                  <a:pt x="455396" y="733158"/>
                </a:lnTo>
                <a:lnTo>
                  <a:pt x="430479" y="779627"/>
                </a:lnTo>
                <a:lnTo>
                  <a:pt x="378714" y="798322"/>
                </a:lnTo>
                <a:lnTo>
                  <a:pt x="374777" y="798322"/>
                </a:lnTo>
                <a:lnTo>
                  <a:pt x="334264" y="784987"/>
                </a:lnTo>
                <a:lnTo>
                  <a:pt x="180911" y="683056"/>
                </a:lnTo>
                <a:lnTo>
                  <a:pt x="169926" y="668540"/>
                </a:lnTo>
                <a:lnTo>
                  <a:pt x="119126" y="503682"/>
                </a:lnTo>
                <a:lnTo>
                  <a:pt x="145923" y="496062"/>
                </a:lnTo>
                <a:lnTo>
                  <a:pt x="196723" y="660908"/>
                </a:lnTo>
                <a:lnTo>
                  <a:pt x="350139" y="763016"/>
                </a:lnTo>
                <a:lnTo>
                  <a:pt x="356616" y="767207"/>
                </a:lnTo>
                <a:lnTo>
                  <a:pt x="363855" y="769874"/>
                </a:lnTo>
                <a:lnTo>
                  <a:pt x="373761" y="771398"/>
                </a:lnTo>
                <a:lnTo>
                  <a:pt x="376174" y="771525"/>
                </a:lnTo>
                <a:lnTo>
                  <a:pt x="378714" y="771525"/>
                </a:lnTo>
                <a:lnTo>
                  <a:pt x="420116" y="750697"/>
                </a:lnTo>
                <a:lnTo>
                  <a:pt x="428193" y="714705"/>
                </a:lnTo>
                <a:lnTo>
                  <a:pt x="421195" y="697484"/>
                </a:lnTo>
                <a:lnTo>
                  <a:pt x="407416" y="683653"/>
                </a:lnTo>
                <a:lnTo>
                  <a:pt x="283083" y="600964"/>
                </a:lnTo>
                <a:lnTo>
                  <a:pt x="307086" y="584327"/>
                </a:lnTo>
                <a:lnTo>
                  <a:pt x="423291" y="661543"/>
                </a:lnTo>
                <a:lnTo>
                  <a:pt x="444779" y="683056"/>
                </a:lnTo>
                <a:lnTo>
                  <a:pt x="455663" y="709904"/>
                </a:lnTo>
                <a:lnTo>
                  <a:pt x="455663" y="639254"/>
                </a:lnTo>
                <a:lnTo>
                  <a:pt x="436156" y="623938"/>
                </a:lnTo>
                <a:lnTo>
                  <a:pt x="396367" y="603478"/>
                </a:lnTo>
                <a:lnTo>
                  <a:pt x="352425" y="590677"/>
                </a:lnTo>
                <a:lnTo>
                  <a:pt x="356323" y="584327"/>
                </a:lnTo>
                <a:lnTo>
                  <a:pt x="359486" y="579183"/>
                </a:lnTo>
                <a:lnTo>
                  <a:pt x="364756" y="566674"/>
                </a:lnTo>
                <a:lnTo>
                  <a:pt x="368046" y="553326"/>
                </a:lnTo>
                <a:lnTo>
                  <a:pt x="369189" y="539242"/>
                </a:lnTo>
                <a:lnTo>
                  <a:pt x="364375" y="510641"/>
                </a:lnTo>
                <a:lnTo>
                  <a:pt x="356514" y="496062"/>
                </a:lnTo>
                <a:lnTo>
                  <a:pt x="350977" y="485800"/>
                </a:lnTo>
                <a:lnTo>
                  <a:pt x="330555" y="466217"/>
                </a:lnTo>
                <a:lnTo>
                  <a:pt x="304673" y="453390"/>
                </a:lnTo>
                <a:lnTo>
                  <a:pt x="289496" y="416814"/>
                </a:lnTo>
                <a:lnTo>
                  <a:pt x="263029" y="387578"/>
                </a:lnTo>
                <a:lnTo>
                  <a:pt x="227812" y="368211"/>
                </a:lnTo>
                <a:lnTo>
                  <a:pt x="186436" y="361188"/>
                </a:lnTo>
                <a:lnTo>
                  <a:pt x="139357" y="370306"/>
                </a:lnTo>
                <a:lnTo>
                  <a:pt x="100926" y="395160"/>
                </a:lnTo>
                <a:lnTo>
                  <a:pt x="75018" y="432028"/>
                </a:lnTo>
                <a:lnTo>
                  <a:pt x="65532" y="477139"/>
                </a:lnTo>
                <a:lnTo>
                  <a:pt x="65532" y="1039368"/>
                </a:lnTo>
                <a:lnTo>
                  <a:pt x="439801" y="1039368"/>
                </a:lnTo>
                <a:lnTo>
                  <a:pt x="426593" y="1000760"/>
                </a:lnTo>
                <a:lnTo>
                  <a:pt x="464273" y="973696"/>
                </a:lnTo>
                <a:lnTo>
                  <a:pt x="495515" y="939965"/>
                </a:lnTo>
                <a:lnTo>
                  <a:pt x="519201" y="900633"/>
                </a:lnTo>
                <a:lnTo>
                  <a:pt x="534238" y="856754"/>
                </a:lnTo>
                <a:lnTo>
                  <a:pt x="539496" y="809371"/>
                </a:lnTo>
                <a:close/>
              </a:path>
            </a:pathLst>
          </a:custGeom>
          <a:solidFill>
            <a:srgbClr val="41526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 name="Retângulo 1">
            <a:extLst>
              <a:ext uri="{FF2B5EF4-FFF2-40B4-BE49-F238E27FC236}">
                <a16:creationId xmlns:a16="http://schemas.microsoft.com/office/drawing/2014/main" id="{CC7FC00B-486F-A329-68CE-3D394CEC568E}"/>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BA82EC6B-BEDB-87CE-090C-23834FAA5756}"/>
              </a:ext>
            </a:extLst>
          </p:cNvPr>
          <p:cNvPicPr preferRelativeResize="0"/>
          <p:nvPr/>
        </p:nvPicPr>
        <p:blipFill rotWithShape="1">
          <a:blip r:embed="rId4">
            <a:alphaModFix/>
          </a:blip>
          <a:srcRect/>
          <a:stretch/>
        </p:blipFill>
        <p:spPr>
          <a:xfrm>
            <a:off x="533400" y="6399091"/>
            <a:ext cx="706245" cy="27847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700"/>
        <p:cNvGrpSpPr/>
        <p:nvPr/>
      </p:nvGrpSpPr>
      <p:grpSpPr>
        <a:xfrm>
          <a:off x="0" y="0"/>
          <a:ext cx="0" cy="0"/>
          <a:chOff x="0" y="0"/>
          <a:chExt cx="0" cy="0"/>
        </a:xfrm>
      </p:grpSpPr>
      <p:sp>
        <p:nvSpPr>
          <p:cNvPr id="15701" name="Google Shape;15701;p137"/>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5702" name="Google Shape;15702;p137"/>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pic>
        <p:nvPicPr>
          <p:cNvPr id="15703" name="Google Shape;15703;p137"/>
          <p:cNvPicPr preferRelativeResize="0"/>
          <p:nvPr/>
        </p:nvPicPr>
        <p:blipFill rotWithShape="1">
          <a:blip r:embed="rId3">
            <a:alphaModFix amt="30000"/>
          </a:blip>
          <a:srcRect/>
          <a:stretch/>
        </p:blipFill>
        <p:spPr>
          <a:xfrm flipH="1">
            <a:off x="3777053" y="1698479"/>
            <a:ext cx="1737095" cy="2746754"/>
          </a:xfrm>
          <a:prstGeom prst="rect">
            <a:avLst/>
          </a:prstGeom>
          <a:noFill/>
          <a:ln>
            <a:noFill/>
          </a:ln>
        </p:spPr>
      </p:pic>
      <p:sp>
        <p:nvSpPr>
          <p:cNvPr id="15704" name="Google Shape;15704;p137"/>
          <p:cNvSpPr/>
          <p:nvPr/>
        </p:nvSpPr>
        <p:spPr>
          <a:xfrm>
            <a:off x="3608241" y="1594650"/>
            <a:ext cx="2435100" cy="3095700"/>
          </a:xfrm>
          <a:prstGeom prst="rect">
            <a:avLst/>
          </a:prstGeom>
          <a:solidFill>
            <a:srgbClr val="CA4C44">
              <a:alpha val="98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705" name="Google Shape;15705;p137"/>
          <p:cNvSpPr txBox="1"/>
          <p:nvPr/>
        </p:nvSpPr>
        <p:spPr>
          <a:xfrm>
            <a:off x="561192" y="472847"/>
            <a:ext cx="10515600" cy="10041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1"/>
              </a:buClr>
              <a:buSzPts val="2800"/>
              <a:buFont typeface="Tomorrow"/>
              <a:buNone/>
            </a:pPr>
            <a:r>
              <a:rPr lang="en-US" sz="2800" b="1">
                <a:solidFill>
                  <a:schemeClr val="accent1"/>
                </a:solidFill>
                <a:latin typeface="Tomorrow"/>
                <a:ea typeface="Tomorrow"/>
                <a:cs typeface="Tomorrow"/>
                <a:sym typeface="Tomorrow"/>
              </a:rPr>
              <a:t>A Imunização Ativa de Mulheres Grávidas Protege os Bebês nos Primeiros Meses de Vida</a:t>
            </a:r>
            <a:r>
              <a:rPr lang="en-US" sz="2800" b="1" baseline="30000">
                <a:solidFill>
                  <a:schemeClr val="accent1"/>
                </a:solidFill>
                <a:latin typeface="Tomorrow"/>
                <a:ea typeface="Tomorrow"/>
                <a:cs typeface="Tomorrow"/>
                <a:sym typeface="Tomorrow"/>
              </a:rPr>
              <a:t>1</a:t>
            </a:r>
            <a:endParaRPr sz="2800" b="1">
              <a:solidFill>
                <a:srgbClr val="0000C9"/>
              </a:solidFill>
              <a:latin typeface="Tomorrow"/>
              <a:ea typeface="Tomorrow"/>
              <a:cs typeface="Tomorrow"/>
              <a:sym typeface="Tomorrow"/>
            </a:endParaRPr>
          </a:p>
        </p:txBody>
      </p:sp>
      <p:sp>
        <p:nvSpPr>
          <p:cNvPr id="15706" name="Google Shape;15706;p137"/>
          <p:cNvSpPr/>
          <p:nvPr/>
        </p:nvSpPr>
        <p:spPr>
          <a:xfrm>
            <a:off x="0" y="5444418"/>
            <a:ext cx="12192000" cy="708600"/>
          </a:xfrm>
          <a:prstGeom prst="rect">
            <a:avLst/>
          </a:prstGeom>
          <a:solidFill>
            <a:srgbClr val="0000C9"/>
          </a:solidFill>
          <a:ln w="19050" cap="flat" cmpd="sng">
            <a:solidFill>
              <a:srgbClr val="0000C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a:solidFill>
                  <a:schemeClr val="lt1"/>
                </a:solidFill>
                <a:latin typeface="Arial"/>
                <a:ea typeface="Arial"/>
                <a:cs typeface="Arial"/>
                <a:sym typeface="Arial"/>
              </a:rPr>
              <a:t>A imunidade do bebê é altamente dependente de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anticorpos maternos transferidos até a maturação do sistema imune do bebê</a:t>
            </a:r>
            <a:r>
              <a:rPr lang="en-US" sz="2000" baseline="30000">
                <a:solidFill>
                  <a:schemeClr val="lt1"/>
                </a:solidFill>
                <a:latin typeface="Arial"/>
                <a:ea typeface="Arial"/>
                <a:cs typeface="Arial"/>
                <a:sym typeface="Arial"/>
              </a:rPr>
              <a:t>2</a:t>
            </a:r>
            <a:endParaRPr/>
          </a:p>
        </p:txBody>
      </p:sp>
      <p:pic>
        <p:nvPicPr>
          <p:cNvPr id="15707" name="Google Shape;15707;p137"/>
          <p:cNvPicPr preferRelativeResize="0"/>
          <p:nvPr/>
        </p:nvPicPr>
        <p:blipFill/>
        <p:spPr>
          <a:xfrm rot="810602">
            <a:off x="4800027" y="3562608"/>
            <a:ext cx="349827" cy="413537"/>
          </a:xfrm>
          <a:prstGeom prst="rect">
            <a:avLst/>
          </a:prstGeom>
          <a:noFill/>
          <a:ln>
            <a:noFill/>
          </a:ln>
        </p:spPr>
      </p:pic>
      <p:sp>
        <p:nvSpPr>
          <p:cNvPr id="15708" name="Google Shape;15708;p137"/>
          <p:cNvSpPr/>
          <p:nvPr/>
        </p:nvSpPr>
        <p:spPr>
          <a:xfrm rot="-2100144">
            <a:off x="4679989" y="3540184"/>
            <a:ext cx="406896" cy="282217"/>
          </a:xfrm>
          <a:prstGeom prst="arc">
            <a:avLst>
              <a:gd name="adj1" fmla="val 18134740"/>
              <a:gd name="adj2" fmla="val 236114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5709" name="Google Shape;15709;p137"/>
          <p:cNvSpPr/>
          <p:nvPr/>
        </p:nvSpPr>
        <p:spPr>
          <a:xfrm rot="838019">
            <a:off x="4736495" y="3673426"/>
            <a:ext cx="421357" cy="429361"/>
          </a:xfrm>
          <a:prstGeom prst="arc">
            <a:avLst>
              <a:gd name="adj1" fmla="val 17020281"/>
              <a:gd name="adj2" fmla="val 582822"/>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15710" name="Google Shape;15710;p137"/>
          <p:cNvGrpSpPr/>
          <p:nvPr/>
        </p:nvGrpSpPr>
        <p:grpSpPr>
          <a:xfrm>
            <a:off x="4240841" y="2974154"/>
            <a:ext cx="650072" cy="613754"/>
            <a:chOff x="3375742" y="2714041"/>
            <a:chExt cx="487566" cy="460327"/>
          </a:xfrm>
        </p:grpSpPr>
        <p:pic>
          <p:nvPicPr>
            <p:cNvPr id="15711" name="Google Shape;15711;p137"/>
            <p:cNvPicPr preferRelativeResize="0"/>
            <p:nvPr/>
          </p:nvPicPr>
          <p:blipFill rotWithShape="1">
            <a:blip r:embed="rId4">
              <a:alphaModFix amt="30000"/>
            </a:blip>
            <a:srcRect/>
            <a:stretch/>
          </p:blipFill>
          <p:spPr>
            <a:xfrm rot="-1254982">
              <a:off x="3734844" y="2858323"/>
              <a:ext cx="93171" cy="91438"/>
            </a:xfrm>
            <a:prstGeom prst="rect">
              <a:avLst/>
            </a:prstGeom>
            <a:noFill/>
            <a:ln>
              <a:noFill/>
            </a:ln>
          </p:spPr>
        </p:pic>
        <p:pic>
          <p:nvPicPr>
            <p:cNvPr id="15712" name="Google Shape;15712;p137"/>
            <p:cNvPicPr preferRelativeResize="0"/>
            <p:nvPr/>
          </p:nvPicPr>
          <p:blipFill rotWithShape="1">
            <a:blip r:embed="rId4">
              <a:alphaModFix amt="30000"/>
            </a:blip>
            <a:srcRect/>
            <a:stretch/>
          </p:blipFill>
          <p:spPr>
            <a:xfrm rot="-1254982">
              <a:off x="3706455" y="2727660"/>
              <a:ext cx="93171" cy="91438"/>
            </a:xfrm>
            <a:prstGeom prst="rect">
              <a:avLst/>
            </a:prstGeom>
            <a:noFill/>
            <a:ln>
              <a:noFill/>
            </a:ln>
          </p:spPr>
        </p:pic>
        <p:pic>
          <p:nvPicPr>
            <p:cNvPr id="15713" name="Google Shape;15713;p137"/>
            <p:cNvPicPr preferRelativeResize="0"/>
            <p:nvPr/>
          </p:nvPicPr>
          <p:blipFill rotWithShape="1">
            <a:blip r:embed="rId4">
              <a:alphaModFix amt="30000"/>
            </a:blip>
            <a:srcRect/>
            <a:stretch/>
          </p:blipFill>
          <p:spPr>
            <a:xfrm rot="-1254982">
              <a:off x="3756885" y="2808537"/>
              <a:ext cx="93171" cy="91438"/>
            </a:xfrm>
            <a:prstGeom prst="rect">
              <a:avLst/>
            </a:prstGeom>
            <a:noFill/>
            <a:ln>
              <a:noFill/>
            </a:ln>
          </p:spPr>
        </p:pic>
        <p:grpSp>
          <p:nvGrpSpPr>
            <p:cNvPr id="15714" name="Google Shape;15714;p137"/>
            <p:cNvGrpSpPr/>
            <p:nvPr/>
          </p:nvGrpSpPr>
          <p:grpSpPr>
            <a:xfrm>
              <a:off x="3375742" y="2889715"/>
              <a:ext cx="175216" cy="284653"/>
              <a:chOff x="3375742" y="2889715"/>
              <a:chExt cx="175216" cy="284653"/>
            </a:xfrm>
          </p:grpSpPr>
          <p:pic>
            <p:nvPicPr>
              <p:cNvPr id="15715" name="Google Shape;15715;p137"/>
              <p:cNvPicPr preferRelativeResize="0"/>
              <p:nvPr/>
            </p:nvPicPr>
            <p:blipFill rotWithShape="1">
              <a:blip r:embed="rId4">
                <a:alphaModFix amt="30000"/>
              </a:blip>
              <a:srcRect/>
              <a:stretch/>
            </p:blipFill>
            <p:spPr>
              <a:xfrm rot="-1254982">
                <a:off x="3395550" y="2903334"/>
                <a:ext cx="93171" cy="91438"/>
              </a:xfrm>
              <a:prstGeom prst="rect">
                <a:avLst/>
              </a:prstGeom>
              <a:noFill/>
              <a:ln>
                <a:noFill/>
              </a:ln>
            </p:spPr>
          </p:pic>
          <p:pic>
            <p:nvPicPr>
              <p:cNvPr id="15716" name="Google Shape;15716;p137"/>
              <p:cNvPicPr preferRelativeResize="0"/>
              <p:nvPr/>
            </p:nvPicPr>
            <p:blipFill rotWithShape="1">
              <a:blip r:embed="rId4">
                <a:alphaModFix amt="30000"/>
              </a:blip>
              <a:srcRect/>
              <a:stretch/>
            </p:blipFill>
            <p:spPr>
              <a:xfrm rot="-1254982">
                <a:off x="3388994" y="2974469"/>
                <a:ext cx="93171" cy="91438"/>
              </a:xfrm>
              <a:prstGeom prst="rect">
                <a:avLst/>
              </a:prstGeom>
              <a:noFill/>
              <a:ln>
                <a:noFill/>
              </a:ln>
            </p:spPr>
          </p:pic>
          <p:pic>
            <p:nvPicPr>
              <p:cNvPr id="15717" name="Google Shape;15717;p137"/>
              <p:cNvPicPr preferRelativeResize="0"/>
              <p:nvPr/>
            </p:nvPicPr>
            <p:blipFill rotWithShape="1">
              <a:blip r:embed="rId4">
                <a:alphaModFix amt="30000"/>
              </a:blip>
              <a:srcRect/>
              <a:stretch/>
            </p:blipFill>
            <p:spPr>
              <a:xfrm rot="-1254982">
                <a:off x="3444535" y="2927443"/>
                <a:ext cx="93171" cy="91438"/>
              </a:xfrm>
              <a:prstGeom prst="rect">
                <a:avLst/>
              </a:prstGeom>
              <a:noFill/>
              <a:ln>
                <a:noFill/>
              </a:ln>
            </p:spPr>
          </p:pic>
          <p:pic>
            <p:nvPicPr>
              <p:cNvPr id="15718" name="Google Shape;15718;p137"/>
              <p:cNvPicPr preferRelativeResize="0"/>
              <p:nvPr/>
            </p:nvPicPr>
            <p:blipFill rotWithShape="1">
              <a:blip r:embed="rId4">
                <a:alphaModFix amt="30000"/>
              </a:blip>
              <a:srcRect/>
              <a:stretch/>
            </p:blipFill>
            <p:spPr>
              <a:xfrm rot="-1254982">
                <a:off x="3413953" y="3069312"/>
                <a:ext cx="93171" cy="91438"/>
              </a:xfrm>
              <a:prstGeom prst="rect">
                <a:avLst/>
              </a:prstGeom>
              <a:noFill/>
              <a:ln>
                <a:noFill/>
              </a:ln>
            </p:spPr>
          </p:pic>
        </p:grpSp>
        <p:pic>
          <p:nvPicPr>
            <p:cNvPr id="15719" name="Google Shape;15719;p137"/>
            <p:cNvPicPr preferRelativeResize="0"/>
            <p:nvPr/>
          </p:nvPicPr>
          <p:blipFill rotWithShape="1">
            <a:blip r:embed="rId4">
              <a:alphaModFix amt="30000"/>
            </a:blip>
            <a:srcRect/>
            <a:stretch/>
          </p:blipFill>
          <p:spPr>
            <a:xfrm rot="-1254982">
              <a:off x="3666926" y="2778788"/>
              <a:ext cx="93171" cy="91438"/>
            </a:xfrm>
            <a:prstGeom prst="rect">
              <a:avLst/>
            </a:prstGeom>
            <a:noFill/>
            <a:ln>
              <a:noFill/>
            </a:ln>
          </p:spPr>
        </p:pic>
      </p:grpSp>
      <p:grpSp>
        <p:nvGrpSpPr>
          <p:cNvPr id="15720" name="Google Shape;15720;p137"/>
          <p:cNvGrpSpPr/>
          <p:nvPr/>
        </p:nvGrpSpPr>
        <p:grpSpPr>
          <a:xfrm>
            <a:off x="7056027" y="3732002"/>
            <a:ext cx="283399" cy="322841"/>
            <a:chOff x="5487174" y="3282441"/>
            <a:chExt cx="212555" cy="242137"/>
          </a:xfrm>
        </p:grpSpPr>
        <p:pic>
          <p:nvPicPr>
            <p:cNvPr id="15721" name="Google Shape;15721;p137"/>
            <p:cNvPicPr preferRelativeResize="0"/>
            <p:nvPr/>
          </p:nvPicPr>
          <p:blipFill rotWithShape="1">
            <a:blip r:embed="rId4">
              <a:alphaModFix/>
            </a:blip>
            <a:srcRect/>
            <a:stretch/>
          </p:blipFill>
          <p:spPr>
            <a:xfrm rot="-1254982">
              <a:off x="5500426" y="3361009"/>
              <a:ext cx="93171" cy="91438"/>
            </a:xfrm>
            <a:prstGeom prst="rect">
              <a:avLst/>
            </a:prstGeom>
            <a:noFill/>
            <a:ln>
              <a:noFill/>
            </a:ln>
          </p:spPr>
        </p:pic>
        <p:pic>
          <p:nvPicPr>
            <p:cNvPr id="15722" name="Google Shape;15722;p137"/>
            <p:cNvPicPr preferRelativeResize="0"/>
            <p:nvPr/>
          </p:nvPicPr>
          <p:blipFill rotWithShape="1">
            <a:blip r:embed="rId4">
              <a:alphaModFix/>
            </a:blip>
            <a:srcRect/>
            <a:stretch/>
          </p:blipFill>
          <p:spPr>
            <a:xfrm rot="-1254982">
              <a:off x="5532512" y="3419522"/>
              <a:ext cx="93171" cy="91438"/>
            </a:xfrm>
            <a:prstGeom prst="rect">
              <a:avLst/>
            </a:prstGeom>
            <a:noFill/>
            <a:ln>
              <a:noFill/>
            </a:ln>
          </p:spPr>
        </p:pic>
        <p:pic>
          <p:nvPicPr>
            <p:cNvPr id="15723" name="Google Shape;15723;p137"/>
            <p:cNvPicPr preferRelativeResize="0"/>
            <p:nvPr/>
          </p:nvPicPr>
          <p:blipFill rotWithShape="1">
            <a:blip r:embed="rId4">
              <a:alphaModFix/>
            </a:blip>
            <a:srcRect/>
            <a:stretch/>
          </p:blipFill>
          <p:spPr>
            <a:xfrm rot="-1254982">
              <a:off x="5593306" y="3363698"/>
              <a:ext cx="93171" cy="91438"/>
            </a:xfrm>
            <a:prstGeom prst="rect">
              <a:avLst/>
            </a:prstGeom>
            <a:noFill/>
            <a:ln>
              <a:noFill/>
            </a:ln>
          </p:spPr>
        </p:pic>
        <p:pic>
          <p:nvPicPr>
            <p:cNvPr id="15724" name="Google Shape;15724;p137"/>
            <p:cNvPicPr preferRelativeResize="0"/>
            <p:nvPr/>
          </p:nvPicPr>
          <p:blipFill rotWithShape="1">
            <a:blip r:embed="rId4">
              <a:alphaModFix/>
            </a:blip>
            <a:srcRect/>
            <a:stretch/>
          </p:blipFill>
          <p:spPr>
            <a:xfrm rot="-1254982">
              <a:off x="5551869" y="3296060"/>
              <a:ext cx="93171" cy="91438"/>
            </a:xfrm>
            <a:prstGeom prst="rect">
              <a:avLst/>
            </a:prstGeom>
            <a:noFill/>
            <a:ln>
              <a:noFill/>
            </a:ln>
          </p:spPr>
        </p:pic>
      </p:grpSp>
      <p:pic>
        <p:nvPicPr>
          <p:cNvPr id="15725" name="Google Shape;15725;p137" descr="See the source image"/>
          <p:cNvPicPr preferRelativeResize="0"/>
          <p:nvPr/>
        </p:nvPicPr>
        <p:blipFill rotWithShape="1">
          <a:blip r:embed="rId5">
            <a:alphaModFix amt="30000"/>
          </a:blip>
          <a:srcRect/>
          <a:stretch/>
        </p:blipFill>
        <p:spPr>
          <a:xfrm flipH="1">
            <a:off x="6730108" y="3074805"/>
            <a:ext cx="1221381" cy="1436919"/>
          </a:xfrm>
          <a:prstGeom prst="rect">
            <a:avLst/>
          </a:prstGeom>
          <a:noFill/>
          <a:ln>
            <a:noFill/>
          </a:ln>
        </p:spPr>
      </p:pic>
      <p:sp>
        <p:nvSpPr>
          <p:cNvPr id="15726" name="Google Shape;15726;p137"/>
          <p:cNvSpPr/>
          <p:nvPr/>
        </p:nvSpPr>
        <p:spPr>
          <a:xfrm>
            <a:off x="6051943" y="1576548"/>
            <a:ext cx="2415900" cy="3091200"/>
          </a:xfrm>
          <a:prstGeom prst="rect">
            <a:avLst/>
          </a:prstGeom>
          <a:solidFill>
            <a:srgbClr val="20B6FC">
              <a:alpha val="98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5727" name="Google Shape;15727;p137"/>
          <p:cNvCxnSpPr/>
          <p:nvPr/>
        </p:nvCxnSpPr>
        <p:spPr>
          <a:xfrm>
            <a:off x="3616816" y="4667756"/>
            <a:ext cx="4834800" cy="0"/>
          </a:xfrm>
          <a:prstGeom prst="straightConnector1">
            <a:avLst/>
          </a:prstGeom>
          <a:noFill/>
          <a:ln w="28575" cap="flat" cmpd="sng">
            <a:solidFill>
              <a:schemeClr val="dk1"/>
            </a:solidFill>
            <a:prstDash val="solid"/>
            <a:miter lim="800000"/>
            <a:headEnd type="none" w="sm" len="sm"/>
            <a:tailEnd type="none" w="sm" len="sm"/>
          </a:ln>
        </p:spPr>
      </p:cxnSp>
      <p:pic>
        <p:nvPicPr>
          <p:cNvPr id="15728" name="Google Shape;15728;p137"/>
          <p:cNvPicPr preferRelativeResize="0"/>
          <p:nvPr/>
        </p:nvPicPr>
        <p:blipFill rotWithShape="1">
          <a:blip r:embed="rId6">
            <a:alphaModFix/>
          </a:blip>
          <a:srcRect/>
          <a:stretch/>
        </p:blipFill>
        <p:spPr>
          <a:xfrm rot="-1254862">
            <a:off x="4325186" y="3379557"/>
            <a:ext cx="124222" cy="121921"/>
          </a:xfrm>
          <a:prstGeom prst="rect">
            <a:avLst/>
          </a:prstGeom>
          <a:noFill/>
          <a:ln>
            <a:noFill/>
          </a:ln>
        </p:spPr>
      </p:pic>
      <p:sp>
        <p:nvSpPr>
          <p:cNvPr id="15729" name="Google Shape;15729;p137"/>
          <p:cNvSpPr/>
          <p:nvPr/>
        </p:nvSpPr>
        <p:spPr>
          <a:xfrm>
            <a:off x="4267201" y="1589117"/>
            <a:ext cx="4209150" cy="3057172"/>
          </a:xfrm>
          <a:custGeom>
            <a:avLst/>
            <a:gdLst/>
            <a:ahLst/>
            <a:cxnLst/>
            <a:rect l="l" t="t" r="r" b="b"/>
            <a:pathLst>
              <a:path w="3158837" h="2294313" extrusionOk="0">
                <a:moveTo>
                  <a:pt x="0" y="2294313"/>
                </a:moveTo>
                <a:cubicBezTo>
                  <a:pt x="442653" y="2252056"/>
                  <a:pt x="885306" y="2209799"/>
                  <a:pt x="1230284" y="2086494"/>
                </a:cubicBezTo>
                <a:cubicBezTo>
                  <a:pt x="1575262" y="1963189"/>
                  <a:pt x="1748443" y="1902229"/>
                  <a:pt x="2069869" y="1554480"/>
                </a:cubicBezTo>
                <a:cubicBezTo>
                  <a:pt x="2391295" y="1206731"/>
                  <a:pt x="3158837" y="0"/>
                  <a:pt x="3158837" y="0"/>
                </a:cubicBezTo>
                <a:lnTo>
                  <a:pt x="3158837" y="0"/>
                </a:lnTo>
              </a:path>
            </a:pathLst>
          </a:custGeom>
          <a:noFill/>
          <a:ln w="19050" cap="flat" cmpd="sng">
            <a:solidFill>
              <a:srgbClr val="0000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730" name="Google Shape;15730;p137"/>
          <p:cNvSpPr txBox="1"/>
          <p:nvPr/>
        </p:nvSpPr>
        <p:spPr>
          <a:xfrm>
            <a:off x="5521499" y="3131237"/>
            <a:ext cx="10599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a:solidFill>
                  <a:srgbClr val="0000CA"/>
                </a:solidFill>
                <a:latin typeface="Arial"/>
                <a:ea typeface="Arial"/>
                <a:cs typeface="Arial"/>
                <a:sym typeface="Arial"/>
              </a:rPr>
              <a:t>Nascimento</a:t>
            </a:r>
            <a:endParaRPr/>
          </a:p>
        </p:txBody>
      </p:sp>
      <p:sp>
        <p:nvSpPr>
          <p:cNvPr id="15731" name="Google Shape;15731;p137"/>
          <p:cNvSpPr txBox="1"/>
          <p:nvPr/>
        </p:nvSpPr>
        <p:spPr>
          <a:xfrm rot="-5400000">
            <a:off x="2549543" y="2870859"/>
            <a:ext cx="14391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A"/>
              </a:buClr>
              <a:buSzPts val="1800"/>
              <a:buFont typeface="Arial"/>
              <a:buNone/>
            </a:pPr>
            <a:r>
              <a:rPr lang="en-US" sz="1800" b="1" i="0" u="none" strike="noStrike">
                <a:solidFill>
                  <a:srgbClr val="0000CA"/>
                </a:solidFill>
                <a:latin typeface="Arial"/>
                <a:ea typeface="Arial"/>
                <a:cs typeface="Arial"/>
                <a:sym typeface="Arial"/>
              </a:rPr>
              <a:t>Níveis de</a:t>
            </a:r>
            <a:r>
              <a:rPr lang="en-US" sz="1067" b="1" i="0" u="none" strike="noStrike" cap="none">
                <a:solidFill>
                  <a:srgbClr val="000000"/>
                </a:solidFill>
                <a:latin typeface="Arial"/>
                <a:ea typeface="Arial"/>
                <a:cs typeface="Arial"/>
                <a:sym typeface="Arial"/>
              </a:rPr>
              <a:t> </a:t>
            </a:r>
            <a:r>
              <a:rPr lang="en-US" sz="1800" b="1" i="0" u="none" strike="noStrike">
                <a:solidFill>
                  <a:srgbClr val="0000CA"/>
                </a:solidFill>
                <a:latin typeface="Arial"/>
                <a:ea typeface="Arial"/>
                <a:cs typeface="Arial"/>
                <a:sym typeface="Arial"/>
              </a:rPr>
              <a:t>anticorpos</a:t>
            </a:r>
            <a:endParaRPr sz="1800" b="1">
              <a:solidFill>
                <a:srgbClr val="0000CA"/>
              </a:solidFill>
              <a:latin typeface="Arial"/>
              <a:ea typeface="Arial"/>
              <a:cs typeface="Arial"/>
              <a:sym typeface="Arial"/>
            </a:endParaRPr>
          </a:p>
        </p:txBody>
      </p:sp>
      <p:sp>
        <p:nvSpPr>
          <p:cNvPr id="15732" name="Google Shape;15732;p137"/>
          <p:cNvSpPr txBox="1"/>
          <p:nvPr/>
        </p:nvSpPr>
        <p:spPr>
          <a:xfrm>
            <a:off x="5332348" y="4739982"/>
            <a:ext cx="14391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A"/>
              </a:buClr>
              <a:buSzPts val="1100"/>
              <a:buFont typeface="Arial"/>
              <a:buNone/>
            </a:pPr>
            <a:r>
              <a:rPr lang="en-US" sz="1100" b="1" i="0" u="none" strike="noStrike">
                <a:solidFill>
                  <a:srgbClr val="0000CA"/>
                </a:solidFill>
                <a:latin typeface="Arial"/>
                <a:ea typeface="Arial"/>
                <a:cs typeface="Arial"/>
                <a:sym typeface="Arial"/>
              </a:rPr>
              <a:t>Horário</a:t>
            </a:r>
            <a:endParaRPr sz="1100">
              <a:solidFill>
                <a:srgbClr val="0000CA"/>
              </a:solidFill>
              <a:latin typeface="Arial"/>
              <a:ea typeface="Arial"/>
              <a:cs typeface="Arial"/>
              <a:sym typeface="Arial"/>
            </a:endParaRPr>
          </a:p>
        </p:txBody>
      </p:sp>
      <p:sp>
        <p:nvSpPr>
          <p:cNvPr id="15733" name="Google Shape;15733;p137"/>
          <p:cNvSpPr/>
          <p:nvPr/>
        </p:nvSpPr>
        <p:spPr>
          <a:xfrm>
            <a:off x="3631070" y="2599805"/>
            <a:ext cx="4821533" cy="2076505"/>
          </a:xfrm>
          <a:custGeom>
            <a:avLst/>
            <a:gdLst/>
            <a:ahLst/>
            <a:cxnLst/>
            <a:rect l="l" t="t" r="r" b="b"/>
            <a:pathLst>
              <a:path w="3618411" h="2050869" extrusionOk="0">
                <a:moveTo>
                  <a:pt x="0" y="2011680"/>
                </a:moveTo>
                <a:cubicBezTo>
                  <a:pt x="308066" y="1614351"/>
                  <a:pt x="616132" y="1217022"/>
                  <a:pt x="790303" y="979714"/>
                </a:cubicBezTo>
                <a:cubicBezTo>
                  <a:pt x="964474" y="742405"/>
                  <a:pt x="948145" y="722812"/>
                  <a:pt x="1045028" y="587829"/>
                </a:cubicBezTo>
                <a:cubicBezTo>
                  <a:pt x="1141911" y="452846"/>
                  <a:pt x="1246414" y="267788"/>
                  <a:pt x="1371600" y="169817"/>
                </a:cubicBezTo>
                <a:cubicBezTo>
                  <a:pt x="1496786" y="71846"/>
                  <a:pt x="1654629" y="0"/>
                  <a:pt x="1796143" y="0"/>
                </a:cubicBezTo>
                <a:cubicBezTo>
                  <a:pt x="1937657" y="0"/>
                  <a:pt x="2053046" y="7620"/>
                  <a:pt x="2220686" y="169817"/>
                </a:cubicBezTo>
                <a:cubicBezTo>
                  <a:pt x="2388326" y="332014"/>
                  <a:pt x="2569029" y="659674"/>
                  <a:pt x="2801983" y="973183"/>
                </a:cubicBezTo>
                <a:cubicBezTo>
                  <a:pt x="3034937" y="1286692"/>
                  <a:pt x="3326674" y="1668780"/>
                  <a:pt x="3618411" y="2050869"/>
                </a:cubicBezTo>
              </a:path>
            </a:pathLst>
          </a:custGeom>
          <a:noFill/>
          <a:ln w="19050" cap="flat" cmpd="sng">
            <a:solidFill>
              <a:srgbClr val="CA4C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5734" name="Google Shape;15734;p137"/>
          <p:cNvGrpSpPr/>
          <p:nvPr/>
        </p:nvGrpSpPr>
        <p:grpSpPr>
          <a:xfrm>
            <a:off x="3327790" y="4915559"/>
            <a:ext cx="2491098" cy="430789"/>
            <a:chOff x="2745655" y="4224718"/>
            <a:chExt cx="1868370" cy="323100"/>
          </a:xfrm>
        </p:grpSpPr>
        <p:sp>
          <p:nvSpPr>
            <p:cNvPr id="15735" name="Google Shape;15735;p137"/>
            <p:cNvSpPr txBox="1"/>
            <p:nvPr/>
          </p:nvSpPr>
          <p:spPr>
            <a:xfrm>
              <a:off x="3010525" y="4224718"/>
              <a:ext cx="16035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A"/>
                </a:buClr>
                <a:buSzPts val="1100"/>
                <a:buFont typeface="Arial"/>
                <a:buNone/>
              </a:pPr>
              <a:r>
                <a:rPr lang="en-US" sz="1100">
                  <a:solidFill>
                    <a:srgbClr val="0000CA"/>
                  </a:solidFill>
                  <a:latin typeface="Arial"/>
                  <a:ea typeface="Arial"/>
                  <a:cs typeface="Arial"/>
                  <a:sym typeface="Arial"/>
                </a:rPr>
                <a:t>Anticorpos maternos transferidos para o bebê</a:t>
              </a:r>
              <a:endParaRPr sz="1100">
                <a:solidFill>
                  <a:srgbClr val="0000CA"/>
                </a:solidFill>
                <a:latin typeface="Arial"/>
                <a:ea typeface="Arial"/>
                <a:cs typeface="Arial"/>
                <a:sym typeface="Arial"/>
              </a:endParaRPr>
            </a:p>
          </p:txBody>
        </p:sp>
        <p:cxnSp>
          <p:nvCxnSpPr>
            <p:cNvPr id="15736" name="Google Shape;15736;p137"/>
            <p:cNvCxnSpPr/>
            <p:nvPr/>
          </p:nvCxnSpPr>
          <p:spPr>
            <a:xfrm>
              <a:off x="2745655" y="4337766"/>
              <a:ext cx="271800" cy="0"/>
            </a:xfrm>
            <a:prstGeom prst="straightConnector1">
              <a:avLst/>
            </a:prstGeom>
            <a:noFill/>
            <a:ln w="25400" cap="rnd" cmpd="sng">
              <a:solidFill>
                <a:srgbClr val="CA4C44"/>
              </a:solidFill>
              <a:prstDash val="solid"/>
              <a:miter lim="800000"/>
              <a:headEnd type="none" w="sm" len="sm"/>
              <a:tailEnd type="none" w="sm" len="sm"/>
            </a:ln>
          </p:spPr>
        </p:cxnSp>
      </p:grpSp>
      <p:grpSp>
        <p:nvGrpSpPr>
          <p:cNvPr id="15737" name="Google Shape;15737;p137"/>
          <p:cNvGrpSpPr/>
          <p:nvPr/>
        </p:nvGrpSpPr>
        <p:grpSpPr>
          <a:xfrm>
            <a:off x="6320765" y="4961533"/>
            <a:ext cx="3060612" cy="261593"/>
            <a:chOff x="5054083" y="4228541"/>
            <a:chExt cx="2295516" cy="196200"/>
          </a:xfrm>
        </p:grpSpPr>
        <p:cxnSp>
          <p:nvCxnSpPr>
            <p:cNvPr id="15738" name="Google Shape;15738;p137"/>
            <p:cNvCxnSpPr/>
            <p:nvPr/>
          </p:nvCxnSpPr>
          <p:spPr>
            <a:xfrm>
              <a:off x="5054083" y="4332440"/>
              <a:ext cx="271800" cy="0"/>
            </a:xfrm>
            <a:prstGeom prst="straightConnector1">
              <a:avLst/>
            </a:prstGeom>
            <a:noFill/>
            <a:ln w="25400" cap="rnd" cmpd="sng">
              <a:solidFill>
                <a:srgbClr val="0000C9"/>
              </a:solidFill>
              <a:prstDash val="solid"/>
              <a:miter lim="800000"/>
              <a:headEnd type="none" w="sm" len="sm"/>
              <a:tailEnd type="none" w="sm" len="sm"/>
            </a:ln>
          </p:spPr>
        </p:cxnSp>
        <p:sp>
          <p:nvSpPr>
            <p:cNvPr id="15739" name="Google Shape;15739;p137"/>
            <p:cNvSpPr txBox="1"/>
            <p:nvPr/>
          </p:nvSpPr>
          <p:spPr>
            <a:xfrm>
              <a:off x="5305999" y="4228541"/>
              <a:ext cx="2043600" cy="19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CA"/>
                  </a:solidFill>
                  <a:latin typeface="Arial"/>
                  <a:ea typeface="Arial"/>
                  <a:cs typeface="Arial"/>
                  <a:sym typeface="Arial"/>
                </a:rPr>
                <a:t>Maturação do sistema imune do bebê</a:t>
              </a:r>
              <a:endParaRPr sz="1100">
                <a:solidFill>
                  <a:srgbClr val="0000CA"/>
                </a:solidFill>
                <a:latin typeface="Arial"/>
                <a:ea typeface="Arial"/>
                <a:cs typeface="Arial"/>
                <a:sym typeface="Arial"/>
              </a:endParaRPr>
            </a:p>
          </p:txBody>
        </p:sp>
      </p:grpSp>
      <p:cxnSp>
        <p:nvCxnSpPr>
          <p:cNvPr id="15740" name="Google Shape;15740;p137"/>
          <p:cNvCxnSpPr/>
          <p:nvPr/>
        </p:nvCxnSpPr>
        <p:spPr>
          <a:xfrm>
            <a:off x="4434169" y="3468648"/>
            <a:ext cx="351600" cy="234900"/>
          </a:xfrm>
          <a:prstGeom prst="straightConnector1">
            <a:avLst/>
          </a:prstGeom>
          <a:noFill/>
          <a:ln w="12700" cap="flat" cmpd="sng">
            <a:solidFill>
              <a:schemeClr val="dk1"/>
            </a:solidFill>
            <a:prstDash val="solid"/>
            <a:miter lim="800000"/>
            <a:headEnd type="none" w="sm" len="sm"/>
            <a:tailEnd type="triangle" w="med" len="med"/>
          </a:ln>
        </p:spPr>
      </p:cxnSp>
      <p:cxnSp>
        <p:nvCxnSpPr>
          <p:cNvPr id="15741" name="Google Shape;15741;p137"/>
          <p:cNvCxnSpPr/>
          <p:nvPr/>
        </p:nvCxnSpPr>
        <p:spPr>
          <a:xfrm rot="10800000" flipH="1">
            <a:off x="4450024" y="3186426"/>
            <a:ext cx="246900" cy="138600"/>
          </a:xfrm>
          <a:prstGeom prst="straightConnector1">
            <a:avLst/>
          </a:prstGeom>
          <a:noFill/>
          <a:ln w="12700" cap="flat" cmpd="sng">
            <a:solidFill>
              <a:schemeClr val="dk1"/>
            </a:solidFill>
            <a:prstDash val="solid"/>
            <a:miter lim="800000"/>
            <a:headEnd type="none" w="sm" len="sm"/>
            <a:tailEnd type="triangle" w="med" len="med"/>
          </a:ln>
        </p:spPr>
      </p:cxnSp>
      <p:sp>
        <p:nvSpPr>
          <p:cNvPr id="15742" name="Google Shape;15742;p137"/>
          <p:cNvSpPr txBox="1"/>
          <p:nvPr/>
        </p:nvSpPr>
        <p:spPr>
          <a:xfrm>
            <a:off x="1436091" y="6436495"/>
            <a:ext cx="9873900" cy="497400"/>
          </a:xfrm>
          <a:prstGeom prst="rect">
            <a:avLst/>
          </a:prstGeom>
          <a:noFill/>
          <a:ln>
            <a:noFill/>
          </a:ln>
        </p:spPr>
        <p:txBody>
          <a:bodyPr spcFirstLastPara="1" wrap="square" lIns="91425" tIns="0" rIns="91425" bIns="0" anchor="b" anchorCtr="0">
            <a:noAutofit/>
          </a:bodyPr>
          <a:lstStyle/>
          <a:p>
            <a:pPr marL="228531" marR="0" lvl="0" indent="-228531" algn="l" rtl="0">
              <a:lnSpc>
                <a:spcPct val="100000"/>
              </a:lnSpc>
              <a:spcBef>
                <a:spcPts val="0"/>
              </a:spcBef>
              <a:spcAft>
                <a:spcPts val="0"/>
              </a:spcAft>
              <a:buClr>
                <a:srgbClr val="0095FF"/>
              </a:buClr>
              <a:buSzPts val="595"/>
              <a:buFont typeface="Arial"/>
              <a:buNone/>
            </a:pPr>
            <a:r>
              <a:rPr lang="en-US" sz="700" b="1">
                <a:solidFill>
                  <a:srgbClr val="0000CA"/>
                </a:solidFill>
                <a:latin typeface="Arial"/>
                <a:ea typeface="Arial"/>
                <a:cs typeface="Arial"/>
                <a:sym typeface="Arial"/>
              </a:rPr>
              <a:t>1. </a:t>
            </a:r>
            <a:r>
              <a:rPr lang="en-US" sz="700">
                <a:solidFill>
                  <a:schemeClr val="dk1"/>
                </a:solidFill>
                <a:latin typeface="Arial"/>
                <a:ea typeface="Arial"/>
                <a:cs typeface="Arial"/>
                <a:sym typeface="Arial"/>
              </a:rPr>
              <a:t>Arnaud Marchant, Manish Sadarangani, Mathieu Garand, Nicolas Dauby. Maternal immunisation: collaborating with mother nature. Lancet Infect Dis. 2017;17(7):e197-e208. </a:t>
            </a:r>
            <a:r>
              <a:rPr lang="en-US" sz="700" b="1">
                <a:solidFill>
                  <a:srgbClr val="0000CA"/>
                </a:solidFill>
                <a:latin typeface="Arial"/>
                <a:ea typeface="Arial"/>
                <a:cs typeface="Arial"/>
                <a:sym typeface="Arial"/>
              </a:rPr>
              <a:t>2.</a:t>
            </a:r>
            <a:r>
              <a:rPr lang="en-US" sz="700">
                <a:solidFill>
                  <a:schemeClr val="dk1"/>
                </a:solidFill>
                <a:latin typeface="Arial"/>
                <a:ea typeface="Arial"/>
                <a:cs typeface="Arial"/>
                <a:sym typeface="Arial"/>
              </a:rPr>
              <a:t>Albrecht M, Arck PC. Vertically Transferred Immunity in Neonates: Mothers, Mechanisms and Mediators. Front Immunol. 2020 Mar 31;11:555. doi: 10.3389/fimmu.2020.00555. PMID: 32296443; PMCID: PMC7136470.</a:t>
            </a:r>
            <a:r>
              <a:rPr lang="en-US" sz="700" b="1">
                <a:solidFill>
                  <a:srgbClr val="0000CA"/>
                </a:solidFill>
                <a:latin typeface="Arial"/>
                <a:ea typeface="Arial"/>
                <a:cs typeface="Arial"/>
                <a:sym typeface="Arial"/>
              </a:rPr>
              <a:t> 3. </a:t>
            </a:r>
            <a:r>
              <a:rPr lang="en-US" sz="700">
                <a:solidFill>
                  <a:schemeClr val="dk1"/>
                </a:solidFill>
                <a:latin typeface="Arial"/>
                <a:ea typeface="Arial"/>
                <a:cs typeface="Arial"/>
                <a:sym typeface="Arial"/>
              </a:rPr>
              <a:t>Kollmann TR, Marchant A, Way SS. Vaccination strategies to enhance immunity in neonates. Science. 2020 May 8;368(6491):612-615. doi: 10.1126/science.aaz9447. PMID: 32381718; PMCID: PMC7734703.</a:t>
            </a:r>
            <a:endParaRPr/>
          </a:p>
          <a:p>
            <a:pPr marL="228531" marR="0" lvl="0" indent="-228531" algn="l" rtl="0">
              <a:lnSpc>
                <a:spcPct val="100000"/>
              </a:lnSpc>
              <a:spcBef>
                <a:spcPts val="200"/>
              </a:spcBef>
              <a:spcAft>
                <a:spcPts val="0"/>
              </a:spcAft>
              <a:buClr>
                <a:srgbClr val="0095FF"/>
              </a:buClr>
              <a:buSzPts val="595"/>
              <a:buFont typeface="Arial"/>
              <a:buNone/>
            </a:pPr>
            <a:endParaRPr sz="700">
              <a:solidFill>
                <a:srgbClr val="415262"/>
              </a:solidFill>
              <a:latin typeface="Trebuchet MS"/>
              <a:ea typeface="Trebuchet MS"/>
              <a:cs typeface="Trebuchet MS"/>
              <a:sym typeface="Trebuchet MS"/>
            </a:endParaRPr>
          </a:p>
        </p:txBody>
      </p:sp>
      <p:sp>
        <p:nvSpPr>
          <p:cNvPr id="15743" name="Google Shape;15743;p137"/>
          <p:cNvSpPr txBox="1"/>
          <p:nvPr/>
        </p:nvSpPr>
        <p:spPr>
          <a:xfrm>
            <a:off x="1436091" y="6157179"/>
            <a:ext cx="91302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A8A8A8"/>
                </a:solidFill>
                <a:latin typeface="Trebuchet MS"/>
                <a:ea typeface="Trebuchet MS"/>
                <a:cs typeface="Trebuchet MS"/>
                <a:sym typeface="Trebuchet MS"/>
              </a:rPr>
              <a:t>Figura adaptada de Kollmann TR, Marchant A, Way SS. Vaccination strategies to enhance immunity in neonates. Science. 2020 May 8;368(6491):612-615. doi: 10.1126/science.aaz9447. PMID: 32381718; PMCID: PMC7734703.</a:t>
            </a:r>
            <a:endParaRPr/>
          </a:p>
          <a:p>
            <a:pPr marL="0" marR="0" lvl="0" indent="0" algn="l" rtl="0">
              <a:spcBef>
                <a:spcPts val="0"/>
              </a:spcBef>
              <a:spcAft>
                <a:spcPts val="0"/>
              </a:spcAft>
              <a:buNone/>
            </a:pPr>
            <a:endParaRPr sz="800">
              <a:solidFill>
                <a:srgbClr val="A8A8A8"/>
              </a:solidFill>
              <a:latin typeface="Arial"/>
              <a:ea typeface="Arial"/>
              <a:cs typeface="Arial"/>
              <a:sym typeface="Arial"/>
            </a:endParaRPr>
          </a:p>
        </p:txBody>
      </p:sp>
      <p:sp>
        <p:nvSpPr>
          <p:cNvPr id="2" name="Retângulo 1">
            <a:extLst>
              <a:ext uri="{FF2B5EF4-FFF2-40B4-BE49-F238E27FC236}">
                <a16:creationId xmlns:a16="http://schemas.microsoft.com/office/drawing/2014/main" id="{8C7419A7-C969-C413-D42C-BF0CFB7B0CE2}"/>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8A1C3DE9-2ACB-304E-8936-B9A7D3B34397}"/>
              </a:ext>
            </a:extLst>
          </p:cNvPr>
          <p:cNvPicPr preferRelativeResize="0"/>
          <p:nvPr/>
        </p:nvPicPr>
        <p:blipFill rotWithShape="1">
          <a:blip r:embed="rId7">
            <a:alphaModFix/>
          </a:blip>
          <a:srcRect/>
          <a:stretch/>
        </p:blipFill>
        <p:spPr>
          <a:xfrm>
            <a:off x="533400" y="6399091"/>
            <a:ext cx="706245" cy="27847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48"/>
        <p:cNvGrpSpPr/>
        <p:nvPr/>
      </p:nvGrpSpPr>
      <p:grpSpPr>
        <a:xfrm>
          <a:off x="0" y="0"/>
          <a:ext cx="0" cy="0"/>
          <a:chOff x="0" y="0"/>
          <a:chExt cx="0" cy="0"/>
        </a:xfrm>
      </p:grpSpPr>
      <p:sp>
        <p:nvSpPr>
          <p:cNvPr id="15749" name="Google Shape;15749;p138"/>
          <p:cNvSpPr/>
          <p:nvPr/>
        </p:nvSpPr>
        <p:spPr>
          <a:xfrm>
            <a:off x="269340" y="1132572"/>
            <a:ext cx="5108400" cy="5046600"/>
          </a:xfrm>
          <a:prstGeom prst="rect">
            <a:avLst/>
          </a:prstGeom>
          <a:noFill/>
          <a:ln w="38100" cap="flat" cmpd="sng">
            <a:solidFill>
              <a:srgbClr val="0000C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5750" name="Google Shape;15750;p138"/>
          <p:cNvSpPr txBox="1"/>
          <p:nvPr/>
        </p:nvSpPr>
        <p:spPr>
          <a:xfrm>
            <a:off x="2694227" y="271073"/>
            <a:ext cx="64239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A"/>
              </a:buClr>
              <a:buSzPts val="3600"/>
              <a:buFont typeface="Tomorrow"/>
              <a:buNone/>
            </a:pPr>
            <a:r>
              <a:rPr lang="en-US" sz="3600" b="1" i="0" u="none" strike="noStrike" cap="none">
                <a:solidFill>
                  <a:srgbClr val="0000CA"/>
                </a:solidFill>
                <a:latin typeface="Tomorrow"/>
                <a:ea typeface="Tomorrow"/>
                <a:cs typeface="Tomorrow"/>
                <a:sym typeface="Tomorrow"/>
              </a:rPr>
              <a:t>Imunização ativa e passiva</a:t>
            </a:r>
            <a:endParaRPr/>
          </a:p>
        </p:txBody>
      </p:sp>
      <p:sp>
        <p:nvSpPr>
          <p:cNvPr id="15751" name="Google Shape;15751;p138"/>
          <p:cNvSpPr txBox="1"/>
          <p:nvPr/>
        </p:nvSpPr>
        <p:spPr>
          <a:xfrm>
            <a:off x="423198" y="1357322"/>
            <a:ext cx="4741500" cy="738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A"/>
              </a:buClr>
              <a:buSzPts val="1400"/>
              <a:buFont typeface="Arial"/>
              <a:buNone/>
            </a:pPr>
            <a:r>
              <a:rPr lang="en-US" sz="1400" b="1" i="0" u="sng" strike="noStrike" cap="none">
                <a:solidFill>
                  <a:srgbClr val="0000CA"/>
                </a:solidFill>
                <a:latin typeface="Arial"/>
                <a:ea typeface="Arial"/>
                <a:cs typeface="Arial"/>
                <a:sym typeface="Arial"/>
              </a:rPr>
              <a:t>A imunidade ativa</a:t>
            </a:r>
            <a:r>
              <a:rPr lang="en-US" sz="1400" b="0" i="0" u="sng" strike="noStrike" cap="none">
                <a:solidFill>
                  <a:srgbClr val="0000CA"/>
                </a:solidFill>
                <a:latin typeface="Arial"/>
                <a:ea typeface="Arial"/>
                <a:cs typeface="Arial"/>
                <a:sym typeface="Arial"/>
              </a:rPr>
              <a:t> </a:t>
            </a:r>
            <a:r>
              <a:rPr lang="en-US" sz="1400" b="0" i="0" u="none" strike="noStrike" cap="none">
                <a:solidFill>
                  <a:srgbClr val="000000"/>
                </a:solidFill>
                <a:latin typeface="Arial"/>
                <a:ea typeface="Arial"/>
                <a:cs typeface="Arial"/>
                <a:sym typeface="Arial"/>
              </a:rPr>
              <a:t>ocorre quando há exposição a um antígeno fazendo com que o sistema imune produza anticorpos de defesa.</a:t>
            </a:r>
            <a:r>
              <a:rPr lang="en-US" sz="1400" baseline="30000">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5752" name="Google Shape;15752;p138"/>
          <p:cNvSpPr txBox="1"/>
          <p:nvPr/>
        </p:nvSpPr>
        <p:spPr>
          <a:xfrm>
            <a:off x="753893" y="2484013"/>
            <a:ext cx="1863300" cy="1600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a:t>
            </a:r>
            <a:r>
              <a:rPr lang="en-US" sz="1400" b="1" i="0" u="none" strike="noStrike" cap="none">
                <a:solidFill>
                  <a:srgbClr val="000000"/>
                </a:solidFill>
                <a:latin typeface="Arial"/>
                <a:ea typeface="Arial"/>
                <a:cs typeface="Arial"/>
                <a:sym typeface="Arial"/>
              </a:rPr>
              <a:t>imunidade natural </a:t>
            </a:r>
            <a:r>
              <a:rPr lang="en-US" sz="1400" b="0" i="0" u="none" strike="noStrike" cap="none">
                <a:solidFill>
                  <a:srgbClr val="000000"/>
                </a:solidFill>
                <a:latin typeface="Arial"/>
                <a:ea typeface="Arial"/>
                <a:cs typeface="Arial"/>
                <a:sym typeface="Arial"/>
              </a:rPr>
              <a:t>é adquirida a partir da exposição ao organismo da doença através da infecção pela própria doença</a:t>
            </a:r>
            <a:endParaRPr/>
          </a:p>
        </p:txBody>
      </p:sp>
      <p:sp>
        <p:nvSpPr>
          <p:cNvPr id="15753" name="Google Shape;15753;p138"/>
          <p:cNvSpPr txBox="1"/>
          <p:nvPr/>
        </p:nvSpPr>
        <p:spPr>
          <a:xfrm>
            <a:off x="3039026" y="2464058"/>
            <a:ext cx="2247900" cy="1600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 imunidade induzida por vacina </a:t>
            </a:r>
            <a:r>
              <a:rPr lang="en-US" sz="1400" b="0" i="0" u="none" strike="noStrike" cap="none">
                <a:solidFill>
                  <a:srgbClr val="000000"/>
                </a:solidFill>
                <a:latin typeface="Arial"/>
                <a:ea typeface="Arial"/>
                <a:cs typeface="Arial"/>
                <a:sym typeface="Arial"/>
              </a:rPr>
              <a:t>é adquirida através da introdução de uma forma morta ou enfraquecida da doença no organismo através da vacinação</a:t>
            </a:r>
            <a:endParaRPr/>
          </a:p>
        </p:txBody>
      </p:sp>
      <p:sp>
        <p:nvSpPr>
          <p:cNvPr id="15754" name="Google Shape;15754;p138"/>
          <p:cNvSpPr txBox="1"/>
          <p:nvPr/>
        </p:nvSpPr>
        <p:spPr>
          <a:xfrm>
            <a:off x="6225589" y="1313524"/>
            <a:ext cx="5366400" cy="738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A"/>
              </a:buClr>
              <a:buSzPts val="1400"/>
              <a:buFont typeface="Arial"/>
              <a:buNone/>
            </a:pPr>
            <a:r>
              <a:rPr lang="en-US" sz="1400" b="1" i="0" u="sng" strike="noStrike" cap="none">
                <a:solidFill>
                  <a:srgbClr val="0000CA"/>
                </a:solidFill>
                <a:latin typeface="Arial"/>
                <a:ea typeface="Arial"/>
                <a:cs typeface="Arial"/>
                <a:sym typeface="Arial"/>
              </a:rPr>
              <a:t>A imunidade passiva </a:t>
            </a:r>
            <a:r>
              <a:rPr lang="en-US" sz="1400" b="0" i="0" u="none" strike="noStrike" cap="none">
                <a:solidFill>
                  <a:srgbClr val="000000"/>
                </a:solidFill>
                <a:latin typeface="Arial"/>
                <a:ea typeface="Arial"/>
                <a:cs typeface="Arial"/>
                <a:sym typeface="Arial"/>
              </a:rPr>
              <a:t>é fornecida quando a pessoa recebe anticorpos contra uma doença ao invés de produzí-los através do próprio sistema imune.</a:t>
            </a:r>
            <a:r>
              <a:rPr lang="en-US" sz="1400" baseline="30000">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pic>
        <p:nvPicPr>
          <p:cNvPr id="15755" name="Google Shape;15755;p138" descr="Covid-19 with solid fill"/>
          <p:cNvPicPr preferRelativeResize="0"/>
          <p:nvPr/>
        </p:nvPicPr>
        <p:blipFill rotWithShape="1">
          <a:blip r:embed="rId3">
            <a:alphaModFix/>
          </a:blip>
          <a:srcRect/>
          <a:stretch/>
        </p:blipFill>
        <p:spPr>
          <a:xfrm>
            <a:off x="423198" y="2550358"/>
            <a:ext cx="330694" cy="330694"/>
          </a:xfrm>
          <a:prstGeom prst="rect">
            <a:avLst/>
          </a:prstGeom>
          <a:noFill/>
          <a:ln>
            <a:noFill/>
          </a:ln>
        </p:spPr>
      </p:pic>
      <p:pic>
        <p:nvPicPr>
          <p:cNvPr id="15756" name="Google Shape;15756;p138" descr="Needle outline"/>
          <p:cNvPicPr preferRelativeResize="0"/>
          <p:nvPr/>
        </p:nvPicPr>
        <p:blipFill rotWithShape="1">
          <a:blip r:embed="rId4">
            <a:alphaModFix/>
          </a:blip>
          <a:srcRect/>
          <a:stretch/>
        </p:blipFill>
        <p:spPr>
          <a:xfrm>
            <a:off x="2600552" y="2509423"/>
            <a:ext cx="491231" cy="491231"/>
          </a:xfrm>
          <a:prstGeom prst="rect">
            <a:avLst/>
          </a:prstGeom>
          <a:noFill/>
          <a:ln>
            <a:noFill/>
          </a:ln>
        </p:spPr>
      </p:pic>
      <p:sp>
        <p:nvSpPr>
          <p:cNvPr id="15757" name="Google Shape;15757;p138"/>
          <p:cNvSpPr txBox="1"/>
          <p:nvPr/>
        </p:nvSpPr>
        <p:spPr>
          <a:xfrm>
            <a:off x="382658" y="5655914"/>
            <a:ext cx="46230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A"/>
              </a:buClr>
              <a:buSzPts val="1400"/>
              <a:buFont typeface="Arial"/>
              <a:buNone/>
            </a:pPr>
            <a:r>
              <a:rPr lang="en-US" sz="1400" b="0" i="0" u="none" strike="noStrike" cap="none">
                <a:solidFill>
                  <a:srgbClr val="0000CA"/>
                </a:solidFill>
                <a:latin typeface="Arial"/>
                <a:ea typeface="Arial"/>
                <a:cs typeface="Arial"/>
                <a:sym typeface="Arial"/>
              </a:rPr>
              <a:t>A imunidade ativa possui </a:t>
            </a:r>
            <a:r>
              <a:rPr lang="en-US" sz="1400" b="1" i="0" u="none" strike="noStrike" cap="none">
                <a:solidFill>
                  <a:srgbClr val="0000CA"/>
                </a:solidFill>
                <a:latin typeface="Arial"/>
                <a:ea typeface="Arial"/>
                <a:cs typeface="Arial"/>
                <a:sym typeface="Arial"/>
              </a:rPr>
              <a:t>longa duração</a:t>
            </a:r>
            <a:r>
              <a:rPr lang="en-US" sz="1400" b="0" i="0" u="none" strike="noStrike" cap="none">
                <a:solidFill>
                  <a:srgbClr val="0000CA"/>
                </a:solidFill>
                <a:latin typeface="Arial"/>
                <a:ea typeface="Arial"/>
                <a:cs typeface="Arial"/>
                <a:sym typeface="Arial"/>
              </a:rPr>
              <a:t>, durando </a:t>
            </a:r>
            <a:r>
              <a:rPr lang="en-US" sz="1400" b="1" i="0" u="none" strike="noStrike" cap="none">
                <a:solidFill>
                  <a:srgbClr val="0000CA"/>
                </a:solidFill>
                <a:latin typeface="Arial"/>
                <a:ea typeface="Arial"/>
                <a:cs typeface="Arial"/>
                <a:sym typeface="Arial"/>
              </a:rPr>
              <a:t>ocasionalmente pela vida toda.</a:t>
            </a:r>
            <a:r>
              <a:rPr lang="en-US" sz="1400" baseline="30000">
                <a:solidFill>
                  <a:srgbClr val="0000CA"/>
                </a:solidFill>
                <a:latin typeface="Arial"/>
                <a:ea typeface="Arial"/>
                <a:cs typeface="Arial"/>
                <a:sym typeface="Arial"/>
              </a:rPr>
              <a:t>1</a:t>
            </a:r>
            <a:endParaRPr sz="1400" b="1" i="0" u="none" strike="noStrike" cap="none">
              <a:solidFill>
                <a:srgbClr val="0000CA"/>
              </a:solidFill>
              <a:latin typeface="Arial"/>
              <a:ea typeface="Arial"/>
              <a:cs typeface="Arial"/>
              <a:sym typeface="Arial"/>
            </a:endParaRPr>
          </a:p>
        </p:txBody>
      </p:sp>
      <p:sp>
        <p:nvSpPr>
          <p:cNvPr id="15758" name="Google Shape;15758;p138"/>
          <p:cNvSpPr txBox="1"/>
          <p:nvPr/>
        </p:nvSpPr>
        <p:spPr>
          <a:xfrm>
            <a:off x="6324735" y="2657354"/>
            <a:ext cx="2526300" cy="2957100"/>
          </a:xfrm>
          <a:prstGeom prst="rect">
            <a:avLst/>
          </a:prstGeom>
          <a:noFill/>
          <a:ln>
            <a:noFill/>
          </a:ln>
        </p:spPr>
        <p:txBody>
          <a:bodyPr spcFirstLastPara="1" wrap="square" lIns="91425" tIns="45700" rIns="91425" bIns="45700" anchor="t" anchorCtr="0">
            <a:spAutoFit/>
          </a:bodyPr>
          <a:lstStyle/>
          <a:p>
            <a:pPr marL="85725"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As mães passam a imunidade ativa para seus recém-nascidos através da </a:t>
            </a:r>
            <a:r>
              <a:rPr lang="en-US" sz="1400" b="1" i="0" u="none" strike="noStrike" cap="none">
                <a:solidFill>
                  <a:srgbClr val="000000"/>
                </a:solidFill>
                <a:latin typeface="Arial"/>
                <a:ea typeface="Arial"/>
                <a:cs typeface="Arial"/>
                <a:sym typeface="Arial"/>
              </a:rPr>
              <a:t>transferência transplacentária</a:t>
            </a:r>
            <a:r>
              <a:rPr lang="en-US" sz="1400" b="0" i="0" u="none" strike="noStrike" cap="none">
                <a:solidFill>
                  <a:srgbClr val="000000"/>
                </a:solidFill>
                <a:latin typeface="Arial"/>
                <a:ea typeface="Arial"/>
                <a:cs typeface="Arial"/>
                <a:sym typeface="Arial"/>
              </a:rPr>
              <a:t> de anticorpos, o que fornece proteção ao bebê contra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doenças mediadas por patógenos. </a:t>
            </a:r>
            <a:endParaRPr/>
          </a:p>
          <a:p>
            <a:pPr marL="85725" marR="0" lvl="0" indent="-88900" algn="l" rtl="0">
              <a:lnSpc>
                <a:spcPct val="100000"/>
              </a:lnSpc>
              <a:spcBef>
                <a:spcPts val="45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As mães podem transferir a imunidade aos recém-nascidos através da </a:t>
            </a:r>
            <a:r>
              <a:rPr lang="en-US" sz="1400" b="1" i="0" u="none" strike="noStrike" cap="none">
                <a:solidFill>
                  <a:srgbClr val="000000"/>
                </a:solidFill>
                <a:latin typeface="Arial"/>
                <a:ea typeface="Arial"/>
                <a:cs typeface="Arial"/>
                <a:sym typeface="Arial"/>
              </a:rPr>
              <a:t>amamentação.</a:t>
            </a:r>
            <a:endParaRPr/>
          </a:p>
        </p:txBody>
      </p:sp>
      <p:pic>
        <p:nvPicPr>
          <p:cNvPr id="15759" name="Google Shape;15759;p138" descr="Baby outline"/>
          <p:cNvPicPr preferRelativeResize="0"/>
          <p:nvPr/>
        </p:nvPicPr>
        <p:blipFill rotWithShape="1">
          <a:blip r:embed="rId5">
            <a:alphaModFix/>
          </a:blip>
          <a:srcRect/>
          <a:stretch/>
        </p:blipFill>
        <p:spPr>
          <a:xfrm>
            <a:off x="5962096" y="2706940"/>
            <a:ext cx="459861" cy="459861"/>
          </a:xfrm>
          <a:prstGeom prst="rect">
            <a:avLst/>
          </a:prstGeom>
          <a:noFill/>
          <a:ln>
            <a:noFill/>
          </a:ln>
        </p:spPr>
      </p:pic>
      <p:sp>
        <p:nvSpPr>
          <p:cNvPr id="15760" name="Google Shape;15760;p138"/>
          <p:cNvSpPr txBox="1"/>
          <p:nvPr/>
        </p:nvSpPr>
        <p:spPr>
          <a:xfrm>
            <a:off x="9258612" y="2678953"/>
            <a:ext cx="2593500" cy="3388200"/>
          </a:xfrm>
          <a:prstGeom prst="rect">
            <a:avLst/>
          </a:prstGeom>
          <a:noFill/>
          <a:ln>
            <a:noFill/>
          </a:ln>
        </p:spPr>
        <p:txBody>
          <a:bodyPr spcFirstLastPara="1" wrap="square" lIns="91425" tIns="45700" rIns="91425" bIns="45700" anchor="t" anchorCtr="0">
            <a:spAutoFit/>
          </a:bodyPr>
          <a:lstStyle/>
          <a:p>
            <a:pPr marL="85725"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As pessoas podem adquirir a imunidade passiva através de </a:t>
            </a:r>
            <a:r>
              <a:rPr lang="en-US" sz="1400" b="1" i="0" u="none" strike="noStrike" cap="none">
                <a:solidFill>
                  <a:srgbClr val="000000"/>
                </a:solidFill>
                <a:latin typeface="Arial"/>
                <a:ea typeface="Arial"/>
                <a:cs typeface="Arial"/>
                <a:sym typeface="Arial"/>
              </a:rPr>
              <a:t>produtos sanguíneos que contenham anticorpos, </a:t>
            </a:r>
            <a:r>
              <a:rPr lang="en-US" sz="1400" b="0" i="0" u="none" strike="noStrike" cap="none">
                <a:solidFill>
                  <a:srgbClr val="000000"/>
                </a:solidFill>
                <a:latin typeface="Arial"/>
                <a:ea typeface="Arial"/>
                <a:cs typeface="Arial"/>
                <a:sym typeface="Arial"/>
              </a:rPr>
              <a:t>como imunoglobulina, que podem ser administrados quando é necessária proteção imediata contra uma doença específica.</a:t>
            </a:r>
            <a:endParaRPr/>
          </a:p>
          <a:p>
            <a:pPr marL="85725" marR="0" lvl="0" indent="-88900" algn="l" rtl="0">
              <a:lnSpc>
                <a:spcPct val="100000"/>
              </a:lnSpc>
              <a:spcBef>
                <a:spcPts val="45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Anticorpos monoclonais, que são preparos de um único anticorpo humanizado criado em laboratório são uma forma diferente de imunização passiva.</a:t>
            </a:r>
            <a:r>
              <a:rPr lang="en-US" sz="1400" b="0" i="0" u="none" strike="noStrike" cap="none" baseline="30000">
                <a:solidFill>
                  <a:srgbClr val="000000"/>
                </a:solidFill>
                <a:latin typeface="Arial"/>
                <a:ea typeface="Arial"/>
                <a:cs typeface="Arial"/>
                <a:sym typeface="Arial"/>
              </a:rPr>
              <a:t>2</a:t>
            </a:r>
            <a:endParaRPr/>
          </a:p>
        </p:txBody>
      </p:sp>
      <p:pic>
        <p:nvPicPr>
          <p:cNvPr id="15761" name="Google Shape;15761;p138" descr="IV with solid fill"/>
          <p:cNvPicPr preferRelativeResize="0"/>
          <p:nvPr/>
        </p:nvPicPr>
        <p:blipFill rotWithShape="1">
          <a:blip r:embed="rId6">
            <a:alphaModFix/>
          </a:blip>
          <a:srcRect/>
          <a:stretch/>
        </p:blipFill>
        <p:spPr>
          <a:xfrm>
            <a:off x="8874545" y="2706940"/>
            <a:ext cx="421848" cy="421848"/>
          </a:xfrm>
          <a:prstGeom prst="rect">
            <a:avLst/>
          </a:prstGeom>
          <a:noFill/>
          <a:ln>
            <a:noFill/>
          </a:ln>
        </p:spPr>
      </p:pic>
      <p:sp>
        <p:nvSpPr>
          <p:cNvPr id="15762" name="Google Shape;15762;p138"/>
          <p:cNvSpPr txBox="1"/>
          <p:nvPr/>
        </p:nvSpPr>
        <p:spPr>
          <a:xfrm>
            <a:off x="6168446" y="6067060"/>
            <a:ext cx="5754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CA"/>
                </a:solidFill>
                <a:latin typeface="Arial"/>
                <a:ea typeface="Arial"/>
                <a:cs typeface="Arial"/>
                <a:sym typeface="Arial"/>
              </a:rPr>
              <a:t>A imunidade passiva dura apenas por </a:t>
            </a:r>
            <a:r>
              <a:rPr lang="en-US" sz="1400" b="1" i="0" u="none" strike="noStrike" cap="none">
                <a:solidFill>
                  <a:srgbClr val="0000CA"/>
                </a:solidFill>
                <a:latin typeface="Arial"/>
                <a:ea typeface="Arial"/>
                <a:cs typeface="Arial"/>
                <a:sym typeface="Arial"/>
              </a:rPr>
              <a:t>algumas semanas ou meses.</a:t>
            </a:r>
            <a:r>
              <a:rPr lang="en-US" sz="1400" baseline="30000">
                <a:solidFill>
                  <a:srgbClr val="0000CA"/>
                </a:solidFill>
                <a:latin typeface="Arial"/>
                <a:ea typeface="Arial"/>
                <a:cs typeface="Arial"/>
                <a:sym typeface="Arial"/>
              </a:rPr>
              <a:t> 1</a:t>
            </a:r>
            <a:r>
              <a:rPr lang="en-US" sz="1400" b="0" i="0" u="none" strike="noStrike" cap="none">
                <a:solidFill>
                  <a:srgbClr val="0000CA"/>
                </a:solidFill>
                <a:latin typeface="Arial"/>
                <a:ea typeface="Arial"/>
                <a:cs typeface="Arial"/>
                <a:sym typeface="Arial"/>
              </a:rPr>
              <a:t> </a:t>
            </a:r>
            <a:endParaRPr/>
          </a:p>
        </p:txBody>
      </p:sp>
      <p:sp>
        <p:nvSpPr>
          <p:cNvPr id="15763" name="Google Shape;15763;p138"/>
          <p:cNvSpPr/>
          <p:nvPr/>
        </p:nvSpPr>
        <p:spPr>
          <a:xfrm>
            <a:off x="447214" y="4476367"/>
            <a:ext cx="4860600" cy="10557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De qualquer forma, caso uma pessoa imune entre em contato com a doença no futuro, seu sistema imune a reconhece e imediatamente produz os anticorpos necessários para combatê-la.</a:t>
            </a:r>
            <a:r>
              <a:rPr lang="en-US" sz="1400" baseline="30000">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5764" name="Google Shape;15764;p138"/>
          <p:cNvSpPr txBox="1"/>
          <p:nvPr/>
        </p:nvSpPr>
        <p:spPr>
          <a:xfrm>
            <a:off x="6924287" y="2234373"/>
            <a:ext cx="4809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Exemplos de </a:t>
            </a:r>
            <a:r>
              <a:rPr lang="en-US" sz="1400" b="1" i="0" u="sng" strike="noStrike" cap="none">
                <a:solidFill>
                  <a:srgbClr val="0000CA"/>
                </a:solidFill>
                <a:latin typeface="Arial"/>
                <a:ea typeface="Arial"/>
                <a:cs typeface="Arial"/>
                <a:sym typeface="Arial"/>
              </a:rPr>
              <a:t>imunidade passiva</a:t>
            </a:r>
            <a:r>
              <a:rPr lang="en-US" sz="1400" b="1" i="0" strike="noStrike" cap="none">
                <a:solidFill>
                  <a:srgbClr val="0000CA"/>
                </a:solidFill>
                <a:latin typeface="Arial"/>
                <a:ea typeface="Arial"/>
                <a:cs typeface="Arial"/>
                <a:sym typeface="Arial"/>
              </a:rPr>
              <a:t> </a:t>
            </a:r>
            <a:r>
              <a:rPr lang="en-US" sz="1400" b="0" i="0" u="none" strike="noStrike" cap="none">
                <a:solidFill>
                  <a:srgbClr val="000000"/>
                </a:solidFill>
                <a:latin typeface="Arial"/>
                <a:ea typeface="Arial"/>
                <a:cs typeface="Arial"/>
                <a:sym typeface="Arial"/>
              </a:rPr>
              <a:t>incluem:</a:t>
            </a:r>
            <a:r>
              <a:rPr lang="en-US" sz="1400" b="0" i="0" u="none" strike="noStrike" cap="none" baseline="30000">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5765" name="Google Shape;15765;p138"/>
          <p:cNvSpPr/>
          <p:nvPr/>
        </p:nvSpPr>
        <p:spPr>
          <a:xfrm>
            <a:off x="5853505" y="1132572"/>
            <a:ext cx="6069300" cy="5280300"/>
          </a:xfrm>
          <a:prstGeom prst="rect">
            <a:avLst/>
          </a:prstGeom>
          <a:noFill/>
          <a:ln w="38100" cap="flat" cmpd="sng">
            <a:solidFill>
              <a:srgbClr val="0000C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5766" name="Google Shape;15766;p138"/>
          <p:cNvSpPr txBox="1"/>
          <p:nvPr/>
        </p:nvSpPr>
        <p:spPr>
          <a:xfrm>
            <a:off x="1425656" y="6449834"/>
            <a:ext cx="10166400" cy="415500"/>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chemeClr val="dk1"/>
              </a:buClr>
              <a:buSzPts val="700"/>
              <a:buFont typeface="Arial"/>
              <a:buAutoNum type="arabicPeriod"/>
            </a:pPr>
            <a:r>
              <a:rPr lang="en-US" sz="700">
                <a:solidFill>
                  <a:schemeClr val="dk1"/>
                </a:solidFill>
                <a:latin typeface="Arial"/>
                <a:ea typeface="Arial"/>
                <a:cs typeface="Arial"/>
                <a:sym typeface="Arial"/>
              </a:rPr>
              <a:t>Minestério da saúde. </a:t>
            </a:r>
            <a:r>
              <a:rPr lang="en-US" sz="700">
                <a:solidFill>
                  <a:schemeClr val="dk1"/>
                </a:solidFill>
                <a:latin typeface="Calibri"/>
                <a:ea typeface="Calibri"/>
                <a:cs typeface="Calibri"/>
                <a:sym typeface="Calibri"/>
              </a:rPr>
              <a:t>MANUAL DOS CENTROS DE REFERÊNCIA PARA IMUNOBIOLÓGICOS ESPECIAIS. Disponível em: </a:t>
            </a:r>
            <a:r>
              <a:rPr lang="en-US" sz="700">
                <a:solidFill>
                  <a:schemeClr val="dk1"/>
                </a:solidFill>
                <a:latin typeface="Arial"/>
                <a:ea typeface="Arial"/>
                <a:cs typeface="Arial"/>
                <a:sym typeface="Arial"/>
              </a:rPr>
              <a:t>https://www.gov.br/saude/pt-br/centrais-de-conteudo/publicacoes/guias-e-manuais/2024/manual-dos-centros-de-referencia-para-imunobiologicos-especiais-6a-edição. Acessado em 28/08/2025.</a:t>
            </a:r>
            <a:endParaRPr/>
          </a:p>
          <a:p>
            <a:pPr marL="228600" marR="0" lvl="0" indent="-228600" algn="l" rtl="0">
              <a:spcBef>
                <a:spcPts val="0"/>
              </a:spcBef>
              <a:spcAft>
                <a:spcPts val="0"/>
              </a:spcAft>
              <a:buClr>
                <a:schemeClr val="dk1"/>
              </a:buClr>
              <a:buSzPts val="700"/>
              <a:buFont typeface="Calibri"/>
              <a:buAutoNum type="arabicPeriod"/>
            </a:pPr>
            <a:r>
              <a:rPr lang="en-US" sz="700">
                <a:solidFill>
                  <a:schemeClr val="dk1"/>
                </a:solidFill>
                <a:latin typeface="Calibri"/>
                <a:ea typeface="Calibri"/>
                <a:cs typeface="Calibri"/>
                <a:sym typeface="Calibri"/>
              </a:rPr>
              <a:t>2. Janet S, Broad J, Snape MD. Respiratory syncytial virus seasonality and its implications on prevention strategies. Hum Vaccin Immunother. 2018 Jan 2;14(1):234-244. doi: 10.1080/21645515.2017.1403707. Epub 2017 Dec 15. PMID: 29194014; PMCID: PMC5791579</a:t>
            </a:r>
            <a:r>
              <a:rPr lang="en-US" sz="700">
                <a:solidFill>
                  <a:schemeClr val="dk1"/>
                </a:solidFill>
                <a:latin typeface="Arial"/>
                <a:ea typeface="Arial"/>
                <a:cs typeface="Arial"/>
                <a:sym typeface="Arial"/>
              </a:rPr>
              <a:t> </a:t>
            </a:r>
            <a:endParaRPr sz="700">
              <a:solidFill>
                <a:schemeClr val="dk1"/>
              </a:solidFill>
              <a:latin typeface="Calibri"/>
              <a:ea typeface="Calibri"/>
              <a:cs typeface="Calibri"/>
              <a:sym typeface="Calibri"/>
            </a:endParaRPr>
          </a:p>
        </p:txBody>
      </p:sp>
      <p:sp>
        <p:nvSpPr>
          <p:cNvPr id="2" name="Retângulo 1">
            <a:extLst>
              <a:ext uri="{FF2B5EF4-FFF2-40B4-BE49-F238E27FC236}">
                <a16:creationId xmlns:a16="http://schemas.microsoft.com/office/drawing/2014/main" id="{081613AE-47AF-2E2A-E163-9EEA8FA917C9}"/>
              </a:ext>
            </a:extLst>
          </p:cNvPr>
          <p:cNvSpPr/>
          <p:nvPr/>
        </p:nvSpPr>
        <p:spPr>
          <a:xfrm>
            <a:off x="382658" y="6336272"/>
            <a:ext cx="1043806"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E28C30F6-6A73-7DEF-DE16-E31971370B79}"/>
              </a:ext>
            </a:extLst>
          </p:cNvPr>
          <p:cNvPicPr preferRelativeResize="0"/>
          <p:nvPr/>
        </p:nvPicPr>
        <p:blipFill rotWithShape="1">
          <a:blip r:embed="rId7">
            <a:alphaModFix/>
          </a:blip>
          <a:srcRect/>
          <a:stretch/>
        </p:blipFill>
        <p:spPr>
          <a:xfrm>
            <a:off x="533400" y="6399091"/>
            <a:ext cx="706245" cy="27847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446"/>
        <p:cNvGrpSpPr/>
        <p:nvPr/>
      </p:nvGrpSpPr>
      <p:grpSpPr>
        <a:xfrm>
          <a:off x="0" y="0"/>
          <a:ext cx="0" cy="0"/>
          <a:chOff x="0" y="0"/>
          <a:chExt cx="0" cy="0"/>
        </a:xfrm>
      </p:grpSpPr>
      <p:sp>
        <p:nvSpPr>
          <p:cNvPr id="16447" name="Google Shape;16447;p150"/>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6448" name="Google Shape;16448;p150"/>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6449" name="Google Shape;16449;p150"/>
          <p:cNvSpPr txBox="1">
            <a:spLocks noGrp="1"/>
          </p:cNvSpPr>
          <p:nvPr>
            <p:ph type="title"/>
          </p:nvPr>
        </p:nvSpPr>
        <p:spPr>
          <a:xfrm>
            <a:off x="780638" y="646760"/>
            <a:ext cx="11790600" cy="850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400"/>
              <a:buFont typeface="Tomorrow"/>
              <a:buNone/>
            </a:pPr>
            <a:r>
              <a:rPr lang="en-US" sz="2400" dirty="0" err="1"/>
              <a:t>Existem</a:t>
            </a:r>
            <a:r>
              <a:rPr lang="en-US" sz="2400" dirty="0"/>
              <a:t> duas </a:t>
            </a:r>
            <a:r>
              <a:rPr lang="en-US" sz="2400" dirty="0" err="1"/>
              <a:t>abordagens</a:t>
            </a:r>
            <a:r>
              <a:rPr lang="en-US" sz="2400" dirty="0"/>
              <a:t> </a:t>
            </a:r>
            <a:r>
              <a:rPr lang="en-US" sz="2400" dirty="0" err="1"/>
              <a:t>principais</a:t>
            </a:r>
            <a:r>
              <a:rPr lang="en-US" sz="2400" dirty="0"/>
              <a:t> para </a:t>
            </a:r>
            <a:r>
              <a:rPr lang="en-US" sz="2400" dirty="0" err="1"/>
              <a:t>prevenir</a:t>
            </a:r>
            <a:r>
              <a:rPr lang="en-US" sz="2400" dirty="0"/>
              <a:t> a </a:t>
            </a:r>
            <a:r>
              <a:rPr lang="en-US" sz="2400" dirty="0" err="1"/>
              <a:t>doença</a:t>
            </a:r>
            <a:r>
              <a:rPr lang="en-US" sz="2400" dirty="0"/>
              <a:t> </a:t>
            </a:r>
            <a:r>
              <a:rPr lang="en-US" sz="2400" dirty="0" err="1"/>
              <a:t>por</a:t>
            </a:r>
            <a:r>
              <a:rPr lang="en-US" sz="2400" dirty="0"/>
              <a:t> VSR </a:t>
            </a:r>
            <a:r>
              <a:rPr lang="en-US" sz="2400" dirty="0" err="1"/>
              <a:t>em</a:t>
            </a:r>
            <a:r>
              <a:rPr lang="en-US" sz="2400" dirty="0"/>
              <a:t> bebês.</a:t>
            </a:r>
            <a:r>
              <a:rPr lang="en-US" sz="2400" baseline="30000" dirty="0"/>
              <a:t>1-3</a:t>
            </a:r>
            <a:endParaRPr sz="2400" baseline="30000" dirty="0">
              <a:solidFill>
                <a:srgbClr val="071BAD"/>
              </a:solidFill>
            </a:endParaRPr>
          </a:p>
        </p:txBody>
      </p:sp>
      <p:sp>
        <p:nvSpPr>
          <p:cNvPr id="16450" name="Google Shape;16450;p150"/>
          <p:cNvSpPr txBox="1"/>
          <p:nvPr/>
        </p:nvSpPr>
        <p:spPr>
          <a:xfrm>
            <a:off x="1373132" y="2451231"/>
            <a:ext cx="4722900" cy="1549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A </a:t>
            </a:r>
            <a:r>
              <a:rPr lang="en-US" sz="2000" b="1">
                <a:solidFill>
                  <a:srgbClr val="0000CA"/>
                </a:solidFill>
                <a:latin typeface="Arial"/>
                <a:ea typeface="Arial"/>
                <a:cs typeface="Arial"/>
                <a:sym typeface="Arial"/>
              </a:rPr>
              <a:t>primeira estratégia </a:t>
            </a:r>
            <a:r>
              <a:rPr lang="en-US" sz="2000" b="1">
                <a:solidFill>
                  <a:schemeClr val="dk1"/>
                </a:solidFill>
                <a:latin typeface="Arial"/>
                <a:ea typeface="Arial"/>
                <a:cs typeface="Arial"/>
                <a:sym typeface="Arial"/>
              </a:rPr>
              <a:t>contra o VSR é a imunização ativa de gestantes em dose única que fornece a </a:t>
            </a:r>
            <a:r>
              <a:rPr lang="en-US" sz="2000" b="1">
                <a:solidFill>
                  <a:srgbClr val="0000CA"/>
                </a:solidFill>
                <a:latin typeface="Arial"/>
                <a:ea typeface="Arial"/>
                <a:cs typeface="Arial"/>
                <a:sym typeface="Arial"/>
              </a:rPr>
              <a:t>proteção passiva aos bebês desde o nascimento até os primeiros meses de vida.</a:t>
            </a:r>
            <a:r>
              <a:rPr lang="en-US" sz="2000" b="1" baseline="30000">
                <a:solidFill>
                  <a:schemeClr val="dk1"/>
                </a:solidFill>
                <a:latin typeface="Arial"/>
                <a:ea typeface="Arial"/>
                <a:cs typeface="Arial"/>
                <a:sym typeface="Arial"/>
              </a:rPr>
              <a:t>1,2</a:t>
            </a:r>
            <a:endParaRPr sz="2000" b="1" baseline="30000">
              <a:solidFill>
                <a:schemeClr val="dk1"/>
              </a:solidFill>
              <a:latin typeface="Arial"/>
              <a:ea typeface="Arial"/>
              <a:cs typeface="Arial"/>
              <a:sym typeface="Arial"/>
            </a:endParaRPr>
          </a:p>
        </p:txBody>
      </p:sp>
      <p:sp>
        <p:nvSpPr>
          <p:cNvPr id="16451" name="Google Shape;16451;p150"/>
          <p:cNvSpPr txBox="1"/>
          <p:nvPr/>
        </p:nvSpPr>
        <p:spPr>
          <a:xfrm>
            <a:off x="1517054" y="5812669"/>
            <a:ext cx="8701200" cy="864900"/>
          </a:xfrm>
          <a:prstGeom prst="rect">
            <a:avLst/>
          </a:prstGeom>
          <a:noFill/>
          <a:ln>
            <a:noFill/>
          </a:ln>
        </p:spPr>
        <p:txBody>
          <a:bodyPr spcFirstLastPara="1" wrap="square" lIns="0" tIns="0" rIns="0" bIns="0" anchor="b" anchorCtr="0">
            <a:spAutoFit/>
          </a:bodyPr>
          <a:lstStyle/>
          <a:p>
            <a:pPr marL="171450" marR="0" lvl="0" indent="-171450" algn="l" rtl="0">
              <a:lnSpc>
                <a:spcPct val="90000"/>
              </a:lnSpc>
              <a:spcBef>
                <a:spcPts val="0"/>
              </a:spcBef>
              <a:spcAft>
                <a:spcPts val="0"/>
              </a:spcAft>
              <a:buNone/>
            </a:pPr>
            <a:endParaRPr sz="800" dirty="0">
              <a:solidFill>
                <a:srgbClr val="415363"/>
              </a:solidFill>
              <a:latin typeface="Arial"/>
              <a:ea typeface="Arial"/>
              <a:cs typeface="Arial"/>
              <a:sym typeface="Arial"/>
            </a:endParaRPr>
          </a:p>
          <a:p>
            <a:pPr marL="171450" marR="0" lvl="0" indent="-171450" algn="l" rtl="0">
              <a:lnSpc>
                <a:spcPct val="90000"/>
              </a:lnSpc>
              <a:spcBef>
                <a:spcPts val="600"/>
              </a:spcBef>
              <a:spcAft>
                <a:spcPts val="0"/>
              </a:spcAft>
              <a:buNone/>
            </a:pPr>
            <a:r>
              <a:rPr lang="en-US" sz="800" dirty="0">
                <a:solidFill>
                  <a:srgbClr val="707070"/>
                </a:solidFill>
                <a:latin typeface="Arial"/>
                <a:ea typeface="Arial"/>
                <a:cs typeface="Arial"/>
                <a:sym typeface="Arial"/>
              </a:rPr>
              <a:t>*A </a:t>
            </a:r>
            <a:r>
              <a:rPr lang="en-US" sz="800" dirty="0" err="1">
                <a:solidFill>
                  <a:srgbClr val="707070"/>
                </a:solidFill>
                <a:latin typeface="Arial"/>
                <a:ea typeface="Arial"/>
                <a:cs typeface="Arial"/>
                <a:sym typeface="Arial"/>
              </a:rPr>
              <a:t>prevenção</a:t>
            </a:r>
            <a:r>
              <a:rPr lang="en-US" sz="800" dirty="0">
                <a:solidFill>
                  <a:srgbClr val="707070"/>
                </a:solidFill>
                <a:latin typeface="Arial"/>
                <a:ea typeface="Arial"/>
                <a:cs typeface="Arial"/>
                <a:sym typeface="Arial"/>
              </a:rPr>
              <a:t> contra a </a:t>
            </a:r>
            <a:r>
              <a:rPr lang="en-US" sz="800" dirty="0" err="1">
                <a:solidFill>
                  <a:srgbClr val="707070"/>
                </a:solidFill>
                <a:latin typeface="Arial"/>
                <a:ea typeface="Arial"/>
                <a:cs typeface="Arial"/>
                <a:sym typeface="Arial"/>
              </a:rPr>
              <a:t>doença</a:t>
            </a:r>
            <a:r>
              <a:rPr lang="en-US" sz="800" dirty="0">
                <a:solidFill>
                  <a:srgbClr val="707070"/>
                </a:solidFill>
                <a:latin typeface="Arial"/>
                <a:ea typeface="Arial"/>
                <a:cs typeface="Arial"/>
                <a:sym typeface="Arial"/>
              </a:rPr>
              <a:t> grave do </a:t>
            </a:r>
            <a:r>
              <a:rPr lang="en-US" sz="800" dirty="0" err="1">
                <a:solidFill>
                  <a:srgbClr val="707070"/>
                </a:solidFill>
                <a:latin typeface="Arial"/>
                <a:ea typeface="Arial"/>
                <a:cs typeface="Arial"/>
                <a:sym typeface="Arial"/>
              </a:rPr>
              <a:t>trato</a:t>
            </a:r>
            <a:r>
              <a:rPr lang="en-US" sz="800" dirty="0">
                <a:solidFill>
                  <a:srgbClr val="707070"/>
                </a:solidFill>
                <a:latin typeface="Arial"/>
                <a:ea typeface="Arial"/>
                <a:cs typeface="Arial"/>
                <a:sym typeface="Arial"/>
              </a:rPr>
              <a:t> </a:t>
            </a:r>
            <a:r>
              <a:rPr lang="en-US" sz="800" dirty="0" err="1">
                <a:solidFill>
                  <a:srgbClr val="707070"/>
                </a:solidFill>
                <a:latin typeface="Arial"/>
                <a:ea typeface="Arial"/>
                <a:cs typeface="Arial"/>
                <a:sym typeface="Arial"/>
              </a:rPr>
              <a:t>respiratório</a:t>
            </a:r>
            <a:r>
              <a:rPr lang="en-US" sz="800" dirty="0">
                <a:solidFill>
                  <a:srgbClr val="707070"/>
                </a:solidFill>
                <a:latin typeface="Arial"/>
                <a:ea typeface="Arial"/>
                <a:cs typeface="Arial"/>
                <a:sym typeface="Arial"/>
              </a:rPr>
              <a:t> inferior é </a:t>
            </a:r>
            <a:r>
              <a:rPr lang="en-US" sz="800" dirty="0" err="1">
                <a:solidFill>
                  <a:srgbClr val="707070"/>
                </a:solidFill>
                <a:latin typeface="Arial"/>
                <a:ea typeface="Arial"/>
                <a:cs typeface="Arial"/>
                <a:sym typeface="Arial"/>
              </a:rPr>
              <a:t>promovida</a:t>
            </a:r>
            <a:r>
              <a:rPr lang="en-US" sz="800" dirty="0">
                <a:solidFill>
                  <a:srgbClr val="707070"/>
                </a:solidFill>
                <a:latin typeface="Arial"/>
                <a:ea typeface="Arial"/>
                <a:cs typeface="Arial"/>
                <a:sym typeface="Arial"/>
              </a:rPr>
              <a:t> </a:t>
            </a:r>
            <a:r>
              <a:rPr lang="en-US" sz="800" dirty="0" err="1">
                <a:solidFill>
                  <a:srgbClr val="707070"/>
                </a:solidFill>
                <a:latin typeface="Arial"/>
                <a:ea typeface="Arial"/>
                <a:cs typeface="Arial"/>
                <a:sym typeface="Arial"/>
              </a:rPr>
              <a:t>apenas</a:t>
            </a:r>
            <a:r>
              <a:rPr lang="en-US" sz="800" dirty="0">
                <a:solidFill>
                  <a:srgbClr val="707070"/>
                </a:solidFill>
                <a:latin typeface="Arial"/>
                <a:ea typeface="Arial"/>
                <a:cs typeface="Arial"/>
                <a:sym typeface="Arial"/>
              </a:rPr>
              <a:t> para </a:t>
            </a:r>
            <a:r>
              <a:rPr lang="en-US" sz="800" dirty="0" err="1">
                <a:solidFill>
                  <a:srgbClr val="707070"/>
                </a:solidFill>
                <a:latin typeface="Arial"/>
                <a:ea typeface="Arial"/>
                <a:cs typeface="Arial"/>
                <a:sym typeface="Arial"/>
              </a:rPr>
              <a:t>bebês</a:t>
            </a:r>
            <a:endParaRPr sz="800" dirty="0">
              <a:solidFill>
                <a:srgbClr val="707070"/>
              </a:solidFill>
              <a:latin typeface="Arial"/>
              <a:ea typeface="Arial"/>
              <a:cs typeface="Arial"/>
              <a:sym typeface="Arial"/>
            </a:endParaRPr>
          </a:p>
          <a:p>
            <a:pPr marL="171450" marR="0" lvl="0" indent="-171450" algn="l" rtl="0">
              <a:lnSpc>
                <a:spcPct val="90000"/>
              </a:lnSpc>
              <a:spcBef>
                <a:spcPts val="600"/>
              </a:spcBef>
              <a:spcAft>
                <a:spcPts val="0"/>
              </a:spcAft>
              <a:buNone/>
            </a:pPr>
            <a:r>
              <a:rPr lang="en-US" sz="800" dirty="0">
                <a:solidFill>
                  <a:srgbClr val="415363"/>
                </a:solidFill>
                <a:latin typeface="Arial"/>
                <a:ea typeface="Arial"/>
                <a:cs typeface="Arial"/>
                <a:sym typeface="Arial"/>
              </a:rPr>
              <a:t>.</a:t>
            </a:r>
            <a:endParaRPr dirty="0"/>
          </a:p>
          <a:p>
            <a:pPr marL="171450" marR="0" lvl="0" indent="-171450" algn="l" rtl="0">
              <a:lnSpc>
                <a:spcPct val="90000"/>
              </a:lnSpc>
              <a:spcBef>
                <a:spcPts val="600"/>
              </a:spcBef>
              <a:spcAft>
                <a:spcPts val="0"/>
              </a:spcAft>
              <a:buNone/>
            </a:pPr>
            <a:endParaRPr sz="800" b="1" dirty="0">
              <a:solidFill>
                <a:srgbClr val="0000CA"/>
              </a:solidFill>
              <a:latin typeface="Trebuchet MS"/>
              <a:ea typeface="Trebuchet MS"/>
              <a:cs typeface="Trebuchet MS"/>
              <a:sym typeface="Trebuchet MS"/>
            </a:endParaRPr>
          </a:p>
          <a:p>
            <a:pPr marL="171450" marR="0" lvl="0" indent="-171450" algn="l" rtl="0">
              <a:lnSpc>
                <a:spcPct val="90000"/>
              </a:lnSpc>
              <a:spcBef>
                <a:spcPts val="600"/>
              </a:spcBef>
              <a:spcAft>
                <a:spcPts val="0"/>
              </a:spcAft>
              <a:buClr>
                <a:schemeClr val="dk1"/>
              </a:buClr>
              <a:buSzPts val="800"/>
              <a:buFont typeface="Arial"/>
              <a:buNone/>
            </a:pPr>
            <a:endParaRPr sz="800" i="0" u="none" strike="noStrike" cap="none" dirty="0">
              <a:solidFill>
                <a:srgbClr val="415363"/>
              </a:solidFill>
              <a:latin typeface="Arial"/>
              <a:ea typeface="Arial"/>
              <a:cs typeface="Arial"/>
              <a:sym typeface="Arial"/>
            </a:endParaRPr>
          </a:p>
        </p:txBody>
      </p:sp>
      <p:sp>
        <p:nvSpPr>
          <p:cNvPr id="16452" name="Google Shape;16452;p150"/>
          <p:cNvSpPr txBox="1"/>
          <p:nvPr/>
        </p:nvSpPr>
        <p:spPr>
          <a:xfrm>
            <a:off x="1009324" y="1283130"/>
            <a:ext cx="9716700" cy="884700"/>
          </a:xfrm>
          <a:prstGeom prst="rect">
            <a:avLst/>
          </a:prstGeom>
          <a:solidFill>
            <a:schemeClr val="lt1"/>
          </a:solidFill>
          <a:ln w="19050" cap="flat" cmpd="sng">
            <a:solidFill>
              <a:srgbClr val="0000CA"/>
            </a:solidFill>
            <a:prstDash val="solid"/>
            <a:round/>
            <a:headEnd type="none" w="sm" len="sm"/>
            <a:tailEnd type="none" w="sm" len="sm"/>
          </a:ln>
        </p:spPr>
        <p:txBody>
          <a:bodyPr spcFirstLastPara="1" wrap="square" lIns="91375" tIns="45675" rIns="91375" bIns="45675" anchor="ctr" anchorCtr="0">
            <a:noAutofit/>
          </a:bodyPr>
          <a:lstStyle/>
          <a:p>
            <a:pPr marL="0" marR="0" lvl="1" indent="0" algn="ctr" rtl="0">
              <a:lnSpc>
                <a:spcPct val="100000"/>
              </a:lnSpc>
              <a:spcBef>
                <a:spcPts val="0"/>
              </a:spcBef>
              <a:spcAft>
                <a:spcPts val="0"/>
              </a:spcAft>
              <a:buClr>
                <a:srgbClr val="0095FF"/>
              </a:buClr>
              <a:buSzPts val="1800"/>
              <a:buFont typeface="Arial"/>
              <a:buNone/>
            </a:pPr>
            <a:endParaRPr sz="1800" b="1" i="0" u="none" strike="noStrike" cap="none">
              <a:solidFill>
                <a:srgbClr val="0000CA"/>
              </a:solidFill>
              <a:latin typeface="Arial"/>
              <a:ea typeface="Arial"/>
              <a:cs typeface="Arial"/>
              <a:sym typeface="Arial"/>
            </a:endParaRPr>
          </a:p>
        </p:txBody>
      </p:sp>
      <p:sp>
        <p:nvSpPr>
          <p:cNvPr id="16453" name="Google Shape;16453;p150"/>
          <p:cNvSpPr txBox="1"/>
          <p:nvPr/>
        </p:nvSpPr>
        <p:spPr>
          <a:xfrm>
            <a:off x="1517054" y="6349616"/>
            <a:ext cx="10141545" cy="480091"/>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700" b="1" dirty="0">
                <a:solidFill>
                  <a:srgbClr val="0000CA"/>
                </a:solidFill>
                <a:latin typeface="Trebuchet MS"/>
                <a:ea typeface="Trebuchet MS"/>
                <a:cs typeface="Trebuchet MS"/>
                <a:sym typeface="Trebuchet MS"/>
              </a:rPr>
              <a:t>1</a:t>
            </a:r>
            <a:r>
              <a:rPr lang="en-US" sz="700" dirty="0">
                <a:solidFill>
                  <a:srgbClr val="415262"/>
                </a:solidFill>
                <a:latin typeface="Trebuchet MS"/>
                <a:ea typeface="Trebuchet MS"/>
                <a:cs typeface="Trebuchet MS"/>
                <a:sym typeface="Trebuchet MS"/>
              </a:rPr>
              <a:t>. Centers for Disease Control and Prevention (CDC). RSV Immunization Guidance for Infants and Young Children. U.S. Department of Health &amp; Human Services. </a:t>
            </a:r>
            <a:r>
              <a:rPr lang="en-US" sz="700" dirty="0" err="1">
                <a:solidFill>
                  <a:srgbClr val="415262"/>
                </a:solidFill>
                <a:latin typeface="Trebuchet MS"/>
                <a:ea typeface="Trebuchet MS"/>
                <a:cs typeface="Trebuchet MS"/>
                <a:sym typeface="Trebuchet MS"/>
              </a:rPr>
              <a:t>Disponível</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em</a:t>
            </a:r>
            <a:r>
              <a:rPr lang="en-US" sz="700" dirty="0">
                <a:solidFill>
                  <a:srgbClr val="415262"/>
                </a:solidFill>
                <a:latin typeface="Trebuchet MS"/>
                <a:ea typeface="Trebuchet MS"/>
                <a:cs typeface="Trebuchet MS"/>
                <a:sym typeface="Trebuchet MS"/>
              </a:rPr>
              <a:t>: https://www.cdc.gov/rsv/hcp/vaccine-clinical-guidance/infants-young-children.html. </a:t>
            </a:r>
            <a:r>
              <a:rPr lang="en-US" sz="700" dirty="0" err="1">
                <a:solidFill>
                  <a:srgbClr val="415262"/>
                </a:solidFill>
                <a:latin typeface="Trebuchet MS"/>
                <a:ea typeface="Trebuchet MS"/>
                <a:cs typeface="Trebuchet MS"/>
                <a:sym typeface="Trebuchet MS"/>
              </a:rPr>
              <a:t>Acesso</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em</a:t>
            </a:r>
            <a:r>
              <a:rPr lang="en-US" sz="700" dirty="0">
                <a:solidFill>
                  <a:srgbClr val="415262"/>
                </a:solidFill>
                <a:latin typeface="Trebuchet MS"/>
                <a:ea typeface="Trebuchet MS"/>
                <a:cs typeface="Trebuchet MS"/>
                <a:sym typeface="Trebuchet MS"/>
              </a:rPr>
              <a:t>: 12 set. 2025. </a:t>
            </a:r>
            <a:r>
              <a:rPr lang="en-US" sz="700" b="1" dirty="0">
                <a:solidFill>
                  <a:srgbClr val="0000CA"/>
                </a:solidFill>
                <a:latin typeface="Trebuchet MS"/>
                <a:ea typeface="Trebuchet MS"/>
                <a:cs typeface="Trebuchet MS"/>
                <a:sym typeface="Trebuchet MS"/>
              </a:rPr>
              <a:t>2. </a:t>
            </a:r>
            <a:r>
              <a:rPr lang="pt-BR" sz="700" dirty="0">
                <a:solidFill>
                  <a:srgbClr val="415262"/>
                </a:solidFill>
                <a:latin typeface="Trebuchet MS"/>
                <a:ea typeface="Trebuchet MS"/>
                <a:cs typeface="Trebuchet MS"/>
                <a:sym typeface="Trebuchet MS"/>
              </a:rPr>
              <a:t>BULA (Vacina do vírus sincicial respiratório A e B recombinante). Disponível em:&lt;https://www.gov.br/anvisa/pt-br/assuntos/medicamentos/novos-medicamentos-e-indicacoes/abrysvo-r-vacina-do-virus-sincicial-respiratorio-a-e-b-recombinante-ampliacao-de-uso&gt;.Acesso em: 29 jan. 2026.</a:t>
            </a:r>
            <a:r>
              <a:rPr lang="en-US" sz="700" dirty="0">
                <a:solidFill>
                  <a:srgbClr val="415262"/>
                </a:solidFill>
                <a:latin typeface="Trebuchet MS"/>
                <a:ea typeface="Trebuchet MS"/>
                <a:cs typeface="Trebuchet MS"/>
                <a:sym typeface="Trebuchet MS"/>
              </a:rPr>
              <a:t> </a:t>
            </a:r>
            <a:r>
              <a:rPr lang="en-US" sz="700" b="1" dirty="0">
                <a:solidFill>
                  <a:srgbClr val="0000CA"/>
                </a:solidFill>
                <a:latin typeface="Trebuchet MS"/>
                <a:ea typeface="Trebuchet MS"/>
                <a:cs typeface="Trebuchet MS"/>
                <a:sym typeface="Trebuchet MS"/>
              </a:rPr>
              <a:t>3.</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Socidade</a:t>
            </a:r>
            <a:r>
              <a:rPr lang="en-US" sz="700" dirty="0">
                <a:solidFill>
                  <a:srgbClr val="415262"/>
                </a:solidFill>
                <a:latin typeface="Trebuchet MS"/>
                <a:ea typeface="Trebuchet MS"/>
                <a:cs typeface="Trebuchet MS"/>
                <a:sym typeface="Trebuchet MS"/>
              </a:rPr>
              <a:t> Brasileira de </a:t>
            </a:r>
            <a:r>
              <a:rPr lang="en-US" sz="700" dirty="0" err="1">
                <a:solidFill>
                  <a:srgbClr val="415262"/>
                </a:solidFill>
                <a:latin typeface="Trebuchet MS"/>
                <a:ea typeface="Trebuchet MS"/>
                <a:cs typeface="Trebuchet MS"/>
                <a:sym typeface="Trebuchet MS"/>
              </a:rPr>
              <a:t>imunizações</a:t>
            </a:r>
            <a:r>
              <a:rPr lang="en-US" sz="700" dirty="0">
                <a:solidFill>
                  <a:srgbClr val="415262"/>
                </a:solidFill>
                <a:latin typeface="Trebuchet MS"/>
                <a:ea typeface="Trebuchet MS"/>
                <a:cs typeface="Trebuchet MS"/>
                <a:sym typeface="Trebuchet MS"/>
              </a:rPr>
              <a:t> (SBIM). </a:t>
            </a:r>
            <a:r>
              <a:rPr lang="en-US" sz="700" dirty="0" err="1">
                <a:solidFill>
                  <a:srgbClr val="415262"/>
                </a:solidFill>
                <a:latin typeface="Trebuchet MS"/>
                <a:ea typeface="Trebuchet MS"/>
                <a:cs typeface="Trebuchet MS"/>
                <a:sym typeface="Trebuchet MS"/>
              </a:rPr>
              <a:t>Vírus</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sincicial</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respiratório</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Disponível</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em</a:t>
            </a:r>
            <a:r>
              <a:rPr lang="en-US" sz="700" dirty="0">
                <a:solidFill>
                  <a:srgbClr val="415262"/>
                </a:solidFill>
                <a:latin typeface="Trebuchet MS"/>
                <a:ea typeface="Trebuchet MS"/>
                <a:cs typeface="Trebuchet MS"/>
                <a:sym typeface="Trebuchet MS"/>
              </a:rPr>
              <a:t>: </a:t>
            </a:r>
            <a:r>
              <a:rPr lang="en-US" sz="700" u="sng" dirty="0">
                <a:solidFill>
                  <a:schemeClr val="hlink"/>
                </a:solidFill>
                <a:latin typeface="Trebuchet MS"/>
                <a:ea typeface="Trebuchet MS"/>
                <a:cs typeface="Trebuchet MS"/>
                <a:sym typeface="Trebuchet MS"/>
                <a:hlinkClick r:id="rId3"/>
              </a:rPr>
              <a:t>https://familia.sbim.org.br/doencas/virus-sincicial-respiratorio-vsr</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Acessado</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em</a:t>
            </a:r>
            <a:r>
              <a:rPr lang="en-US" sz="700" dirty="0">
                <a:solidFill>
                  <a:srgbClr val="415262"/>
                </a:solidFill>
                <a:latin typeface="Trebuchet MS"/>
                <a:ea typeface="Trebuchet MS"/>
                <a:cs typeface="Trebuchet MS"/>
                <a:sym typeface="Trebuchet MS"/>
              </a:rPr>
              <a:t> 18/09/2025.</a:t>
            </a:r>
            <a:endParaRPr sz="900" dirty="0">
              <a:solidFill>
                <a:schemeClr val="dk1"/>
              </a:solidFill>
              <a:latin typeface="Arial"/>
              <a:ea typeface="Arial"/>
              <a:cs typeface="Arial"/>
              <a:sym typeface="Arial"/>
            </a:endParaRPr>
          </a:p>
        </p:txBody>
      </p:sp>
      <p:grpSp>
        <p:nvGrpSpPr>
          <p:cNvPr id="16454" name="Google Shape;16454;p150"/>
          <p:cNvGrpSpPr/>
          <p:nvPr/>
        </p:nvGrpSpPr>
        <p:grpSpPr>
          <a:xfrm>
            <a:off x="5216166" y="4406525"/>
            <a:ext cx="1693267" cy="1453800"/>
            <a:chOff x="2063496" y="4525236"/>
            <a:chExt cx="1693267" cy="1453800"/>
          </a:xfrm>
        </p:grpSpPr>
        <p:sp>
          <p:nvSpPr>
            <p:cNvPr id="16455" name="Google Shape;16455;p150"/>
            <p:cNvSpPr/>
            <p:nvPr/>
          </p:nvSpPr>
          <p:spPr>
            <a:xfrm>
              <a:off x="2298163" y="4525236"/>
              <a:ext cx="1458600" cy="14538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pic>
          <p:nvPicPr>
            <p:cNvPr id="16456" name="Google Shape;16456;p150" descr="Moça grávida estrutura de tópicos"/>
            <p:cNvPicPr preferRelativeResize="0"/>
            <p:nvPr/>
          </p:nvPicPr>
          <p:blipFill rotWithShape="1">
            <a:blip r:embed="rId4">
              <a:alphaModFix/>
            </a:blip>
            <a:srcRect/>
            <a:stretch/>
          </p:blipFill>
          <p:spPr>
            <a:xfrm>
              <a:off x="2563368" y="4733778"/>
              <a:ext cx="1027176" cy="1027176"/>
            </a:xfrm>
            <a:prstGeom prst="rect">
              <a:avLst/>
            </a:prstGeom>
            <a:noFill/>
            <a:ln>
              <a:noFill/>
            </a:ln>
          </p:spPr>
        </p:pic>
        <p:grpSp>
          <p:nvGrpSpPr>
            <p:cNvPr id="16457" name="Google Shape;16457;p150"/>
            <p:cNvGrpSpPr/>
            <p:nvPr/>
          </p:nvGrpSpPr>
          <p:grpSpPr>
            <a:xfrm>
              <a:off x="2063496" y="4650471"/>
              <a:ext cx="687300" cy="688800"/>
              <a:chOff x="2063496" y="4650471"/>
              <a:chExt cx="687300" cy="688800"/>
            </a:xfrm>
          </p:grpSpPr>
          <p:sp>
            <p:nvSpPr>
              <p:cNvPr id="16458" name="Google Shape;16458;p150"/>
              <p:cNvSpPr/>
              <p:nvPr/>
            </p:nvSpPr>
            <p:spPr>
              <a:xfrm>
                <a:off x="2063496" y="4650471"/>
                <a:ext cx="687300" cy="688800"/>
              </a:xfrm>
              <a:prstGeom prst="ellipse">
                <a:avLst/>
              </a:prstGeom>
              <a:solidFill>
                <a:srgbClr val="EEE7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pic>
            <p:nvPicPr>
              <p:cNvPr id="16459" name="Google Shape;16459;p150" descr="Agulha estrutura de tópicos"/>
              <p:cNvPicPr preferRelativeResize="0"/>
              <p:nvPr/>
            </p:nvPicPr>
            <p:blipFill rotWithShape="1">
              <a:blip r:embed="rId5">
                <a:alphaModFix/>
              </a:blip>
              <a:srcRect/>
              <a:stretch/>
            </p:blipFill>
            <p:spPr>
              <a:xfrm>
                <a:off x="2138172" y="4746621"/>
                <a:ext cx="499872" cy="496500"/>
              </a:xfrm>
              <a:prstGeom prst="rect">
                <a:avLst/>
              </a:prstGeom>
              <a:noFill/>
              <a:ln>
                <a:noFill/>
              </a:ln>
            </p:spPr>
          </p:pic>
        </p:grpSp>
      </p:grpSp>
      <p:sp>
        <p:nvSpPr>
          <p:cNvPr id="16460" name="Google Shape;16460;p150"/>
          <p:cNvSpPr txBox="1"/>
          <p:nvPr/>
        </p:nvSpPr>
        <p:spPr>
          <a:xfrm>
            <a:off x="4792524" y="1386252"/>
            <a:ext cx="2540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CA"/>
                </a:solidFill>
                <a:latin typeface="Arial"/>
                <a:ea typeface="Arial"/>
                <a:cs typeface="Arial"/>
                <a:sym typeface="Arial"/>
              </a:rPr>
              <a:t>Vacina materna</a:t>
            </a:r>
            <a:endParaRPr/>
          </a:p>
        </p:txBody>
      </p:sp>
      <p:sp>
        <p:nvSpPr>
          <p:cNvPr id="16461" name="Google Shape;16461;p150"/>
          <p:cNvSpPr txBox="1"/>
          <p:nvPr/>
        </p:nvSpPr>
        <p:spPr>
          <a:xfrm>
            <a:off x="4886792" y="1804538"/>
            <a:ext cx="2103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0000CA"/>
                </a:solidFill>
                <a:latin typeface="Arial"/>
                <a:ea typeface="Arial"/>
                <a:cs typeface="Arial"/>
                <a:sym typeface="Arial"/>
              </a:rPr>
              <a:t>- Durante a </a:t>
            </a:r>
            <a:r>
              <a:rPr lang="en-US" sz="1400" b="1" dirty="0" err="1">
                <a:solidFill>
                  <a:srgbClr val="0000CA"/>
                </a:solidFill>
                <a:latin typeface="Arial"/>
                <a:ea typeface="Arial"/>
                <a:cs typeface="Arial"/>
                <a:sym typeface="Arial"/>
              </a:rPr>
              <a:t>gestação</a:t>
            </a:r>
            <a:r>
              <a:rPr lang="en-US" sz="1400" b="1" dirty="0">
                <a:solidFill>
                  <a:srgbClr val="0000CA"/>
                </a:solidFill>
                <a:latin typeface="Arial"/>
                <a:ea typeface="Arial"/>
                <a:cs typeface="Arial"/>
                <a:sym typeface="Arial"/>
              </a:rPr>
              <a:t> - </a:t>
            </a:r>
            <a:endParaRPr dirty="0"/>
          </a:p>
        </p:txBody>
      </p:sp>
      <p:sp>
        <p:nvSpPr>
          <p:cNvPr id="16462" name="Google Shape;16462;p150"/>
          <p:cNvSpPr txBox="1"/>
          <p:nvPr/>
        </p:nvSpPr>
        <p:spPr>
          <a:xfrm>
            <a:off x="6320360" y="2646157"/>
            <a:ext cx="5025300" cy="134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400"/>
              <a:buFont typeface="Arial"/>
              <a:buNone/>
            </a:pPr>
            <a:r>
              <a:rPr lang="en-US" sz="2400" b="1" dirty="0" err="1">
                <a:solidFill>
                  <a:schemeClr val="accent1"/>
                </a:solidFill>
                <a:latin typeface="Arial"/>
                <a:ea typeface="Arial"/>
                <a:cs typeface="Arial"/>
                <a:sym typeface="Arial"/>
              </a:rPr>
              <a:t>Prevenção</a:t>
            </a:r>
            <a:r>
              <a:rPr lang="en-US" sz="2400" b="1" dirty="0">
                <a:solidFill>
                  <a:schemeClr val="accent1"/>
                </a:solidFill>
                <a:latin typeface="Arial"/>
                <a:ea typeface="Arial"/>
                <a:cs typeface="Arial"/>
                <a:sym typeface="Arial"/>
              </a:rPr>
              <a:t> da DTRI-VSR e DTRI-VSR grave </a:t>
            </a:r>
            <a:r>
              <a:rPr lang="en-US" sz="2400" b="1" dirty="0" err="1">
                <a:solidFill>
                  <a:schemeClr val="accent1"/>
                </a:solidFill>
                <a:latin typeface="Arial"/>
                <a:ea typeface="Arial"/>
                <a:cs typeface="Arial"/>
                <a:sym typeface="Arial"/>
              </a:rPr>
              <a:t>em</a:t>
            </a:r>
            <a:r>
              <a:rPr lang="en-US" sz="2400" b="1" dirty="0">
                <a:solidFill>
                  <a:schemeClr val="accent1"/>
                </a:solidFill>
                <a:latin typeface="Arial"/>
                <a:ea typeface="Arial"/>
                <a:cs typeface="Arial"/>
                <a:sym typeface="Arial"/>
              </a:rPr>
              <a:t> </a:t>
            </a:r>
            <a:r>
              <a:rPr lang="en-US" sz="2400" b="1" dirty="0" err="1">
                <a:solidFill>
                  <a:schemeClr val="accent1"/>
                </a:solidFill>
                <a:latin typeface="Arial"/>
                <a:ea typeface="Arial"/>
                <a:cs typeface="Arial"/>
                <a:sym typeface="Arial"/>
              </a:rPr>
              <a:t>crianças</a:t>
            </a:r>
            <a:r>
              <a:rPr lang="en-US" sz="2400" b="1" dirty="0">
                <a:solidFill>
                  <a:schemeClr val="accent1"/>
                </a:solidFill>
                <a:latin typeface="Arial"/>
                <a:ea typeface="Arial"/>
                <a:cs typeface="Arial"/>
                <a:sym typeface="Arial"/>
              </a:rPr>
              <a:t> </a:t>
            </a:r>
            <a:r>
              <a:rPr lang="en-US" sz="2400" b="1" dirty="0" err="1">
                <a:solidFill>
                  <a:schemeClr val="accent1"/>
                </a:solidFill>
                <a:latin typeface="Arial"/>
                <a:ea typeface="Arial"/>
                <a:cs typeface="Arial"/>
                <a:sym typeface="Arial"/>
              </a:rPr>
              <a:t>desde</a:t>
            </a:r>
            <a:r>
              <a:rPr lang="en-US" sz="2400" b="1" dirty="0">
                <a:solidFill>
                  <a:schemeClr val="accent1"/>
                </a:solidFill>
                <a:latin typeface="Arial"/>
                <a:ea typeface="Arial"/>
                <a:cs typeface="Arial"/>
                <a:sym typeface="Arial"/>
              </a:rPr>
              <a:t> o </a:t>
            </a:r>
            <a:r>
              <a:rPr lang="en-US" sz="2400" b="1" dirty="0" err="1">
                <a:solidFill>
                  <a:schemeClr val="accent1"/>
                </a:solidFill>
                <a:latin typeface="Arial"/>
                <a:ea typeface="Arial"/>
                <a:cs typeface="Arial"/>
                <a:sym typeface="Arial"/>
              </a:rPr>
              <a:t>nascimento</a:t>
            </a:r>
            <a:r>
              <a:rPr lang="en-US" sz="2400" b="1" dirty="0">
                <a:solidFill>
                  <a:schemeClr val="accent1"/>
                </a:solidFill>
                <a:latin typeface="Arial"/>
                <a:ea typeface="Arial"/>
                <a:cs typeface="Arial"/>
                <a:sym typeface="Arial"/>
              </a:rPr>
              <a:t> </a:t>
            </a:r>
            <a:r>
              <a:rPr lang="en-US" sz="2400" b="1" dirty="0" err="1">
                <a:solidFill>
                  <a:schemeClr val="accent1"/>
                </a:solidFill>
                <a:latin typeface="Arial"/>
                <a:ea typeface="Arial"/>
                <a:cs typeface="Arial"/>
                <a:sym typeface="Arial"/>
              </a:rPr>
              <a:t>até</a:t>
            </a:r>
            <a:r>
              <a:rPr lang="en-US" sz="2400" b="1" dirty="0">
                <a:solidFill>
                  <a:schemeClr val="accent1"/>
                </a:solidFill>
                <a:latin typeface="Arial"/>
                <a:ea typeface="Arial"/>
                <a:cs typeface="Arial"/>
                <a:sym typeface="Arial"/>
              </a:rPr>
              <a:t> </a:t>
            </a:r>
            <a:r>
              <a:rPr lang="en-US" sz="2400" b="1" dirty="0" err="1">
                <a:solidFill>
                  <a:schemeClr val="accent1"/>
                </a:solidFill>
                <a:latin typeface="Arial"/>
                <a:ea typeface="Arial"/>
                <a:cs typeface="Arial"/>
                <a:sym typeface="Arial"/>
              </a:rPr>
              <a:t>os</a:t>
            </a:r>
            <a:r>
              <a:rPr lang="en-US" sz="2400" b="1" dirty="0">
                <a:solidFill>
                  <a:schemeClr val="accent1"/>
                </a:solidFill>
                <a:latin typeface="Arial"/>
                <a:ea typeface="Arial"/>
                <a:cs typeface="Arial"/>
                <a:sym typeface="Arial"/>
              </a:rPr>
              <a:t> 6 meses. </a:t>
            </a:r>
            <a:r>
              <a:rPr lang="en-US" sz="2400" b="1" baseline="30000" dirty="0">
                <a:solidFill>
                  <a:schemeClr val="accent1"/>
                </a:solidFill>
                <a:latin typeface="Arial"/>
                <a:ea typeface="Arial"/>
                <a:cs typeface="Arial"/>
                <a:sym typeface="Arial"/>
              </a:rPr>
              <a:t>2</a:t>
            </a:r>
            <a:endParaRPr sz="2400" b="1" baseline="30000" dirty="0">
              <a:solidFill>
                <a:schemeClr val="accent1"/>
              </a:solidFill>
              <a:latin typeface="Arial"/>
              <a:ea typeface="Arial"/>
              <a:cs typeface="Arial"/>
              <a:sym typeface="Arial"/>
            </a:endParaRPr>
          </a:p>
        </p:txBody>
      </p:sp>
      <p:sp>
        <p:nvSpPr>
          <p:cNvPr id="2" name="Retângulo 1">
            <a:extLst>
              <a:ext uri="{FF2B5EF4-FFF2-40B4-BE49-F238E27FC236}">
                <a16:creationId xmlns:a16="http://schemas.microsoft.com/office/drawing/2014/main" id="{B0ED6425-929B-2303-2293-F28E9F103D81}"/>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336F2292-1222-7D7E-311D-6137320841D8}"/>
              </a:ext>
            </a:extLst>
          </p:cNvPr>
          <p:cNvPicPr preferRelativeResize="0"/>
          <p:nvPr/>
        </p:nvPicPr>
        <p:blipFill rotWithShape="1">
          <a:blip r:embed="rId6">
            <a:alphaModFix/>
          </a:blip>
          <a:srcRect/>
          <a:stretch/>
        </p:blipFill>
        <p:spPr>
          <a:xfrm>
            <a:off x="533400" y="6399091"/>
            <a:ext cx="706245" cy="278478"/>
          </a:xfrm>
          <a:prstGeom prst="rect">
            <a:avLst/>
          </a:prstGeom>
          <a:noFill/>
          <a:ln>
            <a:noFill/>
          </a:ln>
        </p:spPr>
      </p:pic>
      <p:sp>
        <p:nvSpPr>
          <p:cNvPr id="4" name="Google Shape;16519;p152">
            <a:extLst>
              <a:ext uri="{FF2B5EF4-FFF2-40B4-BE49-F238E27FC236}">
                <a16:creationId xmlns:a16="http://schemas.microsoft.com/office/drawing/2014/main" id="{E7725981-B47D-32A8-D26E-F9E4AC850C8D}"/>
              </a:ext>
            </a:extLst>
          </p:cNvPr>
          <p:cNvSpPr txBox="1"/>
          <p:nvPr/>
        </p:nvSpPr>
        <p:spPr>
          <a:xfrm>
            <a:off x="1517055" y="6256155"/>
            <a:ext cx="8736300" cy="114000"/>
          </a:xfrm>
          <a:prstGeom prst="rect">
            <a:avLst/>
          </a:prstGeom>
          <a:noFill/>
          <a:ln>
            <a:noFill/>
          </a:ln>
        </p:spPr>
        <p:txBody>
          <a:bodyPr spcFirstLastPara="1" wrap="square" lIns="0" tIns="0" rIns="0" bIns="0" anchor="b" anchorCtr="0">
            <a:spAutoFit/>
          </a:bodyPr>
          <a:lstStyle/>
          <a:p>
            <a:pPr marL="171450" marR="0" lvl="0" indent="-171450" algn="l" rtl="0">
              <a:lnSpc>
                <a:spcPct val="90000"/>
              </a:lnSpc>
              <a:spcBef>
                <a:spcPts val="0"/>
              </a:spcBef>
              <a:spcAft>
                <a:spcPts val="0"/>
              </a:spcAft>
              <a:buClr>
                <a:srgbClr val="415363"/>
              </a:buClr>
              <a:buSzPts val="800"/>
              <a:buFont typeface="Arial"/>
              <a:buNone/>
            </a:pPr>
            <a:r>
              <a:rPr lang="en-US" sz="800" b="1" i="0" u="none" strike="noStrike" cap="none" dirty="0">
                <a:solidFill>
                  <a:schemeClr val="tx1"/>
                </a:solidFill>
                <a:latin typeface="Arial"/>
                <a:ea typeface="Arial"/>
                <a:cs typeface="Arial"/>
                <a:sym typeface="Arial"/>
              </a:rPr>
              <a:t>VSR: </a:t>
            </a:r>
            <a:r>
              <a:rPr lang="en-US" sz="800" b="0" i="0" u="none" strike="noStrike" cap="none" dirty="0" err="1">
                <a:solidFill>
                  <a:schemeClr val="tx1"/>
                </a:solidFill>
                <a:latin typeface="Arial"/>
                <a:ea typeface="Arial"/>
                <a:cs typeface="Arial"/>
                <a:sym typeface="Arial"/>
              </a:rPr>
              <a:t>vírus</a:t>
            </a:r>
            <a:r>
              <a:rPr lang="en-US" sz="800" b="0" i="0" u="none" strike="noStrike" cap="none" dirty="0">
                <a:solidFill>
                  <a:schemeClr val="tx1"/>
                </a:solidFill>
                <a:latin typeface="Arial"/>
                <a:ea typeface="Arial"/>
                <a:cs typeface="Arial"/>
                <a:sym typeface="Arial"/>
              </a:rPr>
              <a:t> </a:t>
            </a:r>
            <a:r>
              <a:rPr lang="en-US" sz="800" b="0" i="0" u="none" strike="noStrike" cap="none" dirty="0" err="1">
                <a:solidFill>
                  <a:schemeClr val="tx1"/>
                </a:solidFill>
                <a:latin typeface="Arial"/>
                <a:ea typeface="Arial"/>
                <a:cs typeface="Arial"/>
                <a:sym typeface="Arial"/>
              </a:rPr>
              <a:t>sincicial</a:t>
            </a:r>
            <a:r>
              <a:rPr lang="en-US" sz="800" b="0" i="0" u="none" strike="noStrike" cap="none" dirty="0">
                <a:solidFill>
                  <a:schemeClr val="tx1"/>
                </a:solidFill>
                <a:latin typeface="Arial"/>
                <a:ea typeface="Arial"/>
                <a:cs typeface="Arial"/>
                <a:sym typeface="Arial"/>
              </a:rPr>
              <a:t> </a:t>
            </a:r>
            <a:r>
              <a:rPr lang="en-US" sz="800" b="0" i="0" u="none" strike="noStrike" cap="none" dirty="0" err="1">
                <a:solidFill>
                  <a:schemeClr val="tx1"/>
                </a:solidFill>
                <a:latin typeface="Arial"/>
                <a:ea typeface="Arial"/>
                <a:cs typeface="Arial"/>
                <a:sym typeface="Arial"/>
              </a:rPr>
              <a:t>respiratório</a:t>
            </a:r>
            <a:r>
              <a:rPr lang="en-US" sz="800" dirty="0">
                <a:solidFill>
                  <a:schemeClr val="tx1"/>
                </a:solidFill>
              </a:rPr>
              <a:t>; </a:t>
            </a:r>
            <a:r>
              <a:rPr lang="en-US" sz="800" b="1" dirty="0">
                <a:solidFill>
                  <a:schemeClr val="tx1"/>
                </a:solidFill>
              </a:rPr>
              <a:t>DTRI‑VSR: </a:t>
            </a:r>
            <a:r>
              <a:rPr lang="pt-BR" sz="800" dirty="0">
                <a:solidFill>
                  <a:schemeClr val="tx1"/>
                </a:solidFill>
              </a:rPr>
              <a:t>Doença do Trato Respiratório Inferior causada pelo Vírus Sincicial Respiratório</a:t>
            </a:r>
            <a:r>
              <a:rPr lang="en-US" sz="800" dirty="0">
                <a:solidFill>
                  <a:schemeClr val="tx1"/>
                </a:solidFill>
              </a:rPr>
              <a:t> </a:t>
            </a:r>
            <a:r>
              <a:rPr lang="en-US" sz="800" b="0" i="0" u="none" strike="noStrike" cap="none" dirty="0">
                <a:solidFill>
                  <a:schemeClr val="tx1"/>
                </a:solidFill>
                <a:latin typeface="Arial"/>
                <a:ea typeface="Arial"/>
                <a:cs typeface="Arial"/>
                <a:sym typeface="Arial"/>
              </a:rPr>
              <a:t> </a:t>
            </a:r>
            <a:endParaRPr sz="800" i="0" u="none" strike="noStrike" cap="none" dirty="0">
              <a:solidFill>
                <a:schemeClr val="tx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516"/>
        <p:cNvGrpSpPr/>
        <p:nvPr/>
      </p:nvGrpSpPr>
      <p:grpSpPr>
        <a:xfrm>
          <a:off x="0" y="0"/>
          <a:ext cx="0" cy="0"/>
          <a:chOff x="0" y="0"/>
          <a:chExt cx="0" cy="0"/>
        </a:xfrm>
      </p:grpSpPr>
      <p:sp>
        <p:nvSpPr>
          <p:cNvPr id="16517" name="Google Shape;16517;p152"/>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6518" name="Google Shape;16518;p152"/>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6519" name="Google Shape;16519;p152"/>
          <p:cNvSpPr txBox="1"/>
          <p:nvPr/>
        </p:nvSpPr>
        <p:spPr>
          <a:xfrm>
            <a:off x="1517056" y="6189057"/>
            <a:ext cx="8736300" cy="114000"/>
          </a:xfrm>
          <a:prstGeom prst="rect">
            <a:avLst/>
          </a:prstGeom>
          <a:noFill/>
          <a:ln>
            <a:noFill/>
          </a:ln>
        </p:spPr>
        <p:txBody>
          <a:bodyPr spcFirstLastPara="1" wrap="square" lIns="0" tIns="0" rIns="0" bIns="0" anchor="b" anchorCtr="0">
            <a:spAutoFit/>
          </a:bodyPr>
          <a:lstStyle/>
          <a:p>
            <a:pPr marL="171450" marR="0" lvl="0" indent="-171450" algn="l" rtl="0">
              <a:lnSpc>
                <a:spcPct val="90000"/>
              </a:lnSpc>
              <a:spcBef>
                <a:spcPts val="0"/>
              </a:spcBef>
              <a:spcAft>
                <a:spcPts val="0"/>
              </a:spcAft>
              <a:buClr>
                <a:srgbClr val="415363"/>
              </a:buClr>
              <a:buSzPts val="800"/>
              <a:buFont typeface="Arial"/>
              <a:buNone/>
            </a:pPr>
            <a:r>
              <a:rPr lang="en-US" sz="800" b="1" i="0" u="none" strike="noStrike" cap="none" dirty="0">
                <a:solidFill>
                  <a:schemeClr val="tx1"/>
                </a:solidFill>
                <a:latin typeface="Arial"/>
                <a:ea typeface="Arial"/>
                <a:cs typeface="Arial"/>
                <a:sym typeface="Arial"/>
              </a:rPr>
              <a:t>VSR: </a:t>
            </a:r>
            <a:r>
              <a:rPr lang="en-US" sz="800" b="0" i="0" u="none" strike="noStrike" cap="none" dirty="0" err="1">
                <a:solidFill>
                  <a:schemeClr val="tx1"/>
                </a:solidFill>
                <a:latin typeface="Arial"/>
                <a:ea typeface="Arial"/>
                <a:cs typeface="Arial"/>
                <a:sym typeface="Arial"/>
              </a:rPr>
              <a:t>vírus</a:t>
            </a:r>
            <a:r>
              <a:rPr lang="en-US" sz="800" b="0" i="0" u="none" strike="noStrike" cap="none" dirty="0">
                <a:solidFill>
                  <a:schemeClr val="tx1"/>
                </a:solidFill>
                <a:latin typeface="Arial"/>
                <a:ea typeface="Arial"/>
                <a:cs typeface="Arial"/>
                <a:sym typeface="Arial"/>
              </a:rPr>
              <a:t> </a:t>
            </a:r>
            <a:r>
              <a:rPr lang="en-US" sz="800" b="0" i="0" u="none" strike="noStrike" cap="none" dirty="0" err="1">
                <a:solidFill>
                  <a:schemeClr val="tx1"/>
                </a:solidFill>
                <a:latin typeface="Arial"/>
                <a:ea typeface="Arial"/>
                <a:cs typeface="Arial"/>
                <a:sym typeface="Arial"/>
              </a:rPr>
              <a:t>sincicial</a:t>
            </a:r>
            <a:r>
              <a:rPr lang="en-US" sz="800" b="0" i="0" u="none" strike="noStrike" cap="none" dirty="0">
                <a:solidFill>
                  <a:schemeClr val="tx1"/>
                </a:solidFill>
                <a:latin typeface="Arial"/>
                <a:ea typeface="Arial"/>
                <a:cs typeface="Arial"/>
                <a:sym typeface="Arial"/>
              </a:rPr>
              <a:t> </a:t>
            </a:r>
            <a:r>
              <a:rPr lang="en-US" sz="800" b="0" i="0" u="none" strike="noStrike" cap="none" dirty="0" err="1">
                <a:solidFill>
                  <a:schemeClr val="tx1"/>
                </a:solidFill>
                <a:latin typeface="Arial"/>
                <a:ea typeface="Arial"/>
                <a:cs typeface="Arial"/>
                <a:sym typeface="Arial"/>
              </a:rPr>
              <a:t>respiratório</a:t>
            </a:r>
            <a:endParaRPr sz="800" i="0" u="none" strike="noStrike" cap="none" dirty="0">
              <a:solidFill>
                <a:schemeClr val="tx1"/>
              </a:solidFill>
              <a:latin typeface="Arial"/>
              <a:ea typeface="Arial"/>
              <a:cs typeface="Arial"/>
              <a:sym typeface="Arial"/>
            </a:endParaRPr>
          </a:p>
        </p:txBody>
      </p:sp>
      <p:sp>
        <p:nvSpPr>
          <p:cNvPr id="16520" name="Google Shape;16520;p152"/>
          <p:cNvSpPr txBox="1"/>
          <p:nvPr/>
        </p:nvSpPr>
        <p:spPr>
          <a:xfrm>
            <a:off x="2450969" y="1390300"/>
            <a:ext cx="6948600" cy="901500"/>
          </a:xfrm>
          <a:prstGeom prst="rect">
            <a:avLst/>
          </a:prstGeom>
          <a:solidFill>
            <a:schemeClr val="lt1"/>
          </a:solidFill>
          <a:ln w="19050" cap="flat" cmpd="sng">
            <a:solidFill>
              <a:schemeClr val="accent1">
                <a:lumMod val="75000"/>
              </a:schemeClr>
            </a:solidFill>
            <a:prstDash val="solid"/>
            <a:round/>
            <a:headEnd type="none" w="sm" len="sm"/>
            <a:tailEnd type="none" w="sm" len="sm"/>
          </a:ln>
        </p:spPr>
        <p:txBody>
          <a:bodyPr spcFirstLastPara="1" wrap="square" lIns="91375" tIns="45675" rIns="91375" bIns="45675" anchor="ctr" anchorCtr="0">
            <a:noAutofit/>
          </a:bodyPr>
          <a:lstStyle/>
          <a:p>
            <a:pPr marL="0" marR="0" lvl="1" indent="0" algn="ctr" rtl="0">
              <a:lnSpc>
                <a:spcPct val="100000"/>
              </a:lnSpc>
              <a:spcBef>
                <a:spcPts val="0"/>
              </a:spcBef>
              <a:spcAft>
                <a:spcPts val="0"/>
              </a:spcAft>
              <a:buClr>
                <a:srgbClr val="0DBDBA"/>
              </a:buClr>
              <a:buSzPts val="1800"/>
              <a:buFont typeface="Arial"/>
              <a:buNone/>
            </a:pPr>
            <a:endParaRPr sz="1800" b="1" i="0" u="none" strike="noStrike" cap="none">
              <a:solidFill>
                <a:schemeClr val="accent2"/>
              </a:solidFill>
              <a:latin typeface="Arial"/>
              <a:ea typeface="Arial"/>
              <a:cs typeface="Arial"/>
              <a:sym typeface="Arial"/>
            </a:endParaRPr>
          </a:p>
        </p:txBody>
      </p:sp>
      <p:sp>
        <p:nvSpPr>
          <p:cNvPr id="16521" name="Google Shape;16521;p152"/>
          <p:cNvSpPr txBox="1"/>
          <p:nvPr/>
        </p:nvSpPr>
        <p:spPr>
          <a:xfrm>
            <a:off x="1517056" y="6333215"/>
            <a:ext cx="9662700" cy="4698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None/>
            </a:pPr>
            <a:r>
              <a:rPr lang="en-US" sz="900" b="1">
                <a:solidFill>
                  <a:srgbClr val="0000CA"/>
                </a:solidFill>
                <a:latin typeface="Arial"/>
                <a:ea typeface="Arial"/>
                <a:cs typeface="Arial"/>
                <a:sym typeface="Arial"/>
              </a:rPr>
              <a:t>1</a:t>
            </a:r>
            <a:r>
              <a:rPr lang="en-US" sz="900">
                <a:solidFill>
                  <a:srgbClr val="293F5A"/>
                </a:solidFill>
                <a:latin typeface="Arial"/>
                <a:ea typeface="Arial"/>
                <a:cs typeface="Arial"/>
                <a:sym typeface="Arial"/>
              </a:rPr>
              <a:t>. Centers for Disease Control and Prevention (CDC). </a:t>
            </a:r>
            <a:r>
              <a:rPr lang="en-US" sz="900" i="1">
                <a:solidFill>
                  <a:srgbClr val="293F5A"/>
                </a:solidFill>
                <a:latin typeface="Arial"/>
                <a:ea typeface="Arial"/>
                <a:cs typeface="Arial"/>
                <a:sym typeface="Arial"/>
              </a:rPr>
              <a:t>RSV Immunization Guidance for Infants and Young Children</a:t>
            </a:r>
            <a:r>
              <a:rPr lang="en-US" sz="900">
                <a:solidFill>
                  <a:srgbClr val="293F5A"/>
                </a:solidFill>
                <a:latin typeface="Arial"/>
                <a:ea typeface="Arial"/>
                <a:cs typeface="Arial"/>
                <a:sym typeface="Arial"/>
              </a:rPr>
              <a:t>. U.S. Department of Health &amp; Human Services. Disponível em: </a:t>
            </a:r>
            <a:r>
              <a:rPr lang="en-US" sz="900" u="sng">
                <a:solidFill>
                  <a:schemeClr val="hlink"/>
                </a:solidFill>
                <a:latin typeface="Arial"/>
                <a:ea typeface="Arial"/>
                <a:cs typeface="Arial"/>
                <a:sym typeface="Arial"/>
                <a:hlinkClick r:id="rId3"/>
              </a:rPr>
              <a:t>https://www.cdc.gov/rsv/hcp/vaccine-clinical-guidance/infants-young-children.html</a:t>
            </a:r>
            <a:r>
              <a:rPr lang="en-US" sz="900">
                <a:solidFill>
                  <a:srgbClr val="293F5A"/>
                </a:solidFill>
                <a:latin typeface="Arial"/>
                <a:ea typeface="Arial"/>
                <a:cs typeface="Arial"/>
                <a:sym typeface="Arial"/>
              </a:rPr>
              <a:t>. Acesso em: 12 set. 2025. </a:t>
            </a:r>
            <a:r>
              <a:rPr lang="en-US" sz="900" b="1">
                <a:solidFill>
                  <a:srgbClr val="0000CA"/>
                </a:solidFill>
                <a:latin typeface="Arial"/>
                <a:ea typeface="Arial"/>
                <a:cs typeface="Arial"/>
                <a:sym typeface="Arial"/>
              </a:rPr>
              <a:t>2. </a:t>
            </a:r>
            <a:r>
              <a:rPr lang="en-US" sz="900">
                <a:solidFill>
                  <a:srgbClr val="293F5A"/>
                </a:solidFill>
                <a:latin typeface="Arial"/>
                <a:ea typeface="Arial"/>
                <a:cs typeface="Arial"/>
                <a:sym typeface="Arial"/>
              </a:rPr>
              <a:t>Socidade Brasileira de imunizações (SBIM). Vírus sincicial respiratório. Disponível em: https://familia.sbim.org.br/doencas/virus-sincicial-respiratorio-vsr. Acessado em 18/09/2025.</a:t>
            </a:r>
            <a:endParaRPr/>
          </a:p>
        </p:txBody>
      </p:sp>
      <p:sp>
        <p:nvSpPr>
          <p:cNvPr id="16522" name="Google Shape;16522;p152"/>
          <p:cNvSpPr txBox="1"/>
          <p:nvPr/>
        </p:nvSpPr>
        <p:spPr>
          <a:xfrm>
            <a:off x="4139651" y="1439621"/>
            <a:ext cx="4709074" cy="46170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2400" b="1">
                <a:solidFill>
                  <a:srgbClr val="0000CA"/>
                </a:solidFill>
              </a:defRPr>
            </a:lvl1pPr>
          </a:lstStyle>
          <a:p>
            <a:r>
              <a:rPr lang="en-US" dirty="0" err="1"/>
              <a:t>Anticorpos</a:t>
            </a:r>
            <a:r>
              <a:rPr lang="en-US" dirty="0"/>
              <a:t> </a:t>
            </a:r>
            <a:r>
              <a:rPr lang="en-US" dirty="0" err="1"/>
              <a:t>monoclonais</a:t>
            </a:r>
            <a:endParaRPr dirty="0"/>
          </a:p>
        </p:txBody>
      </p:sp>
      <p:sp>
        <p:nvSpPr>
          <p:cNvPr id="16523" name="Google Shape;16523;p152"/>
          <p:cNvSpPr txBox="1"/>
          <p:nvPr/>
        </p:nvSpPr>
        <p:spPr>
          <a:xfrm>
            <a:off x="4925784" y="1875570"/>
            <a:ext cx="2103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0000CA"/>
                </a:solidFill>
                <a:latin typeface="Arial"/>
                <a:ea typeface="Arial"/>
                <a:cs typeface="Arial"/>
                <a:sym typeface="Arial"/>
              </a:rPr>
              <a:t>- </a:t>
            </a:r>
            <a:r>
              <a:rPr lang="en-US" sz="1400" b="1" dirty="0" err="1">
                <a:solidFill>
                  <a:srgbClr val="0000CA"/>
                </a:solidFill>
                <a:latin typeface="Arial"/>
                <a:ea typeface="Arial"/>
                <a:cs typeface="Arial"/>
                <a:sym typeface="Arial"/>
              </a:rPr>
              <a:t>Após</a:t>
            </a:r>
            <a:r>
              <a:rPr lang="en-US" sz="1400" b="1" dirty="0">
                <a:solidFill>
                  <a:srgbClr val="0000CA"/>
                </a:solidFill>
                <a:latin typeface="Arial"/>
                <a:ea typeface="Arial"/>
                <a:cs typeface="Arial"/>
                <a:sym typeface="Arial"/>
              </a:rPr>
              <a:t> o </a:t>
            </a:r>
            <a:r>
              <a:rPr lang="en-US" sz="1400" b="1" dirty="0" err="1">
                <a:solidFill>
                  <a:srgbClr val="0000CA"/>
                </a:solidFill>
                <a:latin typeface="Arial"/>
                <a:ea typeface="Arial"/>
                <a:cs typeface="Arial"/>
                <a:sym typeface="Arial"/>
              </a:rPr>
              <a:t>nascimento</a:t>
            </a:r>
            <a:r>
              <a:rPr lang="en-US" sz="1400" b="1" dirty="0">
                <a:solidFill>
                  <a:srgbClr val="0000CA"/>
                </a:solidFill>
                <a:latin typeface="Arial"/>
                <a:ea typeface="Arial"/>
                <a:cs typeface="Arial"/>
                <a:sym typeface="Arial"/>
              </a:rPr>
              <a:t> - </a:t>
            </a:r>
            <a:endParaRPr dirty="0">
              <a:solidFill>
                <a:srgbClr val="0000CA"/>
              </a:solidFill>
            </a:endParaRPr>
          </a:p>
        </p:txBody>
      </p:sp>
      <p:grpSp>
        <p:nvGrpSpPr>
          <p:cNvPr id="16524" name="Google Shape;16524;p152"/>
          <p:cNvGrpSpPr/>
          <p:nvPr/>
        </p:nvGrpSpPr>
        <p:grpSpPr>
          <a:xfrm>
            <a:off x="4940141" y="4422347"/>
            <a:ext cx="1693267" cy="1453800"/>
            <a:chOff x="4940141" y="4525236"/>
            <a:chExt cx="1693267" cy="1453800"/>
          </a:xfrm>
        </p:grpSpPr>
        <p:sp>
          <p:nvSpPr>
            <p:cNvPr id="16525" name="Google Shape;16525;p152"/>
            <p:cNvSpPr/>
            <p:nvPr/>
          </p:nvSpPr>
          <p:spPr>
            <a:xfrm>
              <a:off x="5174808" y="4525236"/>
              <a:ext cx="1458600" cy="14538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6526" name="Google Shape;16526;p152"/>
            <p:cNvSpPr/>
            <p:nvPr/>
          </p:nvSpPr>
          <p:spPr>
            <a:xfrm>
              <a:off x="4940141" y="4650471"/>
              <a:ext cx="687300" cy="688800"/>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pic>
          <p:nvPicPr>
            <p:cNvPr id="16527" name="Google Shape;16527;p152" descr="Imunidade estrutura de tópicos"/>
            <p:cNvPicPr preferRelativeResize="0"/>
            <p:nvPr/>
          </p:nvPicPr>
          <p:blipFill rotWithShape="1">
            <a:blip r:embed="rId4">
              <a:alphaModFix/>
            </a:blip>
            <a:srcRect/>
            <a:stretch/>
          </p:blipFill>
          <p:spPr>
            <a:xfrm>
              <a:off x="5042056" y="4743814"/>
              <a:ext cx="483494" cy="483494"/>
            </a:xfrm>
            <a:prstGeom prst="rect">
              <a:avLst/>
            </a:prstGeom>
            <a:noFill/>
            <a:ln>
              <a:noFill/>
            </a:ln>
          </p:spPr>
        </p:pic>
        <p:pic>
          <p:nvPicPr>
            <p:cNvPr id="16528" name="Google Shape;16528;p152" descr="Bebê estrutura de tópicos"/>
            <p:cNvPicPr preferRelativeResize="0"/>
            <p:nvPr/>
          </p:nvPicPr>
          <p:blipFill rotWithShape="1">
            <a:blip r:embed="rId5">
              <a:alphaModFix/>
            </a:blip>
            <a:srcRect/>
            <a:stretch/>
          </p:blipFill>
          <p:spPr>
            <a:xfrm>
              <a:off x="5489912" y="4808319"/>
              <a:ext cx="914400" cy="914400"/>
            </a:xfrm>
            <a:prstGeom prst="rect">
              <a:avLst/>
            </a:prstGeom>
            <a:noFill/>
            <a:ln>
              <a:noFill/>
            </a:ln>
          </p:spPr>
        </p:pic>
      </p:grpSp>
      <p:sp>
        <p:nvSpPr>
          <p:cNvPr id="16529" name="Google Shape;16529;p152"/>
          <p:cNvSpPr txBox="1"/>
          <p:nvPr/>
        </p:nvSpPr>
        <p:spPr>
          <a:xfrm>
            <a:off x="2450969" y="2435653"/>
            <a:ext cx="6948600" cy="175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Arial"/>
                <a:ea typeface="Arial"/>
                <a:cs typeface="Arial"/>
                <a:sym typeface="Arial"/>
              </a:rPr>
              <a:t>Os anticorpos </a:t>
            </a:r>
            <a:r>
              <a:rPr lang="en-US" sz="1800" b="1" dirty="0" err="1">
                <a:solidFill>
                  <a:schemeClr val="dk1"/>
                </a:solidFill>
                <a:latin typeface="Arial"/>
                <a:ea typeface="Arial"/>
                <a:cs typeface="Arial"/>
                <a:sym typeface="Arial"/>
              </a:rPr>
              <a:t>monoclonais</a:t>
            </a:r>
            <a:r>
              <a:rPr lang="en-US" sz="1800" b="1" dirty="0">
                <a:solidFill>
                  <a:schemeClr val="dk1"/>
                </a:solidFill>
                <a:latin typeface="Arial"/>
                <a:ea typeface="Arial"/>
                <a:cs typeface="Arial"/>
                <a:sym typeface="Arial"/>
              </a:rPr>
              <a:t> </a:t>
            </a:r>
            <a:r>
              <a:rPr lang="en-US" sz="1800" b="1" dirty="0" err="1">
                <a:solidFill>
                  <a:schemeClr val="dk1"/>
                </a:solidFill>
                <a:latin typeface="Arial"/>
                <a:ea typeface="Arial"/>
                <a:cs typeface="Arial"/>
                <a:sym typeface="Arial"/>
              </a:rPr>
              <a:t>oferecem</a:t>
            </a:r>
            <a:r>
              <a:rPr lang="en-US" sz="1800" b="1" dirty="0">
                <a:solidFill>
                  <a:schemeClr val="dk1"/>
                </a:solidFill>
                <a:latin typeface="Arial"/>
                <a:ea typeface="Arial"/>
                <a:cs typeface="Arial"/>
                <a:sym typeface="Arial"/>
              </a:rPr>
              <a:t> proteção </a:t>
            </a:r>
            <a:r>
              <a:rPr lang="en-US" sz="1800" b="1" dirty="0" err="1">
                <a:solidFill>
                  <a:schemeClr val="dk1"/>
                </a:solidFill>
                <a:latin typeface="Arial"/>
                <a:ea typeface="Arial"/>
                <a:cs typeface="Arial"/>
                <a:sym typeface="Arial"/>
              </a:rPr>
              <a:t>passiva</a:t>
            </a:r>
            <a:r>
              <a:rPr lang="en-US" sz="1800" b="1" dirty="0">
                <a:solidFill>
                  <a:schemeClr val="dk1"/>
                </a:solidFill>
                <a:latin typeface="Arial"/>
                <a:ea typeface="Arial"/>
                <a:cs typeface="Arial"/>
                <a:sym typeface="Arial"/>
              </a:rPr>
              <a:t> e são </a:t>
            </a:r>
            <a:r>
              <a:rPr lang="en-US" sz="1800" b="1" dirty="0" err="1">
                <a:solidFill>
                  <a:srgbClr val="0000CA"/>
                </a:solidFill>
                <a:latin typeface="Arial"/>
                <a:ea typeface="Arial"/>
                <a:cs typeface="Arial"/>
                <a:sym typeface="Arial"/>
              </a:rPr>
              <a:t>administrados</a:t>
            </a:r>
            <a:r>
              <a:rPr lang="en-US" sz="1800" b="1" dirty="0">
                <a:solidFill>
                  <a:srgbClr val="0000CA"/>
                </a:solidFill>
                <a:latin typeface="Arial"/>
                <a:ea typeface="Arial"/>
                <a:cs typeface="Arial"/>
                <a:sym typeface="Arial"/>
              </a:rPr>
              <a:t> </a:t>
            </a:r>
            <a:r>
              <a:rPr lang="en-US" sz="1800" b="1" dirty="0" err="1">
                <a:solidFill>
                  <a:srgbClr val="0000CA"/>
                </a:solidFill>
                <a:latin typeface="Arial"/>
                <a:ea typeface="Arial"/>
                <a:cs typeface="Arial"/>
                <a:sym typeface="Arial"/>
              </a:rPr>
              <a:t>diretamente</a:t>
            </a:r>
            <a:r>
              <a:rPr lang="en-US" sz="1800" b="1" dirty="0">
                <a:solidFill>
                  <a:srgbClr val="0000CA"/>
                </a:solidFill>
                <a:latin typeface="Arial"/>
                <a:ea typeface="Arial"/>
                <a:cs typeface="Arial"/>
                <a:sym typeface="Arial"/>
              </a:rPr>
              <a:t> no </a:t>
            </a:r>
            <a:r>
              <a:rPr lang="en-US" sz="1800" b="1" dirty="0" err="1">
                <a:solidFill>
                  <a:srgbClr val="0000CA"/>
                </a:solidFill>
                <a:latin typeface="Arial"/>
                <a:ea typeface="Arial"/>
                <a:cs typeface="Arial"/>
                <a:sym typeface="Arial"/>
              </a:rPr>
              <a:t>bebê</a:t>
            </a:r>
            <a:r>
              <a:rPr lang="en-US" sz="1800" b="1" dirty="0">
                <a:solidFill>
                  <a:srgbClr val="005B52"/>
                </a:solidFill>
                <a:latin typeface="Arial"/>
                <a:ea typeface="Arial"/>
                <a:cs typeface="Arial"/>
                <a:sym typeface="Arial"/>
              </a:rPr>
              <a:t>.</a:t>
            </a:r>
            <a:r>
              <a:rPr lang="en-US" sz="1800" b="1" dirty="0">
                <a:solidFill>
                  <a:schemeClr val="dk1"/>
                </a:solidFill>
                <a:latin typeface="Arial"/>
                <a:ea typeface="Arial"/>
                <a:cs typeface="Arial"/>
                <a:sym typeface="Arial"/>
              </a:rPr>
              <a:t>  Essa </a:t>
            </a:r>
            <a:r>
              <a:rPr lang="en-US" sz="1800" b="1" dirty="0" err="1">
                <a:solidFill>
                  <a:schemeClr val="dk1"/>
                </a:solidFill>
                <a:latin typeface="Arial"/>
                <a:ea typeface="Arial"/>
                <a:cs typeface="Arial"/>
                <a:sym typeface="Arial"/>
              </a:rPr>
              <a:t>estratégia</a:t>
            </a:r>
            <a:r>
              <a:rPr lang="en-US" sz="1800" b="1" dirty="0">
                <a:solidFill>
                  <a:schemeClr val="dk1"/>
                </a:solidFill>
                <a:latin typeface="Arial"/>
                <a:ea typeface="Arial"/>
                <a:cs typeface="Arial"/>
                <a:sym typeface="Arial"/>
              </a:rPr>
              <a:t> é </a:t>
            </a:r>
            <a:r>
              <a:rPr lang="en-US" sz="1800" b="1" dirty="0" err="1">
                <a:solidFill>
                  <a:schemeClr val="dk1"/>
                </a:solidFill>
                <a:latin typeface="Arial"/>
                <a:ea typeface="Arial"/>
                <a:cs typeface="Arial"/>
                <a:sym typeface="Arial"/>
              </a:rPr>
              <a:t>direcionada</a:t>
            </a:r>
            <a:r>
              <a:rPr lang="en-US" sz="1800" b="1" dirty="0">
                <a:solidFill>
                  <a:schemeClr val="dk1"/>
                </a:solidFill>
                <a:latin typeface="Arial"/>
                <a:ea typeface="Arial"/>
                <a:cs typeface="Arial"/>
                <a:sym typeface="Arial"/>
              </a:rPr>
              <a:t> para </a:t>
            </a:r>
            <a:r>
              <a:rPr lang="en-US" sz="1800" b="1" u="sng" dirty="0" err="1">
                <a:solidFill>
                  <a:schemeClr val="dk1"/>
                </a:solidFill>
                <a:latin typeface="Arial"/>
                <a:ea typeface="Arial"/>
                <a:cs typeface="Arial"/>
                <a:sym typeface="Arial"/>
              </a:rPr>
              <a:t>prevenção</a:t>
            </a:r>
            <a:r>
              <a:rPr lang="en-US" sz="1800" b="1" u="sng" dirty="0">
                <a:solidFill>
                  <a:schemeClr val="dk1"/>
                </a:solidFill>
                <a:latin typeface="Arial"/>
                <a:ea typeface="Arial"/>
                <a:cs typeface="Arial"/>
                <a:sym typeface="Arial"/>
              </a:rPr>
              <a:t> de formas graves do VSR  em </a:t>
            </a:r>
            <a:r>
              <a:rPr lang="en-US" sz="1800" b="1" u="sng" dirty="0" err="1">
                <a:solidFill>
                  <a:schemeClr val="dk1"/>
                </a:solidFill>
                <a:latin typeface="Arial"/>
                <a:ea typeface="Arial"/>
                <a:cs typeface="Arial"/>
                <a:sym typeface="Arial"/>
              </a:rPr>
              <a:t>crianças</a:t>
            </a:r>
            <a:r>
              <a:rPr lang="en-US" sz="1800" b="1" u="sng" dirty="0">
                <a:solidFill>
                  <a:schemeClr val="dk1"/>
                </a:solidFill>
                <a:latin typeface="Arial"/>
                <a:ea typeface="Arial"/>
                <a:cs typeface="Arial"/>
                <a:sym typeface="Arial"/>
              </a:rPr>
              <a:t> </a:t>
            </a:r>
            <a:r>
              <a:rPr lang="en-US" sz="1800" b="1" u="sng" dirty="0" err="1">
                <a:solidFill>
                  <a:schemeClr val="dk1"/>
                </a:solidFill>
                <a:latin typeface="Arial"/>
                <a:ea typeface="Arial"/>
                <a:cs typeface="Arial"/>
                <a:sym typeface="Arial"/>
              </a:rPr>
              <a:t>após</a:t>
            </a:r>
            <a:r>
              <a:rPr lang="en-US" sz="1800" b="1" u="sng" dirty="0">
                <a:solidFill>
                  <a:schemeClr val="dk1"/>
                </a:solidFill>
                <a:latin typeface="Arial"/>
                <a:ea typeface="Arial"/>
                <a:cs typeface="Arial"/>
                <a:sym typeface="Arial"/>
              </a:rPr>
              <a:t> o </a:t>
            </a:r>
            <a:r>
              <a:rPr lang="en-US" sz="1800" b="1" u="sng" dirty="0" err="1">
                <a:solidFill>
                  <a:schemeClr val="dk1"/>
                </a:solidFill>
                <a:latin typeface="Arial"/>
                <a:ea typeface="Arial"/>
                <a:cs typeface="Arial"/>
                <a:sym typeface="Arial"/>
              </a:rPr>
              <a:t>nascimento</a:t>
            </a:r>
            <a:r>
              <a:rPr lang="en-US" sz="1800" b="1" u="sng" dirty="0">
                <a:solidFill>
                  <a:schemeClr val="dk1"/>
                </a:solidFill>
                <a:latin typeface="Arial"/>
                <a:ea typeface="Arial"/>
                <a:cs typeface="Arial"/>
                <a:sym typeface="Arial"/>
              </a:rPr>
              <a:t> e também para </a:t>
            </a:r>
            <a:r>
              <a:rPr lang="en-US" sz="1800" b="1" u="sng" dirty="0" err="1">
                <a:solidFill>
                  <a:schemeClr val="dk1"/>
                </a:solidFill>
                <a:latin typeface="Arial"/>
                <a:ea typeface="Arial"/>
                <a:cs typeface="Arial"/>
                <a:sym typeface="Arial"/>
              </a:rPr>
              <a:t>todas</a:t>
            </a:r>
            <a:r>
              <a:rPr lang="en-US" sz="1800" b="1" u="sng" dirty="0">
                <a:solidFill>
                  <a:schemeClr val="dk1"/>
                </a:solidFill>
                <a:latin typeface="Arial"/>
                <a:ea typeface="Arial"/>
                <a:cs typeface="Arial"/>
                <a:sym typeface="Arial"/>
              </a:rPr>
              <a:t> as </a:t>
            </a:r>
            <a:r>
              <a:rPr lang="en-US" sz="1800" b="1" u="sng" dirty="0" err="1">
                <a:solidFill>
                  <a:schemeClr val="dk1"/>
                </a:solidFill>
                <a:latin typeface="Arial"/>
                <a:ea typeface="Arial"/>
                <a:cs typeface="Arial"/>
                <a:sym typeface="Arial"/>
              </a:rPr>
              <a:t>crianças</a:t>
            </a:r>
            <a:r>
              <a:rPr lang="en-US" sz="1800" b="1" u="sng" dirty="0">
                <a:solidFill>
                  <a:schemeClr val="dk1"/>
                </a:solidFill>
                <a:latin typeface="Arial"/>
                <a:ea typeface="Arial"/>
                <a:cs typeface="Arial"/>
                <a:sym typeface="Arial"/>
              </a:rPr>
              <a:t> </a:t>
            </a:r>
            <a:r>
              <a:rPr lang="en-US" sz="1800" b="1" u="sng" dirty="0" err="1">
                <a:solidFill>
                  <a:schemeClr val="dk1"/>
                </a:solidFill>
                <a:latin typeface="Arial"/>
                <a:ea typeface="Arial"/>
                <a:cs typeface="Arial"/>
                <a:sym typeface="Arial"/>
              </a:rPr>
              <a:t>menores</a:t>
            </a:r>
            <a:r>
              <a:rPr lang="en-US" sz="1800" b="1" u="sng" dirty="0">
                <a:solidFill>
                  <a:schemeClr val="dk1"/>
                </a:solidFill>
                <a:latin typeface="Arial"/>
                <a:ea typeface="Arial"/>
                <a:cs typeface="Arial"/>
                <a:sym typeface="Arial"/>
              </a:rPr>
              <a:t> de 8 meses,</a:t>
            </a:r>
            <a:r>
              <a:rPr lang="en-US" sz="1800" b="1" dirty="0">
                <a:solidFill>
                  <a:schemeClr val="dk1"/>
                </a:solidFill>
                <a:latin typeface="Arial"/>
                <a:ea typeface="Arial"/>
                <a:cs typeface="Arial"/>
                <a:sym typeface="Arial"/>
              </a:rPr>
              <a:t> </a:t>
            </a:r>
            <a:r>
              <a:rPr lang="en-US" sz="1800" b="1" dirty="0" err="1">
                <a:solidFill>
                  <a:schemeClr val="dk1"/>
                </a:solidFill>
                <a:latin typeface="Arial"/>
                <a:ea typeface="Arial"/>
                <a:cs typeface="Arial"/>
                <a:sym typeface="Arial"/>
              </a:rPr>
              <a:t>cujas</a:t>
            </a:r>
            <a:r>
              <a:rPr lang="en-US" sz="1800" b="1" dirty="0">
                <a:solidFill>
                  <a:schemeClr val="dk1"/>
                </a:solidFill>
                <a:latin typeface="Arial"/>
                <a:ea typeface="Arial"/>
                <a:cs typeface="Arial"/>
                <a:sym typeface="Arial"/>
              </a:rPr>
              <a:t> </a:t>
            </a:r>
            <a:r>
              <a:rPr lang="en-US" sz="1800" b="1" dirty="0" err="1">
                <a:solidFill>
                  <a:schemeClr val="dk1"/>
                </a:solidFill>
                <a:latin typeface="Arial"/>
                <a:ea typeface="Arial"/>
                <a:cs typeface="Arial"/>
                <a:sym typeface="Arial"/>
              </a:rPr>
              <a:t>mães</a:t>
            </a:r>
            <a:r>
              <a:rPr lang="en-US" sz="1800" b="1" dirty="0">
                <a:solidFill>
                  <a:schemeClr val="dk1"/>
                </a:solidFill>
                <a:latin typeface="Arial"/>
                <a:ea typeface="Arial"/>
                <a:cs typeface="Arial"/>
                <a:sym typeface="Arial"/>
              </a:rPr>
              <a:t> não </a:t>
            </a:r>
            <a:r>
              <a:rPr lang="en-US" sz="1800" b="1" dirty="0" err="1">
                <a:solidFill>
                  <a:schemeClr val="dk1"/>
                </a:solidFill>
                <a:latin typeface="Arial"/>
                <a:ea typeface="Arial"/>
                <a:cs typeface="Arial"/>
                <a:sym typeface="Arial"/>
              </a:rPr>
              <a:t>foram</a:t>
            </a:r>
            <a:r>
              <a:rPr lang="en-US" sz="1800" b="1" dirty="0">
                <a:solidFill>
                  <a:schemeClr val="dk1"/>
                </a:solidFill>
                <a:latin typeface="Arial"/>
                <a:ea typeface="Arial"/>
                <a:cs typeface="Arial"/>
                <a:sym typeface="Arial"/>
              </a:rPr>
              <a:t> </a:t>
            </a:r>
            <a:r>
              <a:rPr lang="en-US" sz="1800" b="1" dirty="0" err="1">
                <a:solidFill>
                  <a:schemeClr val="dk1"/>
                </a:solidFill>
                <a:latin typeface="Arial"/>
                <a:ea typeface="Arial"/>
                <a:cs typeface="Arial"/>
                <a:sym typeface="Arial"/>
              </a:rPr>
              <a:t>vacinadas</a:t>
            </a:r>
            <a:r>
              <a:rPr lang="en-US" sz="1800" b="1" dirty="0">
                <a:solidFill>
                  <a:schemeClr val="dk1"/>
                </a:solidFill>
                <a:latin typeface="Arial"/>
                <a:ea typeface="Arial"/>
                <a:cs typeface="Arial"/>
                <a:sym typeface="Arial"/>
              </a:rPr>
              <a:t> contra o VSR durante a gestação</a:t>
            </a:r>
            <a:r>
              <a:rPr lang="en-US" sz="1800" b="1" u="sng" dirty="0">
                <a:solidFill>
                  <a:schemeClr val="dk1"/>
                </a:solidFill>
                <a:latin typeface="Arial"/>
                <a:ea typeface="Arial"/>
                <a:cs typeface="Arial"/>
                <a:sym typeface="Arial"/>
              </a:rPr>
              <a:t>.</a:t>
            </a:r>
            <a:r>
              <a:rPr lang="en-US" sz="1800" b="1" baseline="30000" dirty="0">
                <a:solidFill>
                  <a:schemeClr val="dk1"/>
                </a:solidFill>
                <a:latin typeface="Arial"/>
                <a:ea typeface="Arial"/>
                <a:cs typeface="Arial"/>
                <a:sym typeface="Arial"/>
              </a:rPr>
              <a:t>1,2</a:t>
            </a:r>
            <a:endParaRPr dirty="0"/>
          </a:p>
        </p:txBody>
      </p:sp>
      <p:sp>
        <p:nvSpPr>
          <p:cNvPr id="16530" name="Google Shape;16530;p152"/>
          <p:cNvSpPr txBox="1"/>
          <p:nvPr/>
        </p:nvSpPr>
        <p:spPr>
          <a:xfrm>
            <a:off x="589969" y="766942"/>
            <a:ext cx="11790600" cy="850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1"/>
              </a:buClr>
              <a:buSzPts val="2400"/>
              <a:buFont typeface="Tomorrow"/>
              <a:buNone/>
            </a:pPr>
            <a:r>
              <a:rPr lang="en-US" sz="2400" b="1">
                <a:solidFill>
                  <a:schemeClr val="accent1"/>
                </a:solidFill>
                <a:latin typeface="Tomorrow"/>
                <a:ea typeface="Tomorrow"/>
                <a:cs typeface="Tomorrow"/>
                <a:sym typeface="Tomorrow"/>
              </a:rPr>
              <a:t>Existem duas abordagens principais para prevenir a doença por VSR em bebês.</a:t>
            </a:r>
            <a:r>
              <a:rPr lang="en-US" sz="2400" b="1" baseline="30000">
                <a:solidFill>
                  <a:schemeClr val="accent1"/>
                </a:solidFill>
                <a:latin typeface="Tomorrow"/>
                <a:ea typeface="Tomorrow"/>
                <a:cs typeface="Tomorrow"/>
                <a:sym typeface="Tomorrow"/>
              </a:rPr>
              <a:t>1</a:t>
            </a:r>
            <a:endParaRPr sz="2400" b="1" baseline="30000">
              <a:solidFill>
                <a:srgbClr val="071BAD"/>
              </a:solidFill>
              <a:latin typeface="Tomorrow"/>
              <a:ea typeface="Tomorrow"/>
              <a:cs typeface="Tomorrow"/>
              <a:sym typeface="Tomorrow"/>
            </a:endParaRPr>
          </a:p>
        </p:txBody>
      </p:sp>
      <p:sp>
        <p:nvSpPr>
          <p:cNvPr id="2" name="Retângulo 1">
            <a:extLst>
              <a:ext uri="{FF2B5EF4-FFF2-40B4-BE49-F238E27FC236}">
                <a16:creationId xmlns:a16="http://schemas.microsoft.com/office/drawing/2014/main" id="{E7C2DDE9-350C-F032-49FA-57574B06E95C}"/>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EB378428-71A7-2C61-5256-15C7D73E863C}"/>
              </a:ext>
            </a:extLst>
          </p:cNvPr>
          <p:cNvPicPr preferRelativeResize="0"/>
          <p:nvPr/>
        </p:nvPicPr>
        <p:blipFill rotWithShape="1">
          <a:blip r:embed="rId6">
            <a:alphaModFix/>
          </a:blip>
          <a:srcRect/>
          <a:stretch/>
        </p:blipFill>
        <p:spPr>
          <a:xfrm>
            <a:off x="533400" y="6399091"/>
            <a:ext cx="706245" cy="278478"/>
          </a:xfrm>
          <a:prstGeom prst="rect">
            <a:avLst/>
          </a:prstGeom>
          <a:noFill/>
          <a:ln>
            <a:noFill/>
          </a:ln>
        </p:spPr>
      </p:pic>
    </p:spTree>
    <p:extLst>
      <p:ext uri="{BB962C8B-B14F-4D97-AF65-F5344CB8AC3E}">
        <p14:creationId xmlns:p14="http://schemas.microsoft.com/office/powerpoint/2010/main" val="75224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67"/>
        <p:cNvGrpSpPr/>
        <p:nvPr/>
      </p:nvGrpSpPr>
      <p:grpSpPr>
        <a:xfrm>
          <a:off x="0" y="0"/>
          <a:ext cx="0" cy="0"/>
          <a:chOff x="0" y="0"/>
          <a:chExt cx="0" cy="0"/>
        </a:xfrm>
      </p:grpSpPr>
      <p:sp>
        <p:nvSpPr>
          <p:cNvPr id="16468" name="Google Shape;16468;p151"/>
          <p:cNvSpPr txBox="1">
            <a:spLocks noGrp="1"/>
          </p:cNvSpPr>
          <p:nvPr>
            <p:ph type="title"/>
          </p:nvPr>
        </p:nvSpPr>
        <p:spPr>
          <a:xfrm>
            <a:off x="488077" y="667007"/>
            <a:ext cx="10601100" cy="874500"/>
          </a:xfrm>
          <a:prstGeom prst="rect">
            <a:avLst/>
          </a:prstGeom>
          <a:noFill/>
          <a:ln>
            <a:noFill/>
          </a:ln>
        </p:spPr>
        <p:txBody>
          <a:bodyPr spcFirstLastPara="1" wrap="square" lIns="0" tIns="12700" rIns="0" bIns="0" anchor="t" anchorCtr="0">
            <a:spAutoFit/>
          </a:bodyPr>
          <a:lstStyle/>
          <a:p>
            <a:pPr marL="38100" lvl="0" indent="0" algn="ctr" rtl="0">
              <a:lnSpc>
                <a:spcPct val="100000"/>
              </a:lnSpc>
              <a:spcBef>
                <a:spcPts val="0"/>
              </a:spcBef>
              <a:spcAft>
                <a:spcPts val="0"/>
              </a:spcAft>
              <a:buClr>
                <a:srgbClr val="0000CA"/>
              </a:buClr>
              <a:buSzPts val="2800"/>
              <a:buFont typeface="Tomorrow"/>
              <a:buNone/>
            </a:pPr>
            <a:r>
              <a:rPr lang="en-US" sz="2800" b="1">
                <a:solidFill>
                  <a:srgbClr val="0000CA"/>
                </a:solidFill>
                <a:latin typeface="Tomorrow"/>
                <a:ea typeface="Tomorrow"/>
                <a:cs typeface="Tomorrow"/>
                <a:sym typeface="Tomorrow"/>
              </a:rPr>
              <a:t>A imunização materna foi concebida para proporcionar proteção imediata após o nascimento para bebês</a:t>
            </a:r>
            <a:endParaRPr sz="2800" b="1">
              <a:solidFill>
                <a:srgbClr val="0000CA"/>
              </a:solidFill>
              <a:latin typeface="Tomorrow"/>
              <a:ea typeface="Tomorrow"/>
              <a:cs typeface="Tomorrow"/>
              <a:sym typeface="Tomorrow"/>
            </a:endParaRPr>
          </a:p>
        </p:txBody>
      </p:sp>
      <p:sp>
        <p:nvSpPr>
          <p:cNvPr id="16469" name="Google Shape;16469;p151"/>
          <p:cNvSpPr/>
          <p:nvPr/>
        </p:nvSpPr>
        <p:spPr>
          <a:xfrm>
            <a:off x="359916" y="3975092"/>
            <a:ext cx="3274552" cy="1432859"/>
          </a:xfrm>
          <a:custGeom>
            <a:avLst/>
            <a:gdLst/>
            <a:ahLst/>
            <a:cxnLst/>
            <a:rect l="l" t="t" r="r" b="b"/>
            <a:pathLst>
              <a:path w="3549650" h="1504314" extrusionOk="0">
                <a:moveTo>
                  <a:pt x="3396488" y="0"/>
                </a:moveTo>
                <a:lnTo>
                  <a:pt x="152958" y="0"/>
                </a:lnTo>
                <a:lnTo>
                  <a:pt x="104610" y="7794"/>
                </a:lnTo>
                <a:lnTo>
                  <a:pt x="62621" y="29500"/>
                </a:lnTo>
                <a:lnTo>
                  <a:pt x="29511" y="62599"/>
                </a:lnTo>
                <a:lnTo>
                  <a:pt x="7797" y="104574"/>
                </a:lnTo>
                <a:lnTo>
                  <a:pt x="0" y="152907"/>
                </a:lnTo>
                <a:lnTo>
                  <a:pt x="0" y="1351280"/>
                </a:lnTo>
                <a:lnTo>
                  <a:pt x="7797" y="1399613"/>
                </a:lnTo>
                <a:lnTo>
                  <a:pt x="29511" y="1441588"/>
                </a:lnTo>
                <a:lnTo>
                  <a:pt x="62621" y="1474687"/>
                </a:lnTo>
                <a:lnTo>
                  <a:pt x="104610" y="1496393"/>
                </a:lnTo>
                <a:lnTo>
                  <a:pt x="152958" y="1504188"/>
                </a:lnTo>
                <a:lnTo>
                  <a:pt x="3396488" y="1504188"/>
                </a:lnTo>
                <a:lnTo>
                  <a:pt x="3444821" y="1496393"/>
                </a:lnTo>
                <a:lnTo>
                  <a:pt x="3486796" y="1474687"/>
                </a:lnTo>
                <a:lnTo>
                  <a:pt x="3519895" y="1441588"/>
                </a:lnTo>
                <a:lnTo>
                  <a:pt x="3541601" y="1399613"/>
                </a:lnTo>
                <a:lnTo>
                  <a:pt x="3549395" y="1351280"/>
                </a:lnTo>
                <a:lnTo>
                  <a:pt x="3549395" y="152907"/>
                </a:lnTo>
                <a:lnTo>
                  <a:pt x="3541601" y="104574"/>
                </a:lnTo>
                <a:lnTo>
                  <a:pt x="3519895" y="62599"/>
                </a:lnTo>
                <a:lnTo>
                  <a:pt x="3486796" y="29500"/>
                </a:lnTo>
                <a:lnTo>
                  <a:pt x="3444821" y="7794"/>
                </a:lnTo>
                <a:lnTo>
                  <a:pt x="3396488" y="0"/>
                </a:lnTo>
                <a:close/>
              </a:path>
            </a:pathLst>
          </a:custGeom>
          <a:solidFill>
            <a:srgbClr val="00009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B0F0"/>
              </a:solidFill>
              <a:latin typeface="Arial"/>
              <a:ea typeface="Arial"/>
              <a:cs typeface="Arial"/>
              <a:sym typeface="Arial"/>
            </a:endParaRPr>
          </a:p>
        </p:txBody>
      </p:sp>
      <p:sp>
        <p:nvSpPr>
          <p:cNvPr id="16470" name="Google Shape;16470;p151"/>
          <p:cNvSpPr txBox="1"/>
          <p:nvPr/>
        </p:nvSpPr>
        <p:spPr>
          <a:xfrm>
            <a:off x="614213" y="4253964"/>
            <a:ext cx="2745000" cy="750900"/>
          </a:xfrm>
          <a:prstGeom prst="rect">
            <a:avLst/>
          </a:prstGeom>
          <a:noFill/>
          <a:ln>
            <a:noFill/>
          </a:ln>
        </p:spPr>
        <p:txBody>
          <a:bodyPr spcFirstLastPara="1" wrap="square" lIns="0" tIns="12050" rIns="0" bIns="0" anchor="t" anchorCtr="0">
            <a:spAutoFit/>
          </a:bodyPr>
          <a:lstStyle/>
          <a:p>
            <a:pPr marL="37465" marR="30480" lvl="0" indent="-634" algn="ctr" rtl="0">
              <a:lnSpc>
                <a:spcPct val="100000"/>
              </a:lnSpc>
              <a:spcBef>
                <a:spcPts val="0"/>
              </a:spcBef>
              <a:spcAft>
                <a:spcPts val="0"/>
              </a:spcAft>
              <a:buClr>
                <a:srgbClr val="FFFFFF"/>
              </a:buClr>
              <a:buSzPts val="1600"/>
              <a:buFont typeface="Trebuchet MS"/>
              <a:buNone/>
            </a:pPr>
            <a:r>
              <a:rPr lang="en-US" sz="1600" b="0" i="0" u="none" strike="noStrike" cap="none">
                <a:solidFill>
                  <a:srgbClr val="FFFFFF"/>
                </a:solidFill>
                <a:latin typeface="Trebuchet MS"/>
                <a:ea typeface="Trebuchet MS"/>
                <a:cs typeface="Trebuchet MS"/>
                <a:sym typeface="Trebuchet MS"/>
              </a:rPr>
              <a:t>A gestante recebe uma vacina  na </a:t>
            </a:r>
            <a:r>
              <a:rPr lang="en-US" sz="1600" b="1" i="0" u="none" strike="noStrike" cap="none">
                <a:solidFill>
                  <a:srgbClr val="FFFFFF"/>
                </a:solidFill>
                <a:latin typeface="Trebuchet MS"/>
                <a:ea typeface="Trebuchet MS"/>
                <a:cs typeface="Trebuchet MS"/>
                <a:sym typeface="Trebuchet MS"/>
              </a:rPr>
              <a:t>idade gestacional recomendada.</a:t>
            </a:r>
            <a:r>
              <a:rPr lang="en-US" sz="1575" b="0" i="0" u="none" strike="noStrike" cap="none" baseline="30000">
                <a:solidFill>
                  <a:srgbClr val="FFFFFF"/>
                </a:solidFill>
                <a:latin typeface="Trebuchet MS"/>
                <a:ea typeface="Trebuchet MS"/>
                <a:cs typeface="Trebuchet MS"/>
                <a:sym typeface="Trebuchet MS"/>
              </a:rPr>
              <a:t>1</a:t>
            </a:r>
            <a:endParaRPr sz="1575" b="0" i="0" u="none" strike="noStrike" cap="none" baseline="30000">
              <a:solidFill>
                <a:srgbClr val="000000"/>
              </a:solidFill>
              <a:latin typeface="Trebuchet MS"/>
              <a:ea typeface="Trebuchet MS"/>
              <a:cs typeface="Trebuchet MS"/>
              <a:sym typeface="Trebuchet MS"/>
            </a:endParaRPr>
          </a:p>
        </p:txBody>
      </p:sp>
      <p:sp>
        <p:nvSpPr>
          <p:cNvPr id="16471" name="Google Shape;16471;p151"/>
          <p:cNvSpPr/>
          <p:nvPr/>
        </p:nvSpPr>
        <p:spPr>
          <a:xfrm>
            <a:off x="4180682" y="3975092"/>
            <a:ext cx="3275724" cy="1432859"/>
          </a:xfrm>
          <a:custGeom>
            <a:avLst/>
            <a:gdLst/>
            <a:ahLst/>
            <a:cxnLst/>
            <a:rect l="l" t="t" r="r" b="b"/>
            <a:pathLst>
              <a:path w="3550920" h="1504314" extrusionOk="0">
                <a:moveTo>
                  <a:pt x="3405505" y="0"/>
                </a:moveTo>
                <a:lnTo>
                  <a:pt x="145414" y="0"/>
                </a:lnTo>
                <a:lnTo>
                  <a:pt x="99470" y="7417"/>
                </a:lnTo>
                <a:lnTo>
                  <a:pt x="59554" y="28070"/>
                </a:lnTo>
                <a:lnTo>
                  <a:pt x="28070" y="59554"/>
                </a:lnTo>
                <a:lnTo>
                  <a:pt x="7417" y="99470"/>
                </a:lnTo>
                <a:lnTo>
                  <a:pt x="0" y="145414"/>
                </a:lnTo>
                <a:lnTo>
                  <a:pt x="0" y="1358773"/>
                </a:lnTo>
                <a:lnTo>
                  <a:pt x="7417" y="1404717"/>
                </a:lnTo>
                <a:lnTo>
                  <a:pt x="28070" y="1444633"/>
                </a:lnTo>
                <a:lnTo>
                  <a:pt x="59554" y="1476117"/>
                </a:lnTo>
                <a:lnTo>
                  <a:pt x="99470" y="1496770"/>
                </a:lnTo>
                <a:lnTo>
                  <a:pt x="145414" y="1504188"/>
                </a:lnTo>
                <a:lnTo>
                  <a:pt x="3405505" y="1504188"/>
                </a:lnTo>
                <a:lnTo>
                  <a:pt x="3451449" y="1496770"/>
                </a:lnTo>
                <a:lnTo>
                  <a:pt x="3491365" y="1476117"/>
                </a:lnTo>
                <a:lnTo>
                  <a:pt x="3522849" y="1444633"/>
                </a:lnTo>
                <a:lnTo>
                  <a:pt x="3543502" y="1404717"/>
                </a:lnTo>
                <a:lnTo>
                  <a:pt x="3550919" y="1358773"/>
                </a:lnTo>
                <a:lnTo>
                  <a:pt x="3550919" y="145414"/>
                </a:lnTo>
                <a:lnTo>
                  <a:pt x="3543502" y="99470"/>
                </a:lnTo>
                <a:lnTo>
                  <a:pt x="3522849" y="59554"/>
                </a:lnTo>
                <a:lnTo>
                  <a:pt x="3491365" y="28070"/>
                </a:lnTo>
                <a:lnTo>
                  <a:pt x="3451449" y="7417"/>
                </a:lnTo>
                <a:lnTo>
                  <a:pt x="3405505" y="0"/>
                </a:lnTo>
                <a:close/>
              </a:path>
            </a:pathLst>
          </a:custGeom>
          <a:solidFill>
            <a:srgbClr val="006FB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72" name="Google Shape;16472;p151"/>
          <p:cNvSpPr txBox="1"/>
          <p:nvPr/>
        </p:nvSpPr>
        <p:spPr>
          <a:xfrm>
            <a:off x="4454525" y="4194036"/>
            <a:ext cx="2796600" cy="997200"/>
          </a:xfrm>
          <a:prstGeom prst="rect">
            <a:avLst/>
          </a:prstGeom>
          <a:noFill/>
          <a:ln>
            <a:noFill/>
          </a:ln>
        </p:spPr>
        <p:txBody>
          <a:bodyPr spcFirstLastPara="1" wrap="square" lIns="0" tIns="12050" rIns="0" bIns="0" anchor="t" anchorCtr="0">
            <a:spAutoFit/>
          </a:bodyPr>
          <a:lstStyle/>
          <a:p>
            <a:pPr marL="38100" marR="30480" lvl="0" indent="634" algn="ctr" rtl="0">
              <a:lnSpc>
                <a:spcPct val="100000"/>
              </a:lnSpc>
              <a:spcBef>
                <a:spcPts val="0"/>
              </a:spcBef>
              <a:spcAft>
                <a:spcPts val="0"/>
              </a:spcAft>
              <a:buClr>
                <a:srgbClr val="FFFFFF"/>
              </a:buClr>
              <a:buSzPts val="1600"/>
              <a:buFont typeface="Trebuchet MS"/>
              <a:buNone/>
            </a:pPr>
            <a:r>
              <a:rPr lang="en-US" sz="1600" b="0" i="0" u="none" strike="noStrike" cap="none">
                <a:solidFill>
                  <a:srgbClr val="FFFFFF"/>
                </a:solidFill>
                <a:latin typeface="Trebuchet MS"/>
                <a:ea typeface="Trebuchet MS"/>
                <a:cs typeface="Trebuchet MS"/>
                <a:sym typeface="Trebuchet MS"/>
              </a:rPr>
              <a:t>O sistema imunológico da gestante </a:t>
            </a:r>
            <a:r>
              <a:rPr lang="en-US" sz="1600" b="1" i="0" u="none" strike="noStrike" cap="none">
                <a:solidFill>
                  <a:srgbClr val="FFFFFF"/>
                </a:solidFill>
                <a:latin typeface="Trebuchet MS"/>
                <a:ea typeface="Trebuchet MS"/>
                <a:cs typeface="Trebuchet MS"/>
                <a:sym typeface="Trebuchet MS"/>
              </a:rPr>
              <a:t>produz anticorpos</a:t>
            </a:r>
            <a:r>
              <a:rPr lang="en-US" sz="1600" b="0" i="0" u="none" strike="noStrike" cap="none">
                <a:solidFill>
                  <a:srgbClr val="FFFFFF"/>
                </a:solidFill>
                <a:latin typeface="Trebuchet MS"/>
                <a:ea typeface="Trebuchet MS"/>
                <a:cs typeface="Trebuchet MS"/>
                <a:sym typeface="Trebuchet MS"/>
              </a:rPr>
              <a:t>, que são </a:t>
            </a:r>
            <a:r>
              <a:rPr lang="en-US" sz="1600" b="1" i="0" u="none" strike="noStrike" cap="none">
                <a:solidFill>
                  <a:srgbClr val="FFFFFF"/>
                </a:solidFill>
                <a:latin typeface="Trebuchet MS"/>
                <a:ea typeface="Trebuchet MS"/>
                <a:cs typeface="Trebuchet MS"/>
                <a:sym typeface="Trebuchet MS"/>
              </a:rPr>
              <a:t>passados através da placenta para o feto.</a:t>
            </a:r>
            <a:r>
              <a:rPr lang="en-US" sz="1575" b="0" i="0" u="none" strike="noStrike" cap="none" baseline="30000">
                <a:solidFill>
                  <a:srgbClr val="FFFFFF"/>
                </a:solidFill>
                <a:latin typeface="Trebuchet MS"/>
                <a:ea typeface="Trebuchet MS"/>
                <a:cs typeface="Trebuchet MS"/>
                <a:sym typeface="Trebuchet MS"/>
              </a:rPr>
              <a:t>1</a:t>
            </a:r>
            <a:endParaRPr sz="1575" b="0" i="0" u="none" strike="noStrike" cap="none" baseline="30000">
              <a:solidFill>
                <a:srgbClr val="000000"/>
              </a:solidFill>
              <a:latin typeface="Trebuchet MS"/>
              <a:ea typeface="Trebuchet MS"/>
              <a:cs typeface="Trebuchet MS"/>
              <a:sym typeface="Trebuchet MS"/>
            </a:endParaRPr>
          </a:p>
        </p:txBody>
      </p:sp>
      <p:sp>
        <p:nvSpPr>
          <p:cNvPr id="16473" name="Google Shape;16473;p151"/>
          <p:cNvSpPr/>
          <p:nvPr/>
        </p:nvSpPr>
        <p:spPr>
          <a:xfrm>
            <a:off x="8002775" y="3975092"/>
            <a:ext cx="3274552" cy="1432859"/>
          </a:xfrm>
          <a:custGeom>
            <a:avLst/>
            <a:gdLst/>
            <a:ahLst/>
            <a:cxnLst/>
            <a:rect l="l" t="t" r="r" b="b"/>
            <a:pathLst>
              <a:path w="3549650" h="1504314" extrusionOk="0">
                <a:moveTo>
                  <a:pt x="3411474" y="0"/>
                </a:moveTo>
                <a:lnTo>
                  <a:pt x="137922" y="0"/>
                </a:lnTo>
                <a:lnTo>
                  <a:pt x="94317" y="7028"/>
                </a:lnTo>
                <a:lnTo>
                  <a:pt x="56455" y="26602"/>
                </a:lnTo>
                <a:lnTo>
                  <a:pt x="26602" y="56455"/>
                </a:lnTo>
                <a:lnTo>
                  <a:pt x="7028" y="94317"/>
                </a:lnTo>
                <a:lnTo>
                  <a:pt x="0" y="137921"/>
                </a:lnTo>
                <a:lnTo>
                  <a:pt x="0" y="1366266"/>
                </a:lnTo>
                <a:lnTo>
                  <a:pt x="7028" y="1409870"/>
                </a:lnTo>
                <a:lnTo>
                  <a:pt x="26602" y="1447732"/>
                </a:lnTo>
                <a:lnTo>
                  <a:pt x="56455" y="1477585"/>
                </a:lnTo>
                <a:lnTo>
                  <a:pt x="94317" y="1497159"/>
                </a:lnTo>
                <a:lnTo>
                  <a:pt x="137922" y="1504188"/>
                </a:lnTo>
                <a:lnTo>
                  <a:pt x="3411474" y="1504188"/>
                </a:lnTo>
                <a:lnTo>
                  <a:pt x="3455078" y="1497159"/>
                </a:lnTo>
                <a:lnTo>
                  <a:pt x="3492940" y="1477585"/>
                </a:lnTo>
                <a:lnTo>
                  <a:pt x="3522793" y="1447732"/>
                </a:lnTo>
                <a:lnTo>
                  <a:pt x="3542367" y="1409870"/>
                </a:lnTo>
                <a:lnTo>
                  <a:pt x="3549396" y="1366266"/>
                </a:lnTo>
                <a:lnTo>
                  <a:pt x="3549396" y="137921"/>
                </a:lnTo>
                <a:lnTo>
                  <a:pt x="3542367" y="94317"/>
                </a:lnTo>
                <a:lnTo>
                  <a:pt x="3522793" y="56455"/>
                </a:lnTo>
                <a:lnTo>
                  <a:pt x="3492940" y="26602"/>
                </a:lnTo>
                <a:lnTo>
                  <a:pt x="3455078" y="7028"/>
                </a:lnTo>
                <a:lnTo>
                  <a:pt x="3411474" y="0"/>
                </a:lnTo>
                <a:close/>
              </a:path>
            </a:pathLst>
          </a:custGeom>
          <a:solidFill>
            <a:srgbClr val="00B0F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74" name="Google Shape;16474;p151"/>
          <p:cNvSpPr txBox="1"/>
          <p:nvPr/>
        </p:nvSpPr>
        <p:spPr>
          <a:xfrm>
            <a:off x="8116004" y="4185617"/>
            <a:ext cx="3070200" cy="997200"/>
          </a:xfrm>
          <a:prstGeom prst="rect">
            <a:avLst/>
          </a:prstGeom>
          <a:noFill/>
          <a:ln>
            <a:noFill/>
          </a:ln>
        </p:spPr>
        <p:txBody>
          <a:bodyPr spcFirstLastPara="1" wrap="square" lIns="0" tIns="12050" rIns="0" bIns="0" anchor="t" anchorCtr="0">
            <a:spAutoFit/>
          </a:bodyPr>
          <a:lstStyle/>
          <a:p>
            <a:pPr marL="38100" marR="30480" lvl="0" indent="0" algn="ctr" rtl="0">
              <a:lnSpc>
                <a:spcPct val="100000"/>
              </a:lnSpc>
              <a:spcBef>
                <a:spcPts val="0"/>
              </a:spcBef>
              <a:spcAft>
                <a:spcPts val="0"/>
              </a:spcAft>
              <a:buClr>
                <a:schemeClr val="lt1"/>
              </a:buClr>
              <a:buSzPts val="1600"/>
              <a:buFont typeface="Trebuchet MS"/>
              <a:buNone/>
            </a:pPr>
            <a:r>
              <a:rPr lang="en-US" sz="1600" b="1" i="0" u="none" strike="noStrike" cap="none">
                <a:solidFill>
                  <a:schemeClr val="lt1"/>
                </a:solidFill>
                <a:latin typeface="Trebuchet MS"/>
                <a:ea typeface="Trebuchet MS"/>
                <a:cs typeface="Trebuchet MS"/>
                <a:sym typeface="Trebuchet MS"/>
              </a:rPr>
              <a:t>O bebê nasce com anticorpos maternos, </a:t>
            </a:r>
            <a:r>
              <a:rPr lang="en-US" sz="1600" b="0" i="0" u="none" strike="noStrike" cap="none">
                <a:solidFill>
                  <a:schemeClr val="lt1"/>
                </a:solidFill>
                <a:latin typeface="Trebuchet MS"/>
                <a:ea typeface="Trebuchet MS"/>
                <a:cs typeface="Trebuchet MS"/>
                <a:sym typeface="Trebuchet MS"/>
              </a:rPr>
              <a:t>que ajudam a proteger contra </a:t>
            </a:r>
            <a:r>
              <a:rPr lang="en-US" sz="1600">
                <a:solidFill>
                  <a:schemeClr val="lt1"/>
                </a:solidFill>
                <a:latin typeface="Trebuchet MS"/>
                <a:ea typeface="Trebuchet MS"/>
                <a:cs typeface="Trebuchet MS"/>
                <a:sym typeface="Trebuchet MS"/>
              </a:rPr>
              <a:t>doenças</a:t>
            </a:r>
            <a:r>
              <a:rPr lang="en-US" sz="1600" b="0" i="0" u="none" strike="noStrike" cap="none">
                <a:solidFill>
                  <a:schemeClr val="lt1"/>
                </a:solidFill>
                <a:latin typeface="Trebuchet MS"/>
                <a:ea typeface="Trebuchet MS"/>
                <a:cs typeface="Trebuchet MS"/>
                <a:sym typeface="Trebuchet MS"/>
              </a:rPr>
              <a:t> do nascimento até alguns meses de vida.</a:t>
            </a:r>
            <a:r>
              <a:rPr lang="en-US" sz="1575" b="0" i="0" u="none" strike="noStrike" cap="none" baseline="30000">
                <a:solidFill>
                  <a:schemeClr val="lt1"/>
                </a:solidFill>
                <a:latin typeface="Trebuchet MS"/>
                <a:ea typeface="Trebuchet MS"/>
                <a:cs typeface="Trebuchet MS"/>
                <a:sym typeface="Trebuchet MS"/>
              </a:rPr>
              <a:t>1</a:t>
            </a:r>
            <a:endParaRPr sz="1575" b="0" i="0" u="none" strike="noStrike" cap="none" baseline="30000">
              <a:solidFill>
                <a:schemeClr val="lt1"/>
              </a:solidFill>
              <a:latin typeface="Trebuchet MS"/>
              <a:ea typeface="Trebuchet MS"/>
              <a:cs typeface="Trebuchet MS"/>
              <a:sym typeface="Trebuchet MS"/>
            </a:endParaRPr>
          </a:p>
        </p:txBody>
      </p:sp>
      <p:grpSp>
        <p:nvGrpSpPr>
          <p:cNvPr id="16475" name="Google Shape;16475;p151"/>
          <p:cNvGrpSpPr/>
          <p:nvPr/>
        </p:nvGrpSpPr>
        <p:grpSpPr>
          <a:xfrm>
            <a:off x="3823111" y="4423202"/>
            <a:ext cx="4059216" cy="547895"/>
            <a:chOff x="3898392" y="4355591"/>
            <a:chExt cx="4395470" cy="574675"/>
          </a:xfrm>
        </p:grpSpPr>
        <p:sp>
          <p:nvSpPr>
            <p:cNvPr id="16476" name="Google Shape;16476;p151"/>
            <p:cNvSpPr/>
            <p:nvPr/>
          </p:nvSpPr>
          <p:spPr>
            <a:xfrm>
              <a:off x="3898392" y="4355591"/>
              <a:ext cx="4395470" cy="574675"/>
            </a:xfrm>
            <a:custGeom>
              <a:avLst/>
              <a:gdLst/>
              <a:ahLst/>
              <a:cxnLst/>
              <a:rect l="l" t="t" r="r" b="b"/>
              <a:pathLst>
                <a:path w="4395470" h="574675" extrusionOk="0">
                  <a:moveTo>
                    <a:pt x="574548" y="287274"/>
                  </a:moveTo>
                  <a:lnTo>
                    <a:pt x="570776" y="240690"/>
                  </a:lnTo>
                  <a:lnTo>
                    <a:pt x="559892" y="196494"/>
                  </a:lnTo>
                  <a:lnTo>
                    <a:pt x="542467" y="155270"/>
                  </a:lnTo>
                  <a:lnTo>
                    <a:pt x="519099" y="117640"/>
                  </a:lnTo>
                  <a:lnTo>
                    <a:pt x="490385" y="84162"/>
                  </a:lnTo>
                  <a:lnTo>
                    <a:pt x="456907" y="55448"/>
                  </a:lnTo>
                  <a:lnTo>
                    <a:pt x="419277" y="32080"/>
                  </a:lnTo>
                  <a:lnTo>
                    <a:pt x="378053" y="14655"/>
                  </a:lnTo>
                  <a:lnTo>
                    <a:pt x="333857" y="3771"/>
                  </a:lnTo>
                  <a:lnTo>
                    <a:pt x="287274" y="0"/>
                  </a:lnTo>
                  <a:lnTo>
                    <a:pt x="240677" y="3771"/>
                  </a:lnTo>
                  <a:lnTo>
                    <a:pt x="196481" y="14655"/>
                  </a:lnTo>
                  <a:lnTo>
                    <a:pt x="155257" y="32080"/>
                  </a:lnTo>
                  <a:lnTo>
                    <a:pt x="117627" y="55448"/>
                  </a:lnTo>
                  <a:lnTo>
                    <a:pt x="84150" y="84162"/>
                  </a:lnTo>
                  <a:lnTo>
                    <a:pt x="55435" y="117640"/>
                  </a:lnTo>
                  <a:lnTo>
                    <a:pt x="32067" y="155270"/>
                  </a:lnTo>
                  <a:lnTo>
                    <a:pt x="14643" y="196494"/>
                  </a:lnTo>
                  <a:lnTo>
                    <a:pt x="3759" y="240690"/>
                  </a:lnTo>
                  <a:lnTo>
                    <a:pt x="0" y="287274"/>
                  </a:lnTo>
                  <a:lnTo>
                    <a:pt x="3759" y="333870"/>
                  </a:lnTo>
                  <a:lnTo>
                    <a:pt x="14643" y="378066"/>
                  </a:lnTo>
                  <a:lnTo>
                    <a:pt x="32067" y="419290"/>
                  </a:lnTo>
                  <a:lnTo>
                    <a:pt x="55435" y="456920"/>
                  </a:lnTo>
                  <a:lnTo>
                    <a:pt x="84150" y="490397"/>
                  </a:lnTo>
                  <a:lnTo>
                    <a:pt x="117627" y="519112"/>
                  </a:lnTo>
                  <a:lnTo>
                    <a:pt x="155257" y="542480"/>
                  </a:lnTo>
                  <a:lnTo>
                    <a:pt x="196481" y="559904"/>
                  </a:lnTo>
                  <a:lnTo>
                    <a:pt x="240677" y="570788"/>
                  </a:lnTo>
                  <a:lnTo>
                    <a:pt x="287274" y="574548"/>
                  </a:lnTo>
                  <a:lnTo>
                    <a:pt x="333857" y="570788"/>
                  </a:lnTo>
                  <a:lnTo>
                    <a:pt x="378053" y="559904"/>
                  </a:lnTo>
                  <a:lnTo>
                    <a:pt x="419277" y="542480"/>
                  </a:lnTo>
                  <a:lnTo>
                    <a:pt x="456907" y="519112"/>
                  </a:lnTo>
                  <a:lnTo>
                    <a:pt x="490385" y="490397"/>
                  </a:lnTo>
                  <a:lnTo>
                    <a:pt x="519099" y="456920"/>
                  </a:lnTo>
                  <a:lnTo>
                    <a:pt x="542467" y="419290"/>
                  </a:lnTo>
                  <a:lnTo>
                    <a:pt x="559892" y="378066"/>
                  </a:lnTo>
                  <a:lnTo>
                    <a:pt x="570776" y="333870"/>
                  </a:lnTo>
                  <a:lnTo>
                    <a:pt x="574548" y="287274"/>
                  </a:lnTo>
                  <a:close/>
                </a:path>
                <a:path w="4395470" h="574675" extrusionOk="0">
                  <a:moveTo>
                    <a:pt x="4395216" y="287274"/>
                  </a:moveTo>
                  <a:lnTo>
                    <a:pt x="4391444" y="240690"/>
                  </a:lnTo>
                  <a:lnTo>
                    <a:pt x="4380560" y="196494"/>
                  </a:lnTo>
                  <a:lnTo>
                    <a:pt x="4363136" y="155270"/>
                  </a:lnTo>
                  <a:lnTo>
                    <a:pt x="4339768" y="117640"/>
                  </a:lnTo>
                  <a:lnTo>
                    <a:pt x="4311053" y="84162"/>
                  </a:lnTo>
                  <a:lnTo>
                    <a:pt x="4277576" y="55448"/>
                  </a:lnTo>
                  <a:lnTo>
                    <a:pt x="4239946" y="32080"/>
                  </a:lnTo>
                  <a:lnTo>
                    <a:pt x="4198721" y="14655"/>
                  </a:lnTo>
                  <a:lnTo>
                    <a:pt x="4154525" y="3771"/>
                  </a:lnTo>
                  <a:lnTo>
                    <a:pt x="4107942" y="0"/>
                  </a:lnTo>
                  <a:lnTo>
                    <a:pt x="4061345" y="3771"/>
                  </a:lnTo>
                  <a:lnTo>
                    <a:pt x="4017149" y="14655"/>
                  </a:lnTo>
                  <a:lnTo>
                    <a:pt x="3975925" y="32080"/>
                  </a:lnTo>
                  <a:lnTo>
                    <a:pt x="3938295" y="55448"/>
                  </a:lnTo>
                  <a:lnTo>
                    <a:pt x="3904818" y="84162"/>
                  </a:lnTo>
                  <a:lnTo>
                    <a:pt x="3876103" y="117640"/>
                  </a:lnTo>
                  <a:lnTo>
                    <a:pt x="3852735" y="155270"/>
                  </a:lnTo>
                  <a:lnTo>
                    <a:pt x="3835311" y="196494"/>
                  </a:lnTo>
                  <a:lnTo>
                    <a:pt x="3824427" y="240690"/>
                  </a:lnTo>
                  <a:lnTo>
                    <a:pt x="3820668" y="287274"/>
                  </a:lnTo>
                  <a:lnTo>
                    <a:pt x="3824427" y="333870"/>
                  </a:lnTo>
                  <a:lnTo>
                    <a:pt x="3835311" y="378066"/>
                  </a:lnTo>
                  <a:lnTo>
                    <a:pt x="3852735" y="419290"/>
                  </a:lnTo>
                  <a:lnTo>
                    <a:pt x="3876103" y="456920"/>
                  </a:lnTo>
                  <a:lnTo>
                    <a:pt x="3904818" y="490397"/>
                  </a:lnTo>
                  <a:lnTo>
                    <a:pt x="3938295" y="519112"/>
                  </a:lnTo>
                  <a:lnTo>
                    <a:pt x="3975925" y="542480"/>
                  </a:lnTo>
                  <a:lnTo>
                    <a:pt x="4017149" y="559904"/>
                  </a:lnTo>
                  <a:lnTo>
                    <a:pt x="4061345" y="570788"/>
                  </a:lnTo>
                  <a:lnTo>
                    <a:pt x="4107942" y="574548"/>
                  </a:lnTo>
                  <a:lnTo>
                    <a:pt x="4154525" y="570788"/>
                  </a:lnTo>
                  <a:lnTo>
                    <a:pt x="4198721" y="559904"/>
                  </a:lnTo>
                  <a:lnTo>
                    <a:pt x="4239946" y="542480"/>
                  </a:lnTo>
                  <a:lnTo>
                    <a:pt x="4277576" y="519112"/>
                  </a:lnTo>
                  <a:lnTo>
                    <a:pt x="4311053" y="490397"/>
                  </a:lnTo>
                  <a:lnTo>
                    <a:pt x="4339768" y="456920"/>
                  </a:lnTo>
                  <a:lnTo>
                    <a:pt x="4363136" y="419290"/>
                  </a:lnTo>
                  <a:lnTo>
                    <a:pt x="4380560" y="378066"/>
                  </a:lnTo>
                  <a:lnTo>
                    <a:pt x="4391444" y="333870"/>
                  </a:lnTo>
                  <a:lnTo>
                    <a:pt x="4395216" y="287274"/>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77" name="Google Shape;16477;p151"/>
            <p:cNvSpPr/>
            <p:nvPr/>
          </p:nvSpPr>
          <p:spPr>
            <a:xfrm>
              <a:off x="4093464" y="4491227"/>
              <a:ext cx="4015740" cy="344804"/>
            </a:xfrm>
            <a:custGeom>
              <a:avLst/>
              <a:gdLst/>
              <a:ahLst/>
              <a:cxnLst/>
              <a:rect l="l" t="t" r="r" b="b"/>
              <a:pathLst>
                <a:path w="4015740" h="344804" extrusionOk="0">
                  <a:moveTo>
                    <a:pt x="188976" y="192659"/>
                  </a:moveTo>
                  <a:lnTo>
                    <a:pt x="36322" y="41148"/>
                  </a:lnTo>
                  <a:lnTo>
                    <a:pt x="0" y="77724"/>
                  </a:lnTo>
                  <a:lnTo>
                    <a:pt x="115824" y="192659"/>
                  </a:lnTo>
                  <a:lnTo>
                    <a:pt x="0" y="307721"/>
                  </a:lnTo>
                  <a:lnTo>
                    <a:pt x="36322" y="344424"/>
                  </a:lnTo>
                  <a:lnTo>
                    <a:pt x="188976" y="192659"/>
                  </a:lnTo>
                  <a:close/>
                </a:path>
                <a:path w="4015740" h="344804" extrusionOk="0">
                  <a:moveTo>
                    <a:pt x="4015740" y="151511"/>
                  </a:moveTo>
                  <a:lnTo>
                    <a:pt x="3863086" y="0"/>
                  </a:lnTo>
                  <a:lnTo>
                    <a:pt x="3826764" y="36576"/>
                  </a:lnTo>
                  <a:lnTo>
                    <a:pt x="3942588" y="151511"/>
                  </a:lnTo>
                  <a:lnTo>
                    <a:pt x="3826764" y="266573"/>
                  </a:lnTo>
                  <a:lnTo>
                    <a:pt x="3863086" y="303276"/>
                  </a:lnTo>
                  <a:lnTo>
                    <a:pt x="4015740" y="151511"/>
                  </a:lnTo>
                  <a:close/>
                </a:path>
              </a:pathLst>
            </a:custGeom>
            <a:solidFill>
              <a:srgbClr val="41526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6478" name="Google Shape;16478;p151"/>
          <p:cNvSpPr txBox="1"/>
          <p:nvPr/>
        </p:nvSpPr>
        <p:spPr>
          <a:xfrm>
            <a:off x="1809974" y="6274108"/>
            <a:ext cx="8747400" cy="861000"/>
          </a:xfrm>
          <a:prstGeom prst="rect">
            <a:avLst/>
          </a:prstGeom>
          <a:noFill/>
          <a:ln>
            <a:noFill/>
          </a:ln>
        </p:spPr>
        <p:txBody>
          <a:bodyPr spcFirstLastPara="1" wrap="square" lIns="0" tIns="12050" rIns="0" bIns="0" anchor="t" anchorCtr="0">
            <a:spAutoFit/>
          </a:bodyPr>
          <a:lstStyle/>
          <a:p>
            <a:pPr marL="38100" marR="0" lvl="0" indent="0" algn="l" rtl="0">
              <a:lnSpc>
                <a:spcPct val="100000"/>
              </a:lnSpc>
              <a:spcBef>
                <a:spcPts val="0"/>
              </a:spcBef>
              <a:spcAft>
                <a:spcPts val="0"/>
              </a:spcAft>
              <a:buClr>
                <a:schemeClr val="dk1"/>
              </a:buClr>
              <a:buSzPts val="800"/>
              <a:buFont typeface="Arial"/>
              <a:buNone/>
            </a:pPr>
            <a:endParaRPr sz="800" b="0" i="0" u="none" strike="noStrike" cap="none">
              <a:solidFill>
                <a:srgbClr val="415262"/>
              </a:solidFill>
              <a:latin typeface="Arial"/>
              <a:ea typeface="Arial"/>
              <a:cs typeface="Arial"/>
              <a:sym typeface="Arial"/>
            </a:endParaRPr>
          </a:p>
          <a:p>
            <a:pPr marL="0" marR="0" lvl="0" indent="0" algn="l" rtl="0">
              <a:spcBef>
                <a:spcPts val="0"/>
              </a:spcBef>
              <a:spcAft>
                <a:spcPts val="0"/>
              </a:spcAft>
              <a:buNone/>
            </a:pPr>
            <a:r>
              <a:rPr lang="en-US" sz="800" b="1" i="0" u="none" strike="noStrike" cap="none">
                <a:solidFill>
                  <a:srgbClr val="0000CA"/>
                </a:solidFill>
                <a:latin typeface="Arial"/>
                <a:ea typeface="Arial"/>
                <a:cs typeface="Arial"/>
                <a:sym typeface="Arial"/>
              </a:rPr>
              <a:t>1. </a:t>
            </a:r>
            <a:r>
              <a:rPr lang="en-US" sz="800" b="0" i="0" u="none" strike="noStrike" cap="none">
                <a:solidFill>
                  <a:srgbClr val="415262"/>
                </a:solidFill>
                <a:latin typeface="Arial"/>
                <a:ea typeface="Arial"/>
                <a:cs typeface="Arial"/>
                <a:sym typeface="Arial"/>
              </a:rPr>
              <a:t>Kampmann B, Madhi SA, Munjal I, Simões EAF, Pahud BA, Llapur C, et al; MATISSE Study Group. Bivalent </a:t>
            </a:r>
            <a:r>
              <a:rPr lang="en-US" sz="800">
                <a:solidFill>
                  <a:srgbClr val="415262"/>
                </a:solidFill>
                <a:latin typeface="Arial"/>
                <a:ea typeface="Arial"/>
                <a:cs typeface="Arial"/>
                <a:sym typeface="Arial"/>
              </a:rPr>
              <a:t>Prefusion F Vaccine in Pregnancy to Prevent RSV Illness in Infants. </a:t>
            </a:r>
            <a:r>
              <a:rPr lang="en-US" sz="800">
                <a:solidFill>
                  <a:srgbClr val="4D4D4D"/>
                </a:solidFill>
                <a:latin typeface="Arial"/>
                <a:ea typeface="Arial"/>
                <a:cs typeface="Arial"/>
                <a:sym typeface="Arial"/>
              </a:rPr>
              <a:t>N Engl J Med 2023;388:1451-1464. DOI: 10.1056/NEJMoa2216480. </a:t>
            </a:r>
            <a:br>
              <a:rPr lang="en-US" sz="800">
                <a:solidFill>
                  <a:schemeClr val="dk1"/>
                </a:solidFill>
                <a:latin typeface="Arial"/>
                <a:ea typeface="Arial"/>
                <a:cs typeface="Arial"/>
                <a:sym typeface="Arial"/>
              </a:rPr>
            </a:br>
            <a:endParaRPr sz="900">
              <a:solidFill>
                <a:schemeClr val="dk1"/>
              </a:solidFill>
              <a:latin typeface="Arial"/>
              <a:ea typeface="Arial"/>
              <a:cs typeface="Arial"/>
              <a:sym typeface="Arial"/>
            </a:endParaRPr>
          </a:p>
          <a:p>
            <a:pPr marL="38100" marR="0" lvl="0" indent="0" algn="l" rtl="0">
              <a:spcBef>
                <a:spcPts val="520"/>
              </a:spcBef>
              <a:spcAft>
                <a:spcPts val="0"/>
              </a:spcAft>
              <a:buNone/>
            </a:pPr>
            <a:br>
              <a:rPr lang="en-US" sz="900">
                <a:solidFill>
                  <a:schemeClr val="dk1"/>
                </a:solidFill>
                <a:latin typeface="Arial"/>
                <a:ea typeface="Arial"/>
                <a:cs typeface="Arial"/>
                <a:sym typeface="Arial"/>
              </a:rPr>
            </a:br>
            <a:endParaRPr sz="900">
              <a:solidFill>
                <a:schemeClr val="dk1"/>
              </a:solidFill>
              <a:latin typeface="Arial"/>
              <a:ea typeface="Arial"/>
              <a:cs typeface="Arial"/>
              <a:sym typeface="Arial"/>
            </a:endParaRPr>
          </a:p>
        </p:txBody>
      </p:sp>
      <p:grpSp>
        <p:nvGrpSpPr>
          <p:cNvPr id="16479" name="Google Shape;16479;p151"/>
          <p:cNvGrpSpPr/>
          <p:nvPr/>
        </p:nvGrpSpPr>
        <p:grpSpPr>
          <a:xfrm>
            <a:off x="3153652" y="2846013"/>
            <a:ext cx="1604452" cy="92021"/>
            <a:chOff x="3431285" y="2779014"/>
            <a:chExt cx="1737360" cy="96519"/>
          </a:xfrm>
        </p:grpSpPr>
        <p:sp>
          <p:nvSpPr>
            <p:cNvPr id="16480" name="Google Shape;16480;p151"/>
            <p:cNvSpPr/>
            <p:nvPr/>
          </p:nvSpPr>
          <p:spPr>
            <a:xfrm>
              <a:off x="3431285" y="2779014"/>
              <a:ext cx="1737360" cy="96519"/>
            </a:xfrm>
            <a:custGeom>
              <a:avLst/>
              <a:gdLst/>
              <a:ahLst/>
              <a:cxnLst/>
              <a:rect l="l" t="t" r="r" b="b"/>
              <a:pathLst>
                <a:path w="1737360" h="96519" extrusionOk="0">
                  <a:moveTo>
                    <a:pt x="1647316" y="0"/>
                  </a:moveTo>
                  <a:lnTo>
                    <a:pt x="1647316" y="24002"/>
                  </a:lnTo>
                  <a:lnTo>
                    <a:pt x="0" y="24002"/>
                  </a:lnTo>
                  <a:lnTo>
                    <a:pt x="0" y="72009"/>
                  </a:lnTo>
                  <a:lnTo>
                    <a:pt x="1647316" y="72009"/>
                  </a:lnTo>
                  <a:lnTo>
                    <a:pt x="1647316" y="96012"/>
                  </a:lnTo>
                  <a:lnTo>
                    <a:pt x="1737360" y="48006"/>
                  </a:lnTo>
                  <a:lnTo>
                    <a:pt x="1647316" y="0"/>
                  </a:lnTo>
                  <a:close/>
                </a:path>
              </a:pathLst>
            </a:custGeom>
            <a:solidFill>
              <a:srgbClr val="41536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81" name="Google Shape;16481;p151"/>
            <p:cNvSpPr/>
            <p:nvPr/>
          </p:nvSpPr>
          <p:spPr>
            <a:xfrm>
              <a:off x="3431285" y="2779014"/>
              <a:ext cx="1737360" cy="96519"/>
            </a:xfrm>
            <a:custGeom>
              <a:avLst/>
              <a:gdLst/>
              <a:ahLst/>
              <a:cxnLst/>
              <a:rect l="l" t="t" r="r" b="b"/>
              <a:pathLst>
                <a:path w="1737360" h="96519" extrusionOk="0">
                  <a:moveTo>
                    <a:pt x="0" y="24002"/>
                  </a:moveTo>
                  <a:lnTo>
                    <a:pt x="1647316" y="24002"/>
                  </a:lnTo>
                  <a:lnTo>
                    <a:pt x="1647316" y="0"/>
                  </a:lnTo>
                  <a:lnTo>
                    <a:pt x="1737360" y="48006"/>
                  </a:lnTo>
                  <a:lnTo>
                    <a:pt x="1647316" y="96012"/>
                  </a:lnTo>
                  <a:lnTo>
                    <a:pt x="1647316" y="72009"/>
                  </a:lnTo>
                  <a:lnTo>
                    <a:pt x="0" y="72009"/>
                  </a:lnTo>
                  <a:lnTo>
                    <a:pt x="0" y="24002"/>
                  </a:lnTo>
                  <a:close/>
                </a:path>
              </a:pathLst>
            </a:custGeom>
            <a:noFill/>
            <a:ln w="25400" cap="flat" cmpd="sng">
              <a:solidFill>
                <a:srgbClr val="41536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6482" name="Google Shape;16482;p151"/>
          <p:cNvGrpSpPr/>
          <p:nvPr/>
        </p:nvGrpSpPr>
        <p:grpSpPr>
          <a:xfrm>
            <a:off x="6936197" y="2846013"/>
            <a:ext cx="1604451" cy="92021"/>
            <a:chOff x="7213854" y="2779014"/>
            <a:chExt cx="1737359" cy="96519"/>
          </a:xfrm>
        </p:grpSpPr>
        <p:sp>
          <p:nvSpPr>
            <p:cNvPr id="16483" name="Google Shape;16483;p151"/>
            <p:cNvSpPr/>
            <p:nvPr/>
          </p:nvSpPr>
          <p:spPr>
            <a:xfrm>
              <a:off x="7213854" y="2779014"/>
              <a:ext cx="1737359" cy="96519"/>
            </a:xfrm>
            <a:custGeom>
              <a:avLst/>
              <a:gdLst/>
              <a:ahLst/>
              <a:cxnLst/>
              <a:rect l="l" t="t" r="r" b="b"/>
              <a:pathLst>
                <a:path w="1737359" h="96519" extrusionOk="0">
                  <a:moveTo>
                    <a:pt x="1647317" y="0"/>
                  </a:moveTo>
                  <a:lnTo>
                    <a:pt x="1647317" y="24002"/>
                  </a:lnTo>
                  <a:lnTo>
                    <a:pt x="0" y="24002"/>
                  </a:lnTo>
                  <a:lnTo>
                    <a:pt x="0" y="72009"/>
                  </a:lnTo>
                  <a:lnTo>
                    <a:pt x="1647317" y="72009"/>
                  </a:lnTo>
                  <a:lnTo>
                    <a:pt x="1647317" y="96012"/>
                  </a:lnTo>
                  <a:lnTo>
                    <a:pt x="1737360" y="48006"/>
                  </a:lnTo>
                  <a:lnTo>
                    <a:pt x="1647317" y="0"/>
                  </a:lnTo>
                  <a:close/>
                </a:path>
              </a:pathLst>
            </a:custGeom>
            <a:solidFill>
              <a:srgbClr val="41536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84" name="Google Shape;16484;p151"/>
            <p:cNvSpPr/>
            <p:nvPr/>
          </p:nvSpPr>
          <p:spPr>
            <a:xfrm>
              <a:off x="7213854" y="2779014"/>
              <a:ext cx="1737359" cy="96519"/>
            </a:xfrm>
            <a:custGeom>
              <a:avLst/>
              <a:gdLst/>
              <a:ahLst/>
              <a:cxnLst/>
              <a:rect l="l" t="t" r="r" b="b"/>
              <a:pathLst>
                <a:path w="1737359" h="96519" extrusionOk="0">
                  <a:moveTo>
                    <a:pt x="0" y="24002"/>
                  </a:moveTo>
                  <a:lnTo>
                    <a:pt x="1647317" y="24002"/>
                  </a:lnTo>
                  <a:lnTo>
                    <a:pt x="1647317" y="0"/>
                  </a:lnTo>
                  <a:lnTo>
                    <a:pt x="1737360" y="48006"/>
                  </a:lnTo>
                  <a:lnTo>
                    <a:pt x="1647317" y="96012"/>
                  </a:lnTo>
                  <a:lnTo>
                    <a:pt x="1647317" y="72009"/>
                  </a:lnTo>
                  <a:lnTo>
                    <a:pt x="0" y="72009"/>
                  </a:lnTo>
                  <a:lnTo>
                    <a:pt x="0" y="24002"/>
                  </a:lnTo>
                  <a:close/>
                </a:path>
              </a:pathLst>
            </a:custGeom>
            <a:noFill/>
            <a:ln w="25400" cap="flat" cmpd="sng">
              <a:solidFill>
                <a:srgbClr val="41536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6488" name="Google Shape;16488;p151"/>
          <p:cNvSpPr/>
          <p:nvPr/>
        </p:nvSpPr>
        <p:spPr>
          <a:xfrm>
            <a:off x="1903693" y="2662521"/>
            <a:ext cx="326636" cy="503095"/>
          </a:xfrm>
          <a:custGeom>
            <a:avLst/>
            <a:gdLst/>
            <a:ahLst/>
            <a:cxnLst/>
            <a:rect l="l" t="t" r="r" b="b"/>
            <a:pathLst>
              <a:path w="353694" h="527685" extrusionOk="0">
                <a:moveTo>
                  <a:pt x="89662" y="0"/>
                </a:moveTo>
                <a:lnTo>
                  <a:pt x="54542" y="6994"/>
                </a:lnTo>
                <a:lnTo>
                  <a:pt x="26066" y="26146"/>
                </a:lnTo>
                <a:lnTo>
                  <a:pt x="6973" y="54703"/>
                </a:lnTo>
                <a:lnTo>
                  <a:pt x="0" y="89915"/>
                </a:lnTo>
                <a:lnTo>
                  <a:pt x="0" y="527303"/>
                </a:lnTo>
                <a:lnTo>
                  <a:pt x="279400" y="527303"/>
                </a:lnTo>
                <a:lnTo>
                  <a:pt x="269113" y="497966"/>
                </a:lnTo>
                <a:lnTo>
                  <a:pt x="303365" y="470354"/>
                </a:lnTo>
                <a:lnTo>
                  <a:pt x="330057" y="435276"/>
                </a:lnTo>
                <a:lnTo>
                  <a:pt x="347390" y="394364"/>
                </a:lnTo>
                <a:lnTo>
                  <a:pt x="353568" y="349250"/>
                </a:lnTo>
                <a:lnTo>
                  <a:pt x="352576" y="342264"/>
                </a:lnTo>
                <a:lnTo>
                  <a:pt x="224155" y="342264"/>
                </a:lnTo>
                <a:lnTo>
                  <a:pt x="217777" y="340693"/>
                </a:lnTo>
                <a:lnTo>
                  <a:pt x="86232" y="250698"/>
                </a:lnTo>
                <a:lnTo>
                  <a:pt x="39624" y="110616"/>
                </a:lnTo>
                <a:lnTo>
                  <a:pt x="60325" y="105410"/>
                </a:lnTo>
                <a:lnTo>
                  <a:pt x="215735" y="105410"/>
                </a:lnTo>
                <a:lnTo>
                  <a:pt x="212137" y="98551"/>
                </a:lnTo>
                <a:lnTo>
                  <a:pt x="196840" y="83145"/>
                </a:lnTo>
                <a:lnTo>
                  <a:pt x="177673" y="72644"/>
                </a:lnTo>
                <a:lnTo>
                  <a:pt x="166350" y="43773"/>
                </a:lnTo>
                <a:lnTo>
                  <a:pt x="146621" y="20748"/>
                </a:lnTo>
                <a:lnTo>
                  <a:pt x="120415" y="5510"/>
                </a:lnTo>
                <a:lnTo>
                  <a:pt x="89662" y="0"/>
                </a:lnTo>
                <a:close/>
              </a:path>
              <a:path w="353694" h="527685" extrusionOk="0">
                <a:moveTo>
                  <a:pt x="216927" y="174625"/>
                </a:moveTo>
                <a:lnTo>
                  <a:pt x="179324" y="174625"/>
                </a:lnTo>
                <a:lnTo>
                  <a:pt x="265556" y="235076"/>
                </a:lnTo>
                <a:lnTo>
                  <a:pt x="281338" y="252170"/>
                </a:lnTo>
                <a:lnTo>
                  <a:pt x="289512" y="273145"/>
                </a:lnTo>
                <a:lnTo>
                  <a:pt x="289613" y="295405"/>
                </a:lnTo>
                <a:lnTo>
                  <a:pt x="281177" y="316357"/>
                </a:lnTo>
                <a:lnTo>
                  <a:pt x="271903" y="326995"/>
                </a:lnTo>
                <a:lnTo>
                  <a:pt x="260222" y="335168"/>
                </a:lnTo>
                <a:lnTo>
                  <a:pt x="246923" y="340413"/>
                </a:lnTo>
                <a:lnTo>
                  <a:pt x="232790" y="342264"/>
                </a:lnTo>
                <a:lnTo>
                  <a:pt x="352576" y="342264"/>
                </a:lnTo>
                <a:lnTo>
                  <a:pt x="346659" y="300589"/>
                </a:lnTo>
                <a:lnTo>
                  <a:pt x="327253" y="257482"/>
                </a:lnTo>
                <a:lnTo>
                  <a:pt x="297332" y="221764"/>
                </a:lnTo>
                <a:lnTo>
                  <a:pt x="258876" y="195269"/>
                </a:lnTo>
                <a:lnTo>
                  <a:pt x="213868" y="179832"/>
                </a:lnTo>
                <a:lnTo>
                  <a:pt x="216927" y="174625"/>
                </a:lnTo>
                <a:close/>
              </a:path>
              <a:path w="353694" h="527685" extrusionOk="0">
                <a:moveTo>
                  <a:pt x="215735" y="105410"/>
                </a:moveTo>
                <a:lnTo>
                  <a:pt x="60325" y="105410"/>
                </a:lnTo>
                <a:lnTo>
                  <a:pt x="98298" y="233425"/>
                </a:lnTo>
                <a:lnTo>
                  <a:pt x="212089" y="312927"/>
                </a:lnTo>
                <a:lnTo>
                  <a:pt x="217296" y="316357"/>
                </a:lnTo>
                <a:lnTo>
                  <a:pt x="222504" y="318135"/>
                </a:lnTo>
                <a:lnTo>
                  <a:pt x="227711" y="319786"/>
                </a:lnTo>
                <a:lnTo>
                  <a:pt x="232790" y="319786"/>
                </a:lnTo>
                <a:lnTo>
                  <a:pt x="269825" y="290605"/>
                </a:lnTo>
                <a:lnTo>
                  <a:pt x="269922" y="276431"/>
                </a:lnTo>
                <a:lnTo>
                  <a:pt x="264852" y="263233"/>
                </a:lnTo>
                <a:lnTo>
                  <a:pt x="255269" y="252475"/>
                </a:lnTo>
                <a:lnTo>
                  <a:pt x="162179" y="188467"/>
                </a:lnTo>
                <a:lnTo>
                  <a:pt x="179324" y="174625"/>
                </a:lnTo>
                <a:lnTo>
                  <a:pt x="216927" y="174625"/>
                </a:lnTo>
                <a:lnTo>
                  <a:pt x="219396" y="170424"/>
                </a:lnTo>
                <a:lnTo>
                  <a:pt x="223139" y="160575"/>
                </a:lnTo>
                <a:lnTo>
                  <a:pt x="225262" y="150417"/>
                </a:lnTo>
                <a:lnTo>
                  <a:pt x="225932" y="140081"/>
                </a:lnTo>
                <a:lnTo>
                  <a:pt x="222267" y="117863"/>
                </a:lnTo>
                <a:lnTo>
                  <a:pt x="215735" y="105410"/>
                </a:lnTo>
                <a:close/>
              </a:path>
            </a:pathLst>
          </a:custGeom>
          <a:solidFill>
            <a:srgbClr val="3D09A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6489" name="Google Shape;16489;p151"/>
          <p:cNvGrpSpPr/>
          <p:nvPr/>
        </p:nvGrpSpPr>
        <p:grpSpPr>
          <a:xfrm>
            <a:off x="9239751" y="2484236"/>
            <a:ext cx="613397" cy="851810"/>
            <a:chOff x="9564370" y="2432164"/>
            <a:chExt cx="664209" cy="893445"/>
          </a:xfrm>
        </p:grpSpPr>
        <p:sp>
          <p:nvSpPr>
            <p:cNvPr id="16492" name="Google Shape;16492;p151"/>
            <p:cNvSpPr/>
            <p:nvPr/>
          </p:nvSpPr>
          <p:spPr>
            <a:xfrm>
              <a:off x="9564370" y="2432164"/>
              <a:ext cx="664209" cy="893445"/>
            </a:xfrm>
            <a:custGeom>
              <a:avLst/>
              <a:gdLst/>
              <a:ahLst/>
              <a:cxnLst/>
              <a:rect l="l" t="t" r="r" b="b"/>
              <a:pathLst>
                <a:path w="664209" h="893445" extrusionOk="0">
                  <a:moveTo>
                    <a:pt x="313309" y="852639"/>
                  </a:moveTo>
                  <a:lnTo>
                    <a:pt x="312953" y="834009"/>
                  </a:lnTo>
                  <a:lnTo>
                    <a:pt x="305498" y="815835"/>
                  </a:lnTo>
                  <a:lnTo>
                    <a:pt x="221627" y="699058"/>
                  </a:lnTo>
                  <a:lnTo>
                    <a:pt x="284124" y="661225"/>
                  </a:lnTo>
                  <a:lnTo>
                    <a:pt x="193662" y="572414"/>
                  </a:lnTo>
                  <a:lnTo>
                    <a:pt x="124587" y="671093"/>
                  </a:lnTo>
                  <a:lnTo>
                    <a:pt x="118110" y="684428"/>
                  </a:lnTo>
                  <a:lnTo>
                    <a:pt x="115951" y="698855"/>
                  </a:lnTo>
                  <a:lnTo>
                    <a:pt x="118110" y="712965"/>
                  </a:lnTo>
                  <a:lnTo>
                    <a:pt x="226555" y="870115"/>
                  </a:lnTo>
                  <a:lnTo>
                    <a:pt x="266026" y="891501"/>
                  </a:lnTo>
                  <a:lnTo>
                    <a:pt x="273405" y="890905"/>
                  </a:lnTo>
                  <a:lnTo>
                    <a:pt x="280631" y="889241"/>
                  </a:lnTo>
                  <a:lnTo>
                    <a:pt x="287540" y="886637"/>
                  </a:lnTo>
                  <a:lnTo>
                    <a:pt x="293992" y="883272"/>
                  </a:lnTo>
                  <a:lnTo>
                    <a:pt x="306895" y="869734"/>
                  </a:lnTo>
                  <a:lnTo>
                    <a:pt x="313309" y="852639"/>
                  </a:lnTo>
                  <a:close/>
                </a:path>
                <a:path w="664209" h="893445" extrusionOk="0">
                  <a:moveTo>
                    <a:pt x="466686" y="133235"/>
                  </a:moveTo>
                  <a:lnTo>
                    <a:pt x="459930" y="91592"/>
                  </a:lnTo>
                  <a:lnTo>
                    <a:pt x="441109" y="55079"/>
                  </a:lnTo>
                  <a:lnTo>
                    <a:pt x="412330" y="26060"/>
                  </a:lnTo>
                  <a:lnTo>
                    <a:pt x="375742" y="6908"/>
                  </a:lnTo>
                  <a:lnTo>
                    <a:pt x="333463" y="0"/>
                  </a:lnTo>
                  <a:lnTo>
                    <a:pt x="291185" y="6756"/>
                  </a:lnTo>
                  <a:lnTo>
                    <a:pt x="254596" y="25590"/>
                  </a:lnTo>
                  <a:lnTo>
                    <a:pt x="225818" y="54368"/>
                  </a:lnTo>
                  <a:lnTo>
                    <a:pt x="206984" y="90957"/>
                  </a:lnTo>
                  <a:lnTo>
                    <a:pt x="200240" y="133235"/>
                  </a:lnTo>
                  <a:lnTo>
                    <a:pt x="206984" y="175514"/>
                  </a:lnTo>
                  <a:lnTo>
                    <a:pt x="225818" y="212102"/>
                  </a:lnTo>
                  <a:lnTo>
                    <a:pt x="254596" y="240880"/>
                  </a:lnTo>
                  <a:lnTo>
                    <a:pt x="291185" y="259715"/>
                  </a:lnTo>
                  <a:lnTo>
                    <a:pt x="333463" y="266458"/>
                  </a:lnTo>
                  <a:lnTo>
                    <a:pt x="375742" y="259715"/>
                  </a:lnTo>
                  <a:lnTo>
                    <a:pt x="412330" y="240880"/>
                  </a:lnTo>
                  <a:lnTo>
                    <a:pt x="441109" y="212102"/>
                  </a:lnTo>
                  <a:lnTo>
                    <a:pt x="459930" y="175514"/>
                  </a:lnTo>
                  <a:lnTo>
                    <a:pt x="466686" y="133235"/>
                  </a:lnTo>
                  <a:close/>
                </a:path>
                <a:path w="664209" h="893445" extrusionOk="0">
                  <a:moveTo>
                    <a:pt x="549541" y="698436"/>
                  </a:moveTo>
                  <a:lnTo>
                    <a:pt x="547192" y="684225"/>
                  </a:lnTo>
                  <a:lnTo>
                    <a:pt x="540702" y="671093"/>
                  </a:lnTo>
                  <a:lnTo>
                    <a:pt x="474903" y="578993"/>
                  </a:lnTo>
                  <a:lnTo>
                    <a:pt x="382803" y="661225"/>
                  </a:lnTo>
                  <a:lnTo>
                    <a:pt x="443661" y="699058"/>
                  </a:lnTo>
                  <a:lnTo>
                    <a:pt x="361416" y="817486"/>
                  </a:lnTo>
                  <a:lnTo>
                    <a:pt x="353974" y="834732"/>
                  </a:lnTo>
                  <a:lnTo>
                    <a:pt x="353606" y="853046"/>
                  </a:lnTo>
                  <a:lnTo>
                    <a:pt x="360032" y="870445"/>
                  </a:lnTo>
                  <a:lnTo>
                    <a:pt x="393522" y="892556"/>
                  </a:lnTo>
                  <a:lnTo>
                    <a:pt x="400900" y="893140"/>
                  </a:lnTo>
                  <a:lnTo>
                    <a:pt x="411924" y="891882"/>
                  </a:lnTo>
                  <a:lnTo>
                    <a:pt x="542340" y="727024"/>
                  </a:lnTo>
                  <a:lnTo>
                    <a:pt x="547865" y="712965"/>
                  </a:lnTo>
                  <a:lnTo>
                    <a:pt x="549541" y="698436"/>
                  </a:lnTo>
                  <a:close/>
                </a:path>
                <a:path w="664209" h="893445" extrusionOk="0">
                  <a:moveTo>
                    <a:pt x="663638" y="498602"/>
                  </a:moveTo>
                  <a:lnTo>
                    <a:pt x="445300" y="289509"/>
                  </a:lnTo>
                  <a:lnTo>
                    <a:pt x="424738" y="280047"/>
                  </a:lnTo>
                  <a:lnTo>
                    <a:pt x="423926" y="277990"/>
                  </a:lnTo>
                  <a:lnTo>
                    <a:pt x="258559" y="277990"/>
                  </a:lnTo>
                  <a:lnTo>
                    <a:pt x="253898" y="276745"/>
                  </a:lnTo>
                  <a:lnTo>
                    <a:pt x="243332" y="277990"/>
                  </a:lnTo>
                  <a:lnTo>
                    <a:pt x="239712" y="277990"/>
                  </a:lnTo>
                  <a:lnTo>
                    <a:pt x="239572" y="278434"/>
                  </a:lnTo>
                  <a:lnTo>
                    <a:pt x="235572" y="278904"/>
                  </a:lnTo>
                  <a:lnTo>
                    <a:pt x="218338" y="287858"/>
                  </a:lnTo>
                  <a:lnTo>
                    <a:pt x="16027" y="463854"/>
                  </a:lnTo>
                  <a:lnTo>
                    <a:pt x="4622" y="479247"/>
                  </a:lnTo>
                  <a:lnTo>
                    <a:pt x="0" y="496951"/>
                  </a:lnTo>
                  <a:lnTo>
                    <a:pt x="2159" y="514972"/>
                  </a:lnTo>
                  <a:lnTo>
                    <a:pt x="27952" y="543826"/>
                  </a:lnTo>
                  <a:lnTo>
                    <a:pt x="47282" y="547738"/>
                  </a:lnTo>
                  <a:lnTo>
                    <a:pt x="55638" y="546862"/>
                  </a:lnTo>
                  <a:lnTo>
                    <a:pt x="63525" y="544449"/>
                  </a:lnTo>
                  <a:lnTo>
                    <a:pt x="71107" y="540791"/>
                  </a:lnTo>
                  <a:lnTo>
                    <a:pt x="78536" y="536219"/>
                  </a:lnTo>
                  <a:lnTo>
                    <a:pt x="198589" y="431774"/>
                  </a:lnTo>
                  <a:lnTo>
                    <a:pt x="198589" y="531291"/>
                  </a:lnTo>
                  <a:lnTo>
                    <a:pt x="469976" y="531291"/>
                  </a:lnTo>
                  <a:lnTo>
                    <a:pt x="469976" y="437019"/>
                  </a:lnTo>
                  <a:lnTo>
                    <a:pt x="585101" y="536219"/>
                  </a:lnTo>
                  <a:lnTo>
                    <a:pt x="592531" y="540791"/>
                  </a:lnTo>
                  <a:lnTo>
                    <a:pt x="600113" y="544449"/>
                  </a:lnTo>
                  <a:lnTo>
                    <a:pt x="607999" y="546862"/>
                  </a:lnTo>
                  <a:lnTo>
                    <a:pt x="616356" y="547738"/>
                  </a:lnTo>
                  <a:lnTo>
                    <a:pt x="626173" y="546811"/>
                  </a:lnTo>
                  <a:lnTo>
                    <a:pt x="635673" y="544029"/>
                  </a:lnTo>
                  <a:lnTo>
                    <a:pt x="644575" y="539407"/>
                  </a:lnTo>
                  <a:lnTo>
                    <a:pt x="652538" y="532930"/>
                  </a:lnTo>
                  <a:lnTo>
                    <a:pt x="661479" y="516610"/>
                  </a:lnTo>
                  <a:lnTo>
                    <a:pt x="663638" y="498602"/>
                  </a:lnTo>
                  <a:close/>
                </a:path>
              </a:pathLst>
            </a:custGeom>
            <a:solidFill>
              <a:srgbClr val="3D09A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6493" name="Google Shape;16493;p151"/>
            <p:cNvPicPr preferRelativeResize="0"/>
            <p:nvPr/>
          </p:nvPicPr>
          <p:blipFill rotWithShape="1">
            <a:blip r:embed="rId3">
              <a:alphaModFix/>
            </a:blip>
            <a:srcRect/>
            <a:stretch/>
          </p:blipFill>
          <p:spPr>
            <a:xfrm>
              <a:off x="9809024" y="2754557"/>
              <a:ext cx="82235" cy="179282"/>
            </a:xfrm>
            <a:prstGeom prst="rect">
              <a:avLst/>
            </a:prstGeom>
            <a:noFill/>
            <a:ln>
              <a:noFill/>
            </a:ln>
          </p:spPr>
        </p:pic>
        <p:pic>
          <p:nvPicPr>
            <p:cNvPr id="16494" name="Google Shape;16494;p151"/>
            <p:cNvPicPr preferRelativeResize="0"/>
            <p:nvPr/>
          </p:nvPicPr>
          <p:blipFill rotWithShape="1">
            <a:blip r:embed="rId4">
              <a:alphaModFix/>
            </a:blip>
            <a:srcRect/>
            <a:stretch/>
          </p:blipFill>
          <p:spPr>
            <a:xfrm>
              <a:off x="9910996" y="2754557"/>
              <a:ext cx="88814" cy="177637"/>
            </a:xfrm>
            <a:prstGeom prst="rect">
              <a:avLst/>
            </a:prstGeom>
            <a:noFill/>
            <a:ln>
              <a:noFill/>
            </a:ln>
          </p:spPr>
        </p:pic>
      </p:grpSp>
      <p:sp>
        <p:nvSpPr>
          <p:cNvPr id="16498" name="Google Shape;16498;p151"/>
          <p:cNvSpPr/>
          <p:nvPr/>
        </p:nvSpPr>
        <p:spPr>
          <a:xfrm>
            <a:off x="5470606" y="2640058"/>
            <a:ext cx="327223" cy="716198"/>
          </a:xfrm>
          <a:custGeom>
            <a:avLst/>
            <a:gdLst/>
            <a:ahLst/>
            <a:cxnLst/>
            <a:rect l="l" t="t" r="r" b="b"/>
            <a:pathLst>
              <a:path w="354329" h="751204" extrusionOk="0">
                <a:moveTo>
                  <a:pt x="178795" y="0"/>
                </a:moveTo>
                <a:lnTo>
                  <a:pt x="102891" y="0"/>
                </a:lnTo>
                <a:lnTo>
                  <a:pt x="1686" y="436902"/>
                </a:lnTo>
                <a:lnTo>
                  <a:pt x="0" y="445336"/>
                </a:lnTo>
                <a:lnTo>
                  <a:pt x="1686" y="453770"/>
                </a:lnTo>
                <a:lnTo>
                  <a:pt x="8433" y="458831"/>
                </a:lnTo>
                <a:lnTo>
                  <a:pt x="13493" y="465578"/>
                </a:lnTo>
                <a:lnTo>
                  <a:pt x="21927" y="468952"/>
                </a:lnTo>
                <a:lnTo>
                  <a:pt x="102891" y="468952"/>
                </a:lnTo>
                <a:lnTo>
                  <a:pt x="102891" y="715228"/>
                </a:lnTo>
                <a:lnTo>
                  <a:pt x="125662" y="747963"/>
                </a:lnTo>
                <a:lnTo>
                  <a:pt x="155180" y="750652"/>
                </a:lnTo>
                <a:lnTo>
                  <a:pt x="169518" y="747726"/>
                </a:lnTo>
                <a:lnTo>
                  <a:pt x="181325" y="739898"/>
                </a:lnTo>
                <a:lnTo>
                  <a:pt x="189337" y="728591"/>
                </a:lnTo>
                <a:lnTo>
                  <a:pt x="192289" y="715228"/>
                </a:lnTo>
                <a:lnTo>
                  <a:pt x="192289" y="470638"/>
                </a:lnTo>
                <a:lnTo>
                  <a:pt x="263132" y="470638"/>
                </a:lnTo>
                <a:lnTo>
                  <a:pt x="271566" y="467265"/>
                </a:lnTo>
                <a:lnTo>
                  <a:pt x="281686" y="453770"/>
                </a:lnTo>
                <a:lnTo>
                  <a:pt x="283373" y="445336"/>
                </a:lnTo>
                <a:lnTo>
                  <a:pt x="283373" y="438589"/>
                </a:lnTo>
                <a:lnTo>
                  <a:pt x="274939" y="387984"/>
                </a:lnTo>
                <a:lnTo>
                  <a:pt x="279999" y="386297"/>
                </a:lnTo>
                <a:lnTo>
                  <a:pt x="310097" y="364737"/>
                </a:lnTo>
                <a:lnTo>
                  <a:pt x="333554" y="336536"/>
                </a:lnTo>
                <a:lnTo>
                  <a:pt x="344755" y="312077"/>
                </a:lnTo>
                <a:lnTo>
                  <a:pt x="264819" y="312077"/>
                </a:lnTo>
                <a:lnTo>
                  <a:pt x="247160" y="309863"/>
                </a:lnTo>
                <a:lnTo>
                  <a:pt x="197349" y="291835"/>
                </a:lnTo>
                <a:lnTo>
                  <a:pt x="155365" y="255304"/>
                </a:lnTo>
                <a:lnTo>
                  <a:pt x="124713" y="206834"/>
                </a:lnTo>
                <a:lnTo>
                  <a:pt x="111746" y="170171"/>
                </a:lnTo>
                <a:lnTo>
                  <a:pt x="104472" y="130658"/>
                </a:lnTo>
                <a:lnTo>
                  <a:pt x="102891" y="89401"/>
                </a:lnTo>
                <a:lnTo>
                  <a:pt x="103787" y="82127"/>
                </a:lnTo>
                <a:lnTo>
                  <a:pt x="134148" y="54611"/>
                </a:lnTo>
                <a:lnTo>
                  <a:pt x="141686" y="53978"/>
                </a:lnTo>
                <a:lnTo>
                  <a:pt x="211355" y="53978"/>
                </a:lnTo>
                <a:lnTo>
                  <a:pt x="205782" y="21928"/>
                </a:lnTo>
                <a:lnTo>
                  <a:pt x="202752" y="12809"/>
                </a:lnTo>
                <a:lnTo>
                  <a:pt x="196716" y="5903"/>
                </a:lnTo>
                <a:lnTo>
                  <a:pt x="188467" y="1528"/>
                </a:lnTo>
                <a:lnTo>
                  <a:pt x="178795" y="0"/>
                </a:lnTo>
                <a:close/>
              </a:path>
              <a:path w="354329" h="751204" extrusionOk="0">
                <a:moveTo>
                  <a:pt x="211355" y="53978"/>
                </a:moveTo>
                <a:lnTo>
                  <a:pt x="141686" y="53978"/>
                </a:lnTo>
                <a:lnTo>
                  <a:pt x="148960" y="54874"/>
                </a:lnTo>
                <a:lnTo>
                  <a:pt x="155602" y="57352"/>
                </a:lnTo>
                <a:lnTo>
                  <a:pt x="177108" y="92775"/>
                </a:lnTo>
                <a:lnTo>
                  <a:pt x="177767" y="121696"/>
                </a:lnTo>
                <a:lnTo>
                  <a:pt x="182379" y="149507"/>
                </a:lnTo>
                <a:lnTo>
                  <a:pt x="204096" y="197372"/>
                </a:lnTo>
                <a:lnTo>
                  <a:pt x="233825" y="226470"/>
                </a:lnTo>
                <a:lnTo>
                  <a:pt x="277153" y="238752"/>
                </a:lnTo>
                <a:lnTo>
                  <a:pt x="283794" y="241230"/>
                </a:lnTo>
                <a:lnTo>
                  <a:pt x="305300" y="276653"/>
                </a:lnTo>
                <a:lnTo>
                  <a:pt x="300425" y="290728"/>
                </a:lnTo>
                <a:lnTo>
                  <a:pt x="291596" y="301956"/>
                </a:lnTo>
                <a:lnTo>
                  <a:pt x="279920" y="309388"/>
                </a:lnTo>
                <a:lnTo>
                  <a:pt x="266505" y="312077"/>
                </a:lnTo>
                <a:lnTo>
                  <a:pt x="344755" y="312077"/>
                </a:lnTo>
                <a:lnTo>
                  <a:pt x="348787" y="303274"/>
                </a:lnTo>
                <a:lnTo>
                  <a:pt x="354216" y="266532"/>
                </a:lnTo>
                <a:lnTo>
                  <a:pt x="344965" y="219459"/>
                </a:lnTo>
                <a:lnTo>
                  <a:pt x="319427" y="179661"/>
                </a:lnTo>
                <a:lnTo>
                  <a:pt x="280922" y="151248"/>
                </a:lnTo>
                <a:lnTo>
                  <a:pt x="232770" y="138333"/>
                </a:lnTo>
                <a:lnTo>
                  <a:pt x="226023" y="138333"/>
                </a:lnTo>
                <a:lnTo>
                  <a:pt x="211511" y="54874"/>
                </a:lnTo>
                <a:lnTo>
                  <a:pt x="211465" y="54611"/>
                </a:lnTo>
                <a:lnTo>
                  <a:pt x="211355" y="53978"/>
                </a:lnTo>
                <a:close/>
              </a:path>
            </a:pathLst>
          </a:custGeom>
          <a:solidFill>
            <a:srgbClr val="3D09A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99" name="Google Shape;16499;p151"/>
          <p:cNvSpPr/>
          <p:nvPr/>
        </p:nvSpPr>
        <p:spPr>
          <a:xfrm>
            <a:off x="5509586" y="2442215"/>
            <a:ext cx="177000" cy="177000"/>
          </a:xfrm>
          <a:prstGeom prst="ellipse">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grpSp>
        <p:nvGrpSpPr>
          <p:cNvPr id="16500" name="Google Shape;16500;p151"/>
          <p:cNvGrpSpPr/>
          <p:nvPr/>
        </p:nvGrpSpPr>
        <p:grpSpPr>
          <a:xfrm>
            <a:off x="5776994" y="2637753"/>
            <a:ext cx="531599" cy="432756"/>
            <a:chOff x="6655052" y="3118643"/>
            <a:chExt cx="531599" cy="432756"/>
          </a:xfrm>
        </p:grpSpPr>
        <p:grpSp>
          <p:nvGrpSpPr>
            <p:cNvPr id="16501" name="Google Shape;16501;p151"/>
            <p:cNvGrpSpPr/>
            <p:nvPr/>
          </p:nvGrpSpPr>
          <p:grpSpPr>
            <a:xfrm>
              <a:off x="6655052" y="3118643"/>
              <a:ext cx="483866" cy="432756"/>
              <a:chOff x="6655052" y="3118643"/>
              <a:chExt cx="483866" cy="432756"/>
            </a:xfrm>
          </p:grpSpPr>
          <p:sp>
            <p:nvSpPr>
              <p:cNvPr id="16502" name="Google Shape;16502;p151"/>
              <p:cNvSpPr/>
              <p:nvPr/>
            </p:nvSpPr>
            <p:spPr>
              <a:xfrm rot="2839669">
                <a:off x="6632334" y="3241242"/>
                <a:ext cx="261138" cy="52651"/>
              </a:xfrm>
              <a:prstGeom prst="roundRect">
                <a:avLst>
                  <a:gd name="adj" fmla="val 50000"/>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sp>
            <p:nvSpPr>
              <p:cNvPr id="16503" name="Google Shape;16503;p151"/>
              <p:cNvSpPr/>
              <p:nvPr/>
            </p:nvSpPr>
            <p:spPr>
              <a:xfrm rot="2839669">
                <a:off x="6679637" y="3207600"/>
                <a:ext cx="261138" cy="52651"/>
              </a:xfrm>
              <a:prstGeom prst="roundRect">
                <a:avLst>
                  <a:gd name="adj" fmla="val 50000"/>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sp>
            <p:nvSpPr>
              <p:cNvPr id="16504" name="Google Shape;16504;p151"/>
              <p:cNvSpPr/>
              <p:nvPr/>
            </p:nvSpPr>
            <p:spPr>
              <a:xfrm rot="5400000">
                <a:off x="6757508" y="3394499"/>
                <a:ext cx="261300" cy="52500"/>
              </a:xfrm>
              <a:prstGeom prst="roundRect">
                <a:avLst>
                  <a:gd name="adj" fmla="val 50000"/>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sp>
            <p:nvSpPr>
              <p:cNvPr id="16505" name="Google Shape;16505;p151"/>
              <p:cNvSpPr/>
              <p:nvPr/>
            </p:nvSpPr>
            <p:spPr>
              <a:xfrm rot="8066517">
                <a:off x="6897989" y="3204088"/>
                <a:ext cx="261359" cy="52610"/>
              </a:xfrm>
              <a:prstGeom prst="roundRect">
                <a:avLst>
                  <a:gd name="adj" fmla="val 50000"/>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sp>
            <p:nvSpPr>
              <p:cNvPr id="16506" name="Google Shape;16506;p151"/>
              <p:cNvSpPr/>
              <p:nvPr/>
            </p:nvSpPr>
            <p:spPr>
              <a:xfrm rot="5400000">
                <a:off x="6818871" y="3393350"/>
                <a:ext cx="261300" cy="52500"/>
              </a:xfrm>
              <a:prstGeom prst="roundRect">
                <a:avLst>
                  <a:gd name="adj" fmla="val 50000"/>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grpSp>
        <p:sp>
          <p:nvSpPr>
            <p:cNvPr id="16507" name="Google Shape;16507;p151"/>
            <p:cNvSpPr/>
            <p:nvPr/>
          </p:nvSpPr>
          <p:spPr>
            <a:xfrm rot="8066517">
              <a:off x="6945722" y="3239023"/>
              <a:ext cx="261359" cy="52610"/>
            </a:xfrm>
            <a:prstGeom prst="roundRect">
              <a:avLst>
                <a:gd name="adj" fmla="val 50000"/>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grpSp>
      <p:grpSp>
        <p:nvGrpSpPr>
          <p:cNvPr id="16508" name="Google Shape;16508;p151"/>
          <p:cNvGrpSpPr/>
          <p:nvPr/>
        </p:nvGrpSpPr>
        <p:grpSpPr>
          <a:xfrm>
            <a:off x="1858129" y="2395887"/>
            <a:ext cx="227229" cy="231201"/>
            <a:chOff x="1858129" y="2395887"/>
            <a:chExt cx="227229" cy="231201"/>
          </a:xfrm>
        </p:grpSpPr>
        <p:sp>
          <p:nvSpPr>
            <p:cNvPr id="16509" name="Google Shape;16509;p151"/>
            <p:cNvSpPr/>
            <p:nvPr/>
          </p:nvSpPr>
          <p:spPr>
            <a:xfrm>
              <a:off x="1882858" y="2424588"/>
              <a:ext cx="202500" cy="202500"/>
            </a:xfrm>
            <a:prstGeom prst="ellipse">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sp>
          <p:nvSpPr>
            <p:cNvPr id="16510" name="Google Shape;16510;p151"/>
            <p:cNvSpPr/>
            <p:nvPr/>
          </p:nvSpPr>
          <p:spPr>
            <a:xfrm>
              <a:off x="1858129" y="2395887"/>
              <a:ext cx="89400" cy="89400"/>
            </a:xfrm>
            <a:prstGeom prst="ellipse">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grpSp>
      <p:sp>
        <p:nvSpPr>
          <p:cNvPr id="16511" name="Google Shape;16511;p151"/>
          <p:cNvSpPr/>
          <p:nvPr/>
        </p:nvSpPr>
        <p:spPr>
          <a:xfrm>
            <a:off x="1984061" y="3181453"/>
            <a:ext cx="79200" cy="231000"/>
          </a:xfrm>
          <a:prstGeom prst="roundRect">
            <a:avLst>
              <a:gd name="adj" fmla="val 50000"/>
            </a:avLst>
          </a:prstGeom>
          <a:solidFill>
            <a:srgbClr val="3D09AB"/>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900" b="1">
              <a:solidFill>
                <a:schemeClr val="accent1"/>
              </a:solidFill>
              <a:latin typeface="Arial"/>
              <a:ea typeface="Arial"/>
              <a:cs typeface="Arial"/>
              <a:sym typeface="Arial"/>
            </a:endParaRPr>
          </a:p>
        </p:txBody>
      </p:sp>
      <p:sp>
        <p:nvSpPr>
          <p:cNvPr id="2" name="Retângulo 1">
            <a:extLst>
              <a:ext uri="{FF2B5EF4-FFF2-40B4-BE49-F238E27FC236}">
                <a16:creationId xmlns:a16="http://schemas.microsoft.com/office/drawing/2014/main" id="{F0012C7B-3562-1876-5E01-452E965719E9}"/>
              </a:ext>
            </a:extLst>
          </p:cNvPr>
          <p:cNvSpPr/>
          <p:nvPr/>
        </p:nvSpPr>
        <p:spPr>
          <a:xfrm>
            <a:off x="359916" y="6336272"/>
            <a:ext cx="1066548"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52A527E9-B70B-CA4F-831B-5969C7E3654D}"/>
              </a:ext>
            </a:extLst>
          </p:cNvPr>
          <p:cNvPicPr preferRelativeResize="0"/>
          <p:nvPr/>
        </p:nvPicPr>
        <p:blipFill rotWithShape="1">
          <a:blip r:embed="rId5">
            <a:alphaModFix/>
          </a:blip>
          <a:srcRect/>
          <a:stretch/>
        </p:blipFill>
        <p:spPr>
          <a:xfrm>
            <a:off x="533400" y="6399091"/>
            <a:ext cx="706245" cy="2784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a:extLst>
              <a:ext uri="{FF2B5EF4-FFF2-40B4-BE49-F238E27FC236}">
                <a16:creationId xmlns:a16="http://schemas.microsoft.com/office/drawing/2014/main" id="{B1CC5E30-653B-7659-34BF-B23C9428276C}"/>
              </a:ext>
            </a:extLst>
          </p:cNvPr>
          <p:cNvSpPr txBox="1">
            <a:spLocks/>
          </p:cNvSpPr>
          <p:nvPr/>
        </p:nvSpPr>
        <p:spPr>
          <a:xfrm>
            <a:off x="561193" y="472847"/>
            <a:ext cx="5967624" cy="392955"/>
          </a:xfrm>
          <a:prstGeom prst="rect">
            <a:avLst/>
          </a:prstGeom>
        </p:spPr>
        <p:txBody>
          <a:bodyPr lIns="0" tIns="0" rIns="0" bIns="0"/>
          <a:lstStyle>
            <a:lvl1pPr algn="l" defTabSz="914171" rtl="0" eaLnBrk="1" latinLnBrk="0" hangingPunct="1">
              <a:lnSpc>
                <a:spcPct val="90000"/>
              </a:lnSpc>
              <a:spcBef>
                <a:spcPct val="0"/>
              </a:spcBef>
              <a:buNone/>
              <a:defRPr lang="en-US" sz="2699" b="1" kern="1200" spc="-25" dirty="0">
                <a:solidFill>
                  <a:schemeClr val="accent1"/>
                </a:solidFill>
                <a:latin typeface="Pfizer Tomorrow" panose="02010503040201060303" pitchFamily="2" charset="77"/>
                <a:ea typeface="+mj-ea"/>
                <a:cs typeface="+mj-cs"/>
              </a:defRPr>
            </a:lvl1pPr>
          </a:lstStyle>
          <a:p>
            <a:pPr marL="0" marR="0" lvl="0" indent="0" algn="l" defTabSz="914171" rtl="0" eaLnBrk="1" fontAlgn="auto" latinLnBrk="0" hangingPunct="1">
              <a:lnSpc>
                <a:spcPct val="90000"/>
              </a:lnSpc>
              <a:spcBef>
                <a:spcPct val="0"/>
              </a:spcBef>
              <a:spcAft>
                <a:spcPts val="0"/>
              </a:spcAft>
              <a:buClrTx/>
              <a:buSzTx/>
              <a:buFontTx/>
              <a:buNone/>
              <a:tabLst/>
              <a:defRPr/>
            </a:pPr>
            <a:r>
              <a:rPr kumimoji="0" lang="pt-BR" sz="2800" b="1" i="0" u="none" strike="noStrike" kern="1200" cap="none" spc="-25" normalizeH="0" baseline="0" noProof="0" dirty="0">
                <a:ln>
                  <a:noFill/>
                </a:ln>
                <a:solidFill>
                  <a:srgbClr val="0000C9"/>
                </a:solidFill>
                <a:effectLst/>
                <a:uLnTx/>
                <a:uFillTx/>
                <a:latin typeface="Pfizer Tomorrow" panose="02010503040201060303" pitchFamily="2" charset="77"/>
                <a:ea typeface="+mj-ea"/>
                <a:cs typeface="+mj-cs"/>
              </a:rPr>
              <a:t>Calendário de Vacinação da Gestante</a:t>
            </a:r>
            <a:endParaRPr kumimoji="0" lang="pt-BR" sz="2800" b="1" i="0" u="none" strike="noStrike" kern="1200" cap="none" spc="-25" normalizeH="0" baseline="0" noProof="0" dirty="0">
              <a:ln>
                <a:noFill/>
              </a:ln>
              <a:solidFill>
                <a:srgbClr val="0000C9"/>
              </a:solidFill>
              <a:effectLst/>
              <a:uLnTx/>
              <a:uFillTx/>
              <a:latin typeface="Pfizer Tomorrow"/>
              <a:ea typeface="+mj-ea"/>
              <a:cs typeface="+mj-cs"/>
            </a:endParaRPr>
          </a:p>
        </p:txBody>
      </p:sp>
      <p:sp>
        <p:nvSpPr>
          <p:cNvPr id="8" name="CaixaDeTexto 7">
            <a:extLst>
              <a:ext uri="{FF2B5EF4-FFF2-40B4-BE49-F238E27FC236}">
                <a16:creationId xmlns:a16="http://schemas.microsoft.com/office/drawing/2014/main" id="{B1B564B4-B226-6AD0-9ABA-88D49CE15F09}"/>
              </a:ext>
            </a:extLst>
          </p:cNvPr>
          <p:cNvSpPr txBox="1"/>
          <p:nvPr/>
        </p:nvSpPr>
        <p:spPr>
          <a:xfrm>
            <a:off x="561192" y="913064"/>
            <a:ext cx="5364120" cy="233319"/>
          </a:xfrm>
          <a:prstGeom prst="rect">
            <a:avLst/>
          </a:prstGeom>
          <a:noFill/>
          <a:effectLst/>
        </p:spPr>
        <p:txBody>
          <a:bodyPr wrap="square" lIns="0" tIns="0" rIns="0" bIns="35991" rtlCol="0" anchor="t">
            <a:spAutoFit/>
          </a:bodyPr>
          <a:lstStyle>
            <a:defPPr>
              <a:defRPr lang="en-US"/>
            </a:defPPr>
            <a:lvl1pPr marR="0" lvl="0" indent="0" defTabSz="914400" fontAlgn="auto">
              <a:lnSpc>
                <a:spcPct val="80000"/>
              </a:lnSpc>
              <a:spcBef>
                <a:spcPts val="0"/>
              </a:spcBef>
              <a:spcAft>
                <a:spcPts val="600"/>
              </a:spcAft>
              <a:buClrTx/>
              <a:buSzTx/>
              <a:buFontTx/>
              <a:buNone/>
              <a:tabLst/>
              <a:defRPr kumimoji="0" sz="2000" b="0" i="0" u="none" strike="noStrike" cap="none" spc="0" normalizeH="0" baseline="0">
                <a:ln>
                  <a:noFill/>
                </a:ln>
                <a:solidFill>
                  <a:srgbClr val="0095FF"/>
                </a:solidFill>
                <a:effectLst/>
                <a:uLnTx/>
                <a:uFillTx/>
                <a:latin typeface="Arial" panose="020B0604020202020204"/>
              </a:defRPr>
            </a:lvl1pPr>
          </a:lstStyle>
          <a:p>
            <a:pPr marL="0" marR="0" lvl="0" indent="0" algn="l" defTabSz="914400" rtl="0" eaLnBrk="1" fontAlgn="auto" latinLnBrk="0" hangingPunct="1">
              <a:lnSpc>
                <a:spcPct val="80000"/>
              </a:lnSpc>
              <a:spcBef>
                <a:spcPts val="0"/>
              </a:spcBef>
              <a:spcAft>
                <a:spcPts val="600"/>
              </a:spcAft>
              <a:buClrTx/>
              <a:buSzTx/>
              <a:buFontTx/>
              <a:buNone/>
              <a:tabLst/>
              <a:defRPr/>
            </a:pPr>
            <a:r>
              <a:rPr kumimoji="0" lang="pt-BR" sz="1600" b="0" i="0" u="none" strike="noStrike" kern="1200" cap="none" spc="0" normalizeH="0" baseline="0" noProof="0" dirty="0">
                <a:ln>
                  <a:noFill/>
                </a:ln>
                <a:solidFill>
                  <a:srgbClr val="0095FF"/>
                </a:solidFill>
                <a:effectLst/>
                <a:uLnTx/>
                <a:uFillTx/>
                <a:latin typeface="Arial" panose="020B0604020202020204"/>
                <a:ea typeface="+mn-ea"/>
                <a:cs typeface="+mn-cs"/>
              </a:rPr>
              <a:t>A prevenção e a proteção começam com o pré-natal.</a:t>
            </a:r>
            <a:endParaRPr kumimoji="0" lang="pt-BR" sz="1600" b="0" i="0" u="none" strike="noStrike" kern="1200" cap="none" spc="0" normalizeH="0" baseline="30000" noProof="0" dirty="0">
              <a:ln>
                <a:noFill/>
              </a:ln>
              <a:solidFill>
                <a:srgbClr val="0095FF"/>
              </a:solidFill>
              <a:effectLst/>
              <a:uLnTx/>
              <a:uFillTx/>
              <a:latin typeface="Arial" panose="020B0604020202020204"/>
              <a:ea typeface="+mn-ea"/>
              <a:cs typeface="+mn-cs"/>
            </a:endParaRPr>
          </a:p>
        </p:txBody>
      </p:sp>
      <p:sp>
        <p:nvSpPr>
          <p:cNvPr id="13" name="CaixaDeTexto 12">
            <a:extLst>
              <a:ext uri="{FF2B5EF4-FFF2-40B4-BE49-F238E27FC236}">
                <a16:creationId xmlns:a16="http://schemas.microsoft.com/office/drawing/2014/main" id="{B034FA39-532B-CEA2-A898-B4C99C2E95E8}"/>
              </a:ext>
            </a:extLst>
          </p:cNvPr>
          <p:cNvSpPr txBox="1"/>
          <p:nvPr/>
        </p:nvSpPr>
        <p:spPr>
          <a:xfrm>
            <a:off x="5340096" y="913064"/>
            <a:ext cx="292608" cy="126624"/>
          </a:xfrm>
          <a:prstGeom prst="rect">
            <a:avLst/>
          </a:prstGeom>
          <a:noFill/>
          <a:effectLst/>
        </p:spPr>
        <p:txBody>
          <a:bodyPr wrap="square" lIns="0" tIns="0" rIns="0" bIns="35991" rtlCol="0" anchor="ctr">
            <a:spAutoFit/>
          </a:bodyPr>
          <a:lstStyle>
            <a:defPPr>
              <a:defRPr lang="en-US"/>
            </a:defPPr>
            <a:lvl1pPr marR="0" lvl="0" indent="0" defTabSz="914400" fontAlgn="auto">
              <a:lnSpc>
                <a:spcPct val="80000"/>
              </a:lnSpc>
              <a:spcBef>
                <a:spcPts val="0"/>
              </a:spcBef>
              <a:spcAft>
                <a:spcPts val="600"/>
              </a:spcAft>
              <a:buClrTx/>
              <a:buSzTx/>
              <a:buFontTx/>
              <a:buNone/>
              <a:tabLst/>
              <a:defRPr kumimoji="0" sz="2000" b="0" i="0" u="none" strike="noStrike" cap="none" spc="0" normalizeH="0" baseline="0">
                <a:ln>
                  <a:noFill/>
                </a:ln>
                <a:solidFill>
                  <a:srgbClr val="0095FF"/>
                </a:solidFill>
                <a:effectLst/>
                <a:uLnTx/>
                <a:uFillTx/>
                <a:latin typeface="Arial" panose="020B0604020202020204"/>
              </a:defRPr>
            </a:lvl1pPr>
          </a:lstStyle>
          <a:p>
            <a:pPr marL="0" marR="0" lvl="0" indent="0" algn="l" defTabSz="914400" rtl="0" eaLnBrk="1" fontAlgn="auto" latinLnBrk="0" hangingPunct="1">
              <a:lnSpc>
                <a:spcPct val="80000"/>
              </a:lnSpc>
              <a:spcBef>
                <a:spcPts val="0"/>
              </a:spcBef>
              <a:spcAft>
                <a:spcPts val="600"/>
              </a:spcAft>
              <a:buClrTx/>
              <a:buSzTx/>
              <a:buFontTx/>
              <a:buNone/>
              <a:tabLst/>
              <a:defRPr/>
            </a:pPr>
            <a:r>
              <a:rPr kumimoji="0" lang="pt-BR" sz="1100" b="0" i="0" u="none" strike="noStrike" kern="1200" cap="none" spc="0" normalizeH="0" baseline="30000" noProof="0" dirty="0">
                <a:ln>
                  <a:noFill/>
                </a:ln>
                <a:solidFill>
                  <a:srgbClr val="0095FF"/>
                </a:solidFill>
                <a:effectLst/>
                <a:uLnTx/>
                <a:uFillTx/>
                <a:latin typeface="Arial" panose="020B0604020202020204"/>
                <a:ea typeface="+mn-ea"/>
                <a:cs typeface="+mn-cs"/>
              </a:rPr>
              <a:t>1-3</a:t>
            </a:r>
          </a:p>
        </p:txBody>
      </p:sp>
      <p:sp>
        <p:nvSpPr>
          <p:cNvPr id="14" name="Retângulo: Cantos Arredondados 13">
            <a:extLst>
              <a:ext uri="{FF2B5EF4-FFF2-40B4-BE49-F238E27FC236}">
                <a16:creationId xmlns:a16="http://schemas.microsoft.com/office/drawing/2014/main" id="{22A77A17-BD07-7C87-C1BE-669B3404E932}"/>
              </a:ext>
            </a:extLst>
          </p:cNvPr>
          <p:cNvSpPr/>
          <p:nvPr/>
        </p:nvSpPr>
        <p:spPr>
          <a:xfrm>
            <a:off x="454411" y="1426418"/>
            <a:ext cx="5534808" cy="1042965"/>
          </a:xfrm>
          <a:prstGeom prst="roundRect">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pt-B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Conector reto 23">
            <a:extLst>
              <a:ext uri="{FF2B5EF4-FFF2-40B4-BE49-F238E27FC236}">
                <a16:creationId xmlns:a16="http://schemas.microsoft.com/office/drawing/2014/main" id="{EBA4FE28-E167-CCE3-63BA-E8CE5509B6C9}"/>
              </a:ext>
            </a:extLst>
          </p:cNvPr>
          <p:cNvCxnSpPr>
            <a:cxnSpLocks/>
          </p:cNvCxnSpPr>
          <p:nvPr/>
        </p:nvCxnSpPr>
        <p:spPr>
          <a:xfrm>
            <a:off x="2484205" y="1560115"/>
            <a:ext cx="0" cy="77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5E546509-5633-64B6-8516-AE897185E7E4}"/>
              </a:ext>
            </a:extLst>
          </p:cNvPr>
          <p:cNvSpPr txBox="1"/>
          <p:nvPr/>
        </p:nvSpPr>
        <p:spPr>
          <a:xfrm>
            <a:off x="489105" y="1655513"/>
            <a:ext cx="2001981" cy="584774"/>
          </a:xfrm>
          <a:prstGeom prst="rect">
            <a:avLst/>
          </a:prstGeom>
          <a:noFill/>
        </p:spPr>
        <p:txBody>
          <a:bodyPr wrap="square">
            <a:spAutoFit/>
          </a:bodyPr>
          <a:lstStyle/>
          <a:p>
            <a:pPr marL="0" marR="0" lvl="0" indent="0" algn="ctr" defTabSz="22852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Pfizer Tomorrow" panose="02010503040201060303" pitchFamily="50" charset="0"/>
                <a:ea typeface="+mn-ea"/>
                <a:cs typeface="+mn-cs"/>
              </a:rPr>
              <a:t>dTpa/</a:t>
            </a:r>
            <a:r>
              <a:rPr kumimoji="0" lang="pt-BR" sz="1600" b="1" i="0" u="none" strike="noStrike" kern="1200" cap="none" spc="0" normalizeH="0" baseline="0" noProof="0" dirty="0" err="1">
                <a:ln>
                  <a:noFill/>
                </a:ln>
                <a:solidFill>
                  <a:prstClr val="white"/>
                </a:solidFill>
                <a:effectLst/>
                <a:uLnTx/>
                <a:uFillTx/>
                <a:latin typeface="Pfizer Tomorrow" panose="02010503040201060303" pitchFamily="50" charset="0"/>
                <a:ea typeface="+mn-ea"/>
                <a:cs typeface="+mn-cs"/>
              </a:rPr>
              <a:t>dT</a:t>
            </a:r>
            <a:r>
              <a:rPr kumimoji="0" lang="pt-BR" sz="1600" b="1" i="0" u="none" strike="noStrike" kern="1200" cap="none" spc="0" normalizeH="0" baseline="0" noProof="0" dirty="0">
                <a:ln>
                  <a:noFill/>
                </a:ln>
                <a:solidFill>
                  <a:prstClr val="white"/>
                </a:solidFill>
                <a:effectLst/>
                <a:uLnTx/>
                <a:uFillTx/>
                <a:latin typeface="Pfizer Tomorrow" panose="02010503040201060303" pitchFamily="50" charset="0"/>
                <a:ea typeface="+mn-ea"/>
                <a:cs typeface="+mn-cs"/>
              </a:rPr>
              <a:t>* (vacinas incompletas)</a:t>
            </a:r>
          </a:p>
        </p:txBody>
      </p:sp>
      <p:sp>
        <p:nvSpPr>
          <p:cNvPr id="59" name="CaixaDeTexto 58">
            <a:extLst>
              <a:ext uri="{FF2B5EF4-FFF2-40B4-BE49-F238E27FC236}">
                <a16:creationId xmlns:a16="http://schemas.microsoft.com/office/drawing/2014/main" id="{B7342C89-D2F7-D315-99A3-E9327203A0D0}"/>
              </a:ext>
            </a:extLst>
          </p:cNvPr>
          <p:cNvSpPr txBox="1"/>
          <p:nvPr/>
        </p:nvSpPr>
        <p:spPr>
          <a:xfrm>
            <a:off x="2530878" y="1478541"/>
            <a:ext cx="3562853" cy="938719"/>
          </a:xfrm>
          <a:prstGeom prst="rect">
            <a:avLst/>
          </a:prstGeom>
          <a:noFill/>
        </p:spPr>
        <p:txBody>
          <a:bodyPr wrap="square">
            <a:sp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dTpa deve ser aplicada a partir da 20ª semana de gestação. Esquema vacinal incompleto de 1 dose: 1 dose de dTpa + 1 </a:t>
            </a:r>
            <a:r>
              <a:rPr kumimoji="0" lang="pt-BR"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dT</a:t>
            </a:r>
            <a:r>
              <a:rPr kumimoji="0" lang="pt-B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Incompleto de 2 doses: 1 dose dTpa. Sem histórico: 1 dose de dTpa e 2 de </a:t>
            </a:r>
            <a:r>
              <a:rPr kumimoji="0" lang="pt-BR"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dT</a:t>
            </a:r>
            <a:r>
              <a:rPr kumimoji="0" lang="pt-B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228520" rtl="0" eaLnBrk="1" fontAlgn="auto" latinLnBrk="0" hangingPunct="1">
              <a:lnSpc>
                <a:spcPct val="100000"/>
              </a:lnSpc>
              <a:spcBef>
                <a:spcPts val="0"/>
              </a:spcBef>
              <a:spcAft>
                <a:spcPts val="0"/>
              </a:spcAft>
              <a:buClrTx/>
              <a:buSzTx/>
              <a:buFontTx/>
              <a:buNone/>
              <a:tabLst/>
              <a:defRPr/>
            </a:pPr>
            <a:r>
              <a:rPr lang="pt-BR" sz="1100" b="1" kern="1200" dirty="0">
                <a:solidFill>
                  <a:prstClr val="white"/>
                </a:solidFill>
                <a:latin typeface="Arial" panose="020B0604020202020204" pitchFamily="34" charset="0"/>
                <a:ea typeface="+mn-ea"/>
                <a:cs typeface="Arial" panose="020B0604020202020204" pitchFamily="34" charset="0"/>
              </a:rPr>
              <a:t>Respeitar intervalo mínimo de um mês entre elas. </a:t>
            </a:r>
            <a:endParaRPr kumimoji="0" lang="pt-BR"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tângulo: Cantos Arredondados 15">
            <a:extLst>
              <a:ext uri="{FF2B5EF4-FFF2-40B4-BE49-F238E27FC236}">
                <a16:creationId xmlns:a16="http://schemas.microsoft.com/office/drawing/2014/main" id="{E6F543DF-0921-BA95-FC69-D4283FC8D72E}"/>
              </a:ext>
            </a:extLst>
          </p:cNvPr>
          <p:cNvSpPr/>
          <p:nvPr/>
        </p:nvSpPr>
        <p:spPr>
          <a:xfrm>
            <a:off x="454411" y="2615111"/>
            <a:ext cx="5534808" cy="1042965"/>
          </a:xfrm>
          <a:prstGeom prst="roundRect">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pt-B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aixaDeTexto 28">
            <a:extLst>
              <a:ext uri="{FF2B5EF4-FFF2-40B4-BE49-F238E27FC236}">
                <a16:creationId xmlns:a16="http://schemas.microsoft.com/office/drawing/2014/main" id="{473DB743-46A3-0D2A-9172-D237A52477E3}"/>
              </a:ext>
            </a:extLst>
          </p:cNvPr>
          <p:cNvSpPr txBox="1"/>
          <p:nvPr/>
        </p:nvSpPr>
        <p:spPr>
          <a:xfrm>
            <a:off x="508109" y="2612172"/>
            <a:ext cx="1963972" cy="1077218"/>
          </a:xfrm>
          <a:prstGeom prst="rect">
            <a:avLst/>
          </a:prstGeom>
          <a:noFill/>
        </p:spPr>
        <p:txBody>
          <a:bodyPr wrap="square">
            <a:spAutoFit/>
          </a:bodyPr>
          <a:lstStyle/>
          <a:p>
            <a:pPr marL="0" marR="0" lvl="0" indent="0" algn="ctr" defTabSz="22852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Pfizer Tomorrow" panose="02010503040201060303" pitchFamily="50" charset="0"/>
                <a:ea typeface="+mn-ea"/>
                <a:cs typeface="+mn-cs"/>
              </a:rPr>
              <a:t>dTpa** ou dTpa-VIP***/</a:t>
            </a:r>
            <a:r>
              <a:rPr kumimoji="0" lang="pt-BR" sz="1600" b="1" i="0" u="none" strike="noStrike" kern="1200" cap="none" spc="0" normalizeH="0" baseline="0" noProof="0" dirty="0" err="1">
                <a:ln>
                  <a:noFill/>
                </a:ln>
                <a:solidFill>
                  <a:prstClr val="white"/>
                </a:solidFill>
                <a:effectLst/>
                <a:uLnTx/>
                <a:uFillTx/>
                <a:latin typeface="Pfizer Tomorrow" panose="02010503040201060303" pitchFamily="50" charset="0"/>
                <a:ea typeface="+mn-ea"/>
                <a:cs typeface="+mn-cs"/>
              </a:rPr>
              <a:t>dT</a:t>
            </a:r>
            <a:r>
              <a:rPr kumimoji="0" lang="pt-BR" sz="1600" b="1" i="0" u="none" strike="noStrike" kern="1200" cap="none" spc="0" normalizeH="0" baseline="0" noProof="0" dirty="0">
                <a:ln>
                  <a:noFill/>
                </a:ln>
                <a:solidFill>
                  <a:prstClr val="white"/>
                </a:solidFill>
                <a:effectLst/>
                <a:uLnTx/>
                <a:uFillTx/>
                <a:latin typeface="Pfizer Tomorrow" panose="02010503040201060303" pitchFamily="50" charset="0"/>
                <a:ea typeface="+mn-ea"/>
                <a:cs typeface="+mn-cs"/>
              </a:rPr>
              <a:t> (previamente vacinada)</a:t>
            </a:r>
          </a:p>
        </p:txBody>
      </p:sp>
      <p:cxnSp>
        <p:nvCxnSpPr>
          <p:cNvPr id="46" name="Conector reto 45">
            <a:extLst>
              <a:ext uri="{FF2B5EF4-FFF2-40B4-BE49-F238E27FC236}">
                <a16:creationId xmlns:a16="http://schemas.microsoft.com/office/drawing/2014/main" id="{9B561924-455F-138C-4562-F9B151063120}"/>
              </a:ext>
            </a:extLst>
          </p:cNvPr>
          <p:cNvCxnSpPr>
            <a:cxnSpLocks/>
          </p:cNvCxnSpPr>
          <p:nvPr/>
        </p:nvCxnSpPr>
        <p:spPr>
          <a:xfrm>
            <a:off x="2484205" y="2748809"/>
            <a:ext cx="0" cy="77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CaixaDeTexto 60">
            <a:extLst>
              <a:ext uri="{FF2B5EF4-FFF2-40B4-BE49-F238E27FC236}">
                <a16:creationId xmlns:a16="http://schemas.microsoft.com/office/drawing/2014/main" id="{A829333F-4560-091A-1622-DD772889BC3D}"/>
              </a:ext>
            </a:extLst>
          </p:cNvPr>
          <p:cNvSpPr txBox="1"/>
          <p:nvPr/>
        </p:nvSpPr>
        <p:spPr>
          <a:xfrm>
            <a:off x="2530879" y="2766061"/>
            <a:ext cx="3420000" cy="769441"/>
          </a:xfrm>
          <a:prstGeom prst="rect">
            <a:avLst/>
          </a:prstGeom>
          <a:noFill/>
        </p:spPr>
        <p:txBody>
          <a:bodyPr wrap="square">
            <a:spAutoFit/>
          </a:bodyPr>
          <a:lstStyle>
            <a:defPPr>
              <a:defRPr lang="en-US"/>
            </a:defPPr>
            <a:lvl1pPr>
              <a:defRPr sz="1000">
                <a:solidFill>
                  <a:schemeClr val="bg1"/>
                </a:solidFill>
                <a:latin typeface="Arial" panose="020B0604020202020204" pitchFamily="34" charset="0"/>
                <a:cs typeface="Arial" panose="020B0604020202020204" pitchFamily="34" charset="0"/>
              </a:defRPr>
            </a:lvl1p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dTpa deve ser aplicada a partir da 20ª semana de gestação. 1 dose de dTpa em gestantes previamente vacinadas com até 3 doses de componente tetânico.</a:t>
            </a:r>
          </a:p>
        </p:txBody>
      </p:sp>
      <p:sp>
        <p:nvSpPr>
          <p:cNvPr id="15" name="Retângulo: Cantos Arredondados 14">
            <a:extLst>
              <a:ext uri="{FF2B5EF4-FFF2-40B4-BE49-F238E27FC236}">
                <a16:creationId xmlns:a16="http://schemas.microsoft.com/office/drawing/2014/main" id="{1FF41C44-6B7E-D988-99C6-B48E9097D0E1}"/>
              </a:ext>
            </a:extLst>
          </p:cNvPr>
          <p:cNvSpPr/>
          <p:nvPr/>
        </p:nvSpPr>
        <p:spPr>
          <a:xfrm>
            <a:off x="6326383" y="1426418"/>
            <a:ext cx="5534808" cy="1042965"/>
          </a:xfrm>
          <a:prstGeom prst="roundRect">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pt-B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CaixaDeTexto 36">
            <a:extLst>
              <a:ext uri="{FF2B5EF4-FFF2-40B4-BE49-F238E27FC236}">
                <a16:creationId xmlns:a16="http://schemas.microsoft.com/office/drawing/2014/main" id="{8CB5C662-14AD-34A5-4864-63E9068ADE62}"/>
              </a:ext>
            </a:extLst>
          </p:cNvPr>
          <p:cNvSpPr txBox="1"/>
          <p:nvPr/>
        </p:nvSpPr>
        <p:spPr>
          <a:xfrm>
            <a:off x="6447525" y="1655513"/>
            <a:ext cx="1440000" cy="584774"/>
          </a:xfrm>
          <a:prstGeom prst="rect">
            <a:avLst/>
          </a:prstGeom>
          <a:noFill/>
        </p:spPr>
        <p:txBody>
          <a:bodyPr wrap="square">
            <a:spAutoFit/>
          </a:bodyPr>
          <a:lstStyle/>
          <a:p>
            <a:pPr marL="0" marR="0" lvl="0" indent="0" algn="ctr" defTabSz="22852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Pfizer Tomorrow" panose="02010503040201060303" pitchFamily="50" charset="0"/>
                <a:ea typeface="+mn-ea"/>
                <a:cs typeface="+mn-cs"/>
              </a:rPr>
              <a:t>Influenza (gripe)</a:t>
            </a:r>
          </a:p>
        </p:txBody>
      </p:sp>
      <p:cxnSp>
        <p:nvCxnSpPr>
          <p:cNvPr id="54" name="Conector reto 53">
            <a:extLst>
              <a:ext uri="{FF2B5EF4-FFF2-40B4-BE49-F238E27FC236}">
                <a16:creationId xmlns:a16="http://schemas.microsoft.com/office/drawing/2014/main" id="{C07C50D1-7168-87F9-45C1-F59A95FD8BD9}"/>
              </a:ext>
            </a:extLst>
          </p:cNvPr>
          <p:cNvCxnSpPr>
            <a:cxnSpLocks/>
          </p:cNvCxnSpPr>
          <p:nvPr/>
        </p:nvCxnSpPr>
        <p:spPr>
          <a:xfrm>
            <a:off x="8356177" y="1560115"/>
            <a:ext cx="0" cy="77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CaixaDeTexto 68">
            <a:extLst>
              <a:ext uri="{FF2B5EF4-FFF2-40B4-BE49-F238E27FC236}">
                <a16:creationId xmlns:a16="http://schemas.microsoft.com/office/drawing/2014/main" id="{F9B5AC16-A9D6-666A-23CE-D28E07B07106}"/>
              </a:ext>
            </a:extLst>
          </p:cNvPr>
          <p:cNvSpPr txBox="1"/>
          <p:nvPr/>
        </p:nvSpPr>
        <p:spPr>
          <a:xfrm>
            <a:off x="8356179" y="1647818"/>
            <a:ext cx="3420000" cy="600164"/>
          </a:xfrm>
          <a:prstGeom prst="rect">
            <a:avLst/>
          </a:prstGeom>
          <a:noFill/>
        </p:spPr>
        <p:txBody>
          <a:bodyPr wrap="square">
            <a:spAutoFit/>
          </a:bodyPr>
          <a:lstStyle>
            <a:defPPr>
              <a:defRPr lang="en-US"/>
            </a:defPPr>
            <a:lvl1pPr>
              <a:defRPr sz="1000">
                <a:solidFill>
                  <a:schemeClr val="bg1"/>
                </a:solidFill>
                <a:latin typeface="Arial" panose="020B0604020202020204" pitchFamily="34" charset="0"/>
                <a:cs typeface="Arial" panose="020B0604020202020204" pitchFamily="34" charset="0"/>
              </a:defRPr>
            </a:lvl1p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dose anual com a possibilidade da 2ª dose 3 meses depois (quando há risco epidemiológico, especialmente para gestantes imunodeprimidas).</a:t>
            </a:r>
          </a:p>
        </p:txBody>
      </p:sp>
      <p:sp>
        <p:nvSpPr>
          <p:cNvPr id="17" name="Retângulo: Cantos Arredondados 16">
            <a:extLst>
              <a:ext uri="{FF2B5EF4-FFF2-40B4-BE49-F238E27FC236}">
                <a16:creationId xmlns:a16="http://schemas.microsoft.com/office/drawing/2014/main" id="{6B7524BB-3650-F34D-AE27-F4F70E874688}"/>
              </a:ext>
            </a:extLst>
          </p:cNvPr>
          <p:cNvSpPr/>
          <p:nvPr/>
        </p:nvSpPr>
        <p:spPr>
          <a:xfrm>
            <a:off x="454411" y="3776196"/>
            <a:ext cx="5534808" cy="1042965"/>
          </a:xfrm>
          <a:prstGeom prst="roundRect">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pt-B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aixaDeTexto 30">
            <a:extLst>
              <a:ext uri="{FF2B5EF4-FFF2-40B4-BE49-F238E27FC236}">
                <a16:creationId xmlns:a16="http://schemas.microsoft.com/office/drawing/2014/main" id="{E1020EE8-AD86-D3A0-7C41-484161993BE3}"/>
              </a:ext>
            </a:extLst>
          </p:cNvPr>
          <p:cNvSpPr txBox="1"/>
          <p:nvPr/>
        </p:nvSpPr>
        <p:spPr>
          <a:xfrm>
            <a:off x="770095" y="4128401"/>
            <a:ext cx="1440000" cy="338554"/>
          </a:xfrm>
          <a:prstGeom prst="rect">
            <a:avLst/>
          </a:prstGeom>
          <a:noFill/>
        </p:spPr>
        <p:txBody>
          <a:bodyPr wrap="square">
            <a:spAutoFit/>
          </a:bodyPr>
          <a:lstStyle/>
          <a:p>
            <a:pPr marL="0" marR="0" lvl="0" indent="0" algn="ctr" defTabSz="22852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Pfizer Tomorrow" panose="02010503040201060303" pitchFamily="50" charset="0"/>
                <a:ea typeface="+mn-ea"/>
                <a:cs typeface="+mn-cs"/>
              </a:rPr>
              <a:t>COVID-19</a:t>
            </a:r>
          </a:p>
        </p:txBody>
      </p:sp>
      <p:cxnSp>
        <p:nvCxnSpPr>
          <p:cNvPr id="47" name="Conector reto 46">
            <a:extLst>
              <a:ext uri="{FF2B5EF4-FFF2-40B4-BE49-F238E27FC236}">
                <a16:creationId xmlns:a16="http://schemas.microsoft.com/office/drawing/2014/main" id="{F116DA94-7270-457C-C408-9EBDC2628E8A}"/>
              </a:ext>
            </a:extLst>
          </p:cNvPr>
          <p:cNvCxnSpPr>
            <a:cxnSpLocks/>
          </p:cNvCxnSpPr>
          <p:nvPr/>
        </p:nvCxnSpPr>
        <p:spPr>
          <a:xfrm>
            <a:off x="2484205" y="3909893"/>
            <a:ext cx="0" cy="77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CaixaDeTexto 62">
            <a:extLst>
              <a:ext uri="{FF2B5EF4-FFF2-40B4-BE49-F238E27FC236}">
                <a16:creationId xmlns:a16="http://schemas.microsoft.com/office/drawing/2014/main" id="{4D4318D7-768D-6C34-A377-509466BBD785}"/>
              </a:ext>
            </a:extLst>
          </p:cNvPr>
          <p:cNvSpPr txBox="1"/>
          <p:nvPr/>
        </p:nvSpPr>
        <p:spPr>
          <a:xfrm>
            <a:off x="2501546" y="4082234"/>
            <a:ext cx="3420000" cy="430887"/>
          </a:xfrm>
          <a:prstGeom prst="rect">
            <a:avLst/>
          </a:prstGeom>
          <a:noFill/>
        </p:spPr>
        <p:txBody>
          <a:bodyPr wrap="square">
            <a:spAutoFit/>
          </a:bodyPr>
          <a:lstStyle>
            <a:defPPr>
              <a:defRPr lang="en-US"/>
            </a:defPPr>
            <a:lvl1pPr>
              <a:defRPr sz="1000">
                <a:solidFill>
                  <a:schemeClr val="bg1"/>
                </a:solidFill>
                <a:latin typeface="Arial" panose="020B0604020202020204" pitchFamily="34" charset="0"/>
                <a:cs typeface="Arial" panose="020B0604020202020204" pitchFamily="34" charset="0"/>
              </a:defRPr>
            </a:lvl1p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dose a cada gestação de acordo com o Programa Nacional de Imunização.</a:t>
            </a:r>
          </a:p>
        </p:txBody>
      </p:sp>
      <p:sp>
        <p:nvSpPr>
          <p:cNvPr id="77" name="CaixaDeTexto 76">
            <a:extLst>
              <a:ext uri="{FF2B5EF4-FFF2-40B4-BE49-F238E27FC236}">
                <a16:creationId xmlns:a16="http://schemas.microsoft.com/office/drawing/2014/main" id="{DFC5A74C-C737-13AE-604F-96F3DDCF8006}"/>
              </a:ext>
            </a:extLst>
          </p:cNvPr>
          <p:cNvSpPr txBox="1"/>
          <p:nvPr/>
        </p:nvSpPr>
        <p:spPr>
          <a:xfrm>
            <a:off x="4026817" y="4266900"/>
            <a:ext cx="326230" cy="200055"/>
          </a:xfrm>
          <a:prstGeom prst="rect">
            <a:avLst/>
          </a:prstGeom>
          <a:noFill/>
        </p:spPr>
        <p:txBody>
          <a:bodyPr wrap="square">
            <a:sp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7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9" name="Retângulo: Cantos Arredondados 18">
            <a:extLst>
              <a:ext uri="{FF2B5EF4-FFF2-40B4-BE49-F238E27FC236}">
                <a16:creationId xmlns:a16="http://schemas.microsoft.com/office/drawing/2014/main" id="{7BA5FBF3-1DC0-7C73-DF26-AAF6A91B80C4}"/>
              </a:ext>
            </a:extLst>
          </p:cNvPr>
          <p:cNvSpPr/>
          <p:nvPr/>
        </p:nvSpPr>
        <p:spPr>
          <a:xfrm>
            <a:off x="6326383" y="2615111"/>
            <a:ext cx="5534808" cy="1042965"/>
          </a:xfrm>
          <a:prstGeom prst="roundRect">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pt-B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aixaDeTexto 34">
            <a:extLst>
              <a:ext uri="{FF2B5EF4-FFF2-40B4-BE49-F238E27FC236}">
                <a16:creationId xmlns:a16="http://schemas.microsoft.com/office/drawing/2014/main" id="{696D6C81-B49D-B4E2-025E-6A4465A93207}"/>
              </a:ext>
            </a:extLst>
          </p:cNvPr>
          <p:cNvSpPr txBox="1"/>
          <p:nvPr/>
        </p:nvSpPr>
        <p:spPr>
          <a:xfrm>
            <a:off x="6373199" y="2721095"/>
            <a:ext cx="1588653" cy="830996"/>
          </a:xfrm>
          <a:prstGeom prst="rect">
            <a:avLst/>
          </a:prstGeom>
          <a:noFill/>
        </p:spPr>
        <p:txBody>
          <a:bodyPr wrap="square">
            <a:spAutoFit/>
          </a:bodyPr>
          <a:lstStyle/>
          <a:p>
            <a:pPr marL="0" marR="0" lvl="0" indent="0" algn="ctr" defTabSz="22852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Pfizer Tomorrow" panose="02010503040201060303" pitchFamily="50" charset="0"/>
                <a:ea typeface="+mn-ea"/>
                <a:cs typeface="+mn-cs"/>
              </a:rPr>
              <a:t>Vírus Sincicial Respiratório (VSR)</a:t>
            </a:r>
          </a:p>
        </p:txBody>
      </p:sp>
      <p:cxnSp>
        <p:nvCxnSpPr>
          <p:cNvPr id="49" name="Conector reto 48">
            <a:extLst>
              <a:ext uri="{FF2B5EF4-FFF2-40B4-BE49-F238E27FC236}">
                <a16:creationId xmlns:a16="http://schemas.microsoft.com/office/drawing/2014/main" id="{43C3E11B-8F09-63B6-2894-164175D989E1}"/>
              </a:ext>
            </a:extLst>
          </p:cNvPr>
          <p:cNvCxnSpPr>
            <a:cxnSpLocks/>
          </p:cNvCxnSpPr>
          <p:nvPr/>
        </p:nvCxnSpPr>
        <p:spPr>
          <a:xfrm>
            <a:off x="8356363" y="2748808"/>
            <a:ext cx="0" cy="77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CaixaDeTexto 66">
            <a:extLst>
              <a:ext uri="{FF2B5EF4-FFF2-40B4-BE49-F238E27FC236}">
                <a16:creationId xmlns:a16="http://schemas.microsoft.com/office/drawing/2014/main" id="{9F5438B9-F87E-2607-0497-C7FFA1EAE9EC}"/>
              </a:ext>
            </a:extLst>
          </p:cNvPr>
          <p:cNvSpPr txBox="1"/>
          <p:nvPr/>
        </p:nvSpPr>
        <p:spPr>
          <a:xfrm>
            <a:off x="8402851" y="2981239"/>
            <a:ext cx="3584439" cy="446276"/>
          </a:xfrm>
          <a:prstGeom prst="rect">
            <a:avLst/>
          </a:prstGeom>
          <a:noFill/>
        </p:spPr>
        <p:txBody>
          <a:bodyPr wrap="square">
            <a:spAutoFit/>
          </a:bodyPr>
          <a:lstStyle>
            <a:defPPr>
              <a:defRPr lang="en-US"/>
            </a:defPPr>
            <a:lvl1pPr>
              <a:defRPr sz="1000">
                <a:solidFill>
                  <a:schemeClr val="bg1"/>
                </a:solidFill>
                <a:latin typeface="Arial" panose="020B0604020202020204" pitchFamily="34" charset="0"/>
                <a:cs typeface="Arial" panose="020B0604020202020204" pitchFamily="34" charset="0"/>
              </a:defRPr>
            </a:lvl1p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PNI: </a:t>
            </a:r>
            <a:r>
              <a:rPr kumimoji="0" lang="pt-BR"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dose a partir de 28 semanas de gravidez.</a:t>
            </a:r>
            <a:r>
              <a:rPr kumimoji="0" lang="pt-BR" sz="12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6</a:t>
            </a:r>
          </a:p>
          <a:p>
            <a:pPr marL="0" marR="0" lvl="0" indent="0" algn="l" defTabSz="228520" rtl="0" eaLnBrk="1" fontAlgn="auto" latinLnBrk="0" hangingPunct="1">
              <a:lnSpc>
                <a:spcPct val="100000"/>
              </a:lnSpc>
              <a:spcBef>
                <a:spcPts val="0"/>
              </a:spcBef>
              <a:spcAft>
                <a:spcPts val="0"/>
              </a:spcAft>
              <a:buClrTx/>
              <a:buSzTx/>
              <a:buFontTx/>
              <a:buNone/>
              <a:tabLst/>
              <a:defRPr/>
            </a:pPr>
            <a:r>
              <a:rPr lang="pt-BR" sz="1100" b="1" kern="1200" dirty="0">
                <a:solidFill>
                  <a:prstClr val="white"/>
                </a:solidFill>
                <a:ea typeface="+mn-ea"/>
              </a:rPr>
              <a:t>Bula: </a:t>
            </a:r>
            <a:r>
              <a:rPr lang="pt-BR" sz="1100" kern="1200" dirty="0">
                <a:solidFill>
                  <a:prstClr val="white"/>
                </a:solidFill>
                <a:ea typeface="+mn-ea"/>
              </a:rPr>
              <a:t>1 dose a partir de 24 semanas de gravidez. </a:t>
            </a:r>
            <a:r>
              <a:rPr lang="pt-BR" sz="1100" kern="1200" baseline="30000" dirty="0">
                <a:solidFill>
                  <a:prstClr val="white"/>
                </a:solidFill>
                <a:ea typeface="+mn-ea"/>
              </a:rPr>
              <a:t>7</a:t>
            </a:r>
          </a:p>
        </p:txBody>
      </p:sp>
      <p:sp>
        <p:nvSpPr>
          <p:cNvPr id="80" name="CaixaDeTexto 79">
            <a:extLst>
              <a:ext uri="{FF2B5EF4-FFF2-40B4-BE49-F238E27FC236}">
                <a16:creationId xmlns:a16="http://schemas.microsoft.com/office/drawing/2014/main" id="{78B669F7-46EE-460D-F5FE-9E9B72C2E3BE}"/>
              </a:ext>
            </a:extLst>
          </p:cNvPr>
          <p:cNvSpPr txBox="1"/>
          <p:nvPr/>
        </p:nvSpPr>
        <p:spPr>
          <a:xfrm>
            <a:off x="418749" y="1209833"/>
            <a:ext cx="11528585" cy="184075"/>
          </a:xfrm>
          <a:prstGeom prst="rect">
            <a:avLst/>
          </a:prstGeom>
          <a:noFill/>
          <a:effectLst/>
        </p:spPr>
        <p:txBody>
          <a:bodyPr wrap="square" lIns="0" tIns="0" rIns="0" bIns="35991" rtlCol="0" anchor="t">
            <a:spAutoFit/>
          </a:bodyPr>
          <a:lstStyle>
            <a:defPPr>
              <a:defRPr lang="en-US"/>
            </a:defPPr>
            <a:lvl1pPr marR="0" lvl="0" indent="0" defTabSz="914400" fontAlgn="auto">
              <a:lnSpc>
                <a:spcPct val="80000"/>
              </a:lnSpc>
              <a:spcBef>
                <a:spcPts val="0"/>
              </a:spcBef>
              <a:spcAft>
                <a:spcPts val="600"/>
              </a:spcAft>
              <a:buClrTx/>
              <a:buSzTx/>
              <a:buFontTx/>
              <a:buNone/>
              <a:tabLst/>
              <a:defRPr kumimoji="0" sz="2000" b="0" i="0" u="none" strike="noStrike" cap="none" spc="0" normalizeH="0" baseline="0">
                <a:ln>
                  <a:noFill/>
                </a:ln>
                <a:solidFill>
                  <a:srgbClr val="0095FF"/>
                </a:solidFill>
                <a:effectLst/>
                <a:uLnTx/>
                <a:uFillTx/>
                <a:latin typeface="Arial" panose="020B0604020202020204"/>
              </a:defRPr>
            </a:lvl1p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pt-BR" sz="1200" b="0" i="0" u="none" strike="noStrike" kern="1200" cap="none" spc="0" normalizeH="0" baseline="0" noProof="0" dirty="0">
                <a:ln>
                  <a:noFill/>
                </a:ln>
                <a:solidFill>
                  <a:srgbClr val="0095FF"/>
                </a:solidFill>
                <a:effectLst/>
                <a:uLnTx/>
                <a:uFillTx/>
                <a:latin typeface="Arial" panose="020B0604020202020204"/>
                <a:ea typeface="+mn-ea"/>
                <a:cs typeface="+mn-cs"/>
              </a:rPr>
              <a:t>Algumas das vacinas de rotina recomendadas na gestação pela Sociedade Brasileira de Imunizações (</a:t>
            </a:r>
            <a:r>
              <a:rPr kumimoji="0" lang="pt-BR" sz="1200" b="0" i="0" u="none" strike="noStrike" kern="1200" cap="none" spc="0" normalizeH="0" baseline="0" noProof="0" dirty="0" err="1">
                <a:ln>
                  <a:noFill/>
                </a:ln>
                <a:solidFill>
                  <a:srgbClr val="0095FF"/>
                </a:solidFill>
                <a:effectLst/>
                <a:uLnTx/>
                <a:uFillTx/>
                <a:latin typeface="Arial" panose="020B0604020202020204"/>
                <a:ea typeface="+mn-ea"/>
                <a:cs typeface="+mn-cs"/>
              </a:rPr>
              <a:t>SBIm</a:t>
            </a:r>
            <a:r>
              <a:rPr kumimoji="0" lang="pt-BR" sz="1200" b="0" i="0" u="none" strike="noStrike" kern="1200" cap="none" spc="0" normalizeH="0" baseline="0" noProof="0" dirty="0">
                <a:ln>
                  <a:noFill/>
                </a:ln>
                <a:solidFill>
                  <a:srgbClr val="0095FF"/>
                </a:solidFill>
                <a:effectLst/>
                <a:uLnTx/>
                <a:uFillTx/>
                <a:latin typeface="Arial" panose="020B0604020202020204"/>
                <a:ea typeface="+mn-ea"/>
                <a:cs typeface="+mn-cs"/>
              </a:rPr>
              <a:t>) e pelo Programa Nacional de Imunizações (PNI).</a:t>
            </a:r>
            <a:r>
              <a:rPr kumimoji="0" lang="pt-BR" sz="1200" b="0" i="0" u="none" strike="noStrike" kern="1200" cap="none" spc="0" normalizeH="0" baseline="30000" noProof="0" dirty="0">
                <a:ln>
                  <a:noFill/>
                </a:ln>
                <a:solidFill>
                  <a:srgbClr val="0095FF"/>
                </a:solidFill>
                <a:effectLst/>
                <a:uLnTx/>
                <a:uFillTx/>
                <a:latin typeface="Arial" panose="020B0604020202020204"/>
                <a:ea typeface="+mn-ea"/>
                <a:cs typeface="+mn-cs"/>
              </a:rPr>
              <a:t>4,5</a:t>
            </a:r>
          </a:p>
        </p:txBody>
      </p:sp>
      <p:sp>
        <p:nvSpPr>
          <p:cNvPr id="88" name="Retângulo: Cantos Arredondados 87">
            <a:extLst>
              <a:ext uri="{FF2B5EF4-FFF2-40B4-BE49-F238E27FC236}">
                <a16:creationId xmlns:a16="http://schemas.microsoft.com/office/drawing/2014/main" id="{B96660D4-6B60-EA0B-9245-39E3C4FC888C}"/>
              </a:ext>
            </a:extLst>
          </p:cNvPr>
          <p:cNvSpPr/>
          <p:nvPr/>
        </p:nvSpPr>
        <p:spPr>
          <a:xfrm>
            <a:off x="477366" y="5161817"/>
            <a:ext cx="11411352" cy="405148"/>
          </a:xfrm>
          <a:prstGeom prst="roundRect">
            <a:avLst/>
          </a:prstGeom>
          <a:solidFill>
            <a:srgbClr val="0000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pt-B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CaixaDeTexto 89">
            <a:extLst>
              <a:ext uri="{FF2B5EF4-FFF2-40B4-BE49-F238E27FC236}">
                <a16:creationId xmlns:a16="http://schemas.microsoft.com/office/drawing/2014/main" id="{9FD5E7B7-59FC-9500-A074-3E885D0B140F}"/>
              </a:ext>
            </a:extLst>
          </p:cNvPr>
          <p:cNvSpPr txBox="1"/>
          <p:nvPr/>
        </p:nvSpPr>
        <p:spPr>
          <a:xfrm>
            <a:off x="457067" y="5660931"/>
            <a:ext cx="11530224" cy="215444"/>
          </a:xfrm>
          <a:prstGeom prst="rect">
            <a:avLst/>
          </a:prstGeom>
          <a:noFill/>
        </p:spPr>
        <p:txBody>
          <a:bodyPr wrap="square">
            <a:sp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t-B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dT</a:t>
            </a:r>
            <a:r>
              <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ou </a:t>
            </a:r>
            <a:r>
              <a:rPr kumimoji="0" lang="pt-B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Td</a:t>
            </a:r>
            <a:r>
              <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Vacina adsorvida difteria e tétano adulto; **dTpa - Vacina adsorvida difteria, tétano e </a:t>
            </a:r>
            <a:r>
              <a:rPr kumimoji="0" lang="pt-B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pertússis</a:t>
            </a:r>
            <a:r>
              <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(acelular adulto); ***dTpa-VIP-Vacina tríplice bacteriana acelular do tipo adulto combinada com a vacina inativada contra poliomielite; </a:t>
            </a:r>
          </a:p>
        </p:txBody>
      </p:sp>
      <p:sp>
        <p:nvSpPr>
          <p:cNvPr id="91" name="CaixaDeTexto 90">
            <a:extLst>
              <a:ext uri="{FF2B5EF4-FFF2-40B4-BE49-F238E27FC236}">
                <a16:creationId xmlns:a16="http://schemas.microsoft.com/office/drawing/2014/main" id="{C1CED778-0381-6B66-C160-9EB85F9DE313}"/>
              </a:ext>
            </a:extLst>
          </p:cNvPr>
          <p:cNvSpPr txBox="1"/>
          <p:nvPr/>
        </p:nvSpPr>
        <p:spPr>
          <a:xfrm>
            <a:off x="4505197" y="5142781"/>
            <a:ext cx="3023097" cy="261610"/>
          </a:xfrm>
          <a:prstGeom prst="rect">
            <a:avLst/>
          </a:prstGeom>
          <a:noFill/>
        </p:spPr>
        <p:txBody>
          <a:bodyPr wrap="square">
            <a:spAutoFit/>
          </a:bodyPr>
          <a:lstStyle/>
          <a:p>
            <a:pPr marL="0" marR="0" lvl="0" indent="0" algn="ctr" defTabSz="22852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Pfizer Tomorrow" panose="02010503040201060303" pitchFamily="50" charset="0"/>
                <a:ea typeface="+mn-ea"/>
                <a:cs typeface="+mn-cs"/>
              </a:rPr>
              <a:t>Vacinas Contraindicadas</a:t>
            </a:r>
          </a:p>
        </p:txBody>
      </p:sp>
      <p:sp>
        <p:nvSpPr>
          <p:cNvPr id="93" name="CaixaDeTexto 92">
            <a:extLst>
              <a:ext uri="{FF2B5EF4-FFF2-40B4-BE49-F238E27FC236}">
                <a16:creationId xmlns:a16="http://schemas.microsoft.com/office/drawing/2014/main" id="{B36429E6-2447-9DE9-3D4B-29787B727C2F}"/>
              </a:ext>
            </a:extLst>
          </p:cNvPr>
          <p:cNvSpPr txBox="1"/>
          <p:nvPr/>
        </p:nvSpPr>
        <p:spPr>
          <a:xfrm>
            <a:off x="343878" y="5354932"/>
            <a:ext cx="11535558" cy="215444"/>
          </a:xfrm>
          <a:prstGeom prst="rect">
            <a:avLst/>
          </a:prstGeom>
          <a:noFill/>
        </p:spPr>
        <p:txBody>
          <a:bodyPr wrap="square">
            <a:spAutoFit/>
          </a:bodyPr>
          <a:lstStyle/>
          <a:p>
            <a:pPr marL="0" marR="0" lvl="0" indent="0" algn="ctr" defTabSz="22852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São contraindicadas na gestação as vacinas: Tríplice Viral (SCR), HPV, Varicela e Dengue. A vacina contra Febre Amarela também, exceto se o risco de infecção for maior que o da vacina. Neste caso, 2 doses com 10 anos de intervalo (</a:t>
            </a:r>
            <a:r>
              <a:rPr kumimoji="0" lang="pt-BR"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SBIm</a:t>
            </a:r>
            <a:r>
              <a:rPr kumimoji="0" lang="pt-BR"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95" name="CaixaDeTexto 94">
            <a:extLst>
              <a:ext uri="{FF2B5EF4-FFF2-40B4-BE49-F238E27FC236}">
                <a16:creationId xmlns:a16="http://schemas.microsoft.com/office/drawing/2014/main" id="{6049E627-2D8D-19CB-1468-F0441B23F559}"/>
              </a:ext>
            </a:extLst>
          </p:cNvPr>
          <p:cNvSpPr txBox="1"/>
          <p:nvPr/>
        </p:nvSpPr>
        <p:spPr>
          <a:xfrm>
            <a:off x="1389922" y="6408879"/>
            <a:ext cx="10679777" cy="400110"/>
          </a:xfrm>
          <a:prstGeom prst="rect">
            <a:avLst/>
          </a:prstGeom>
          <a:noFill/>
        </p:spPr>
        <p:txBody>
          <a:bodyPr wrap="square">
            <a:spAutoFit/>
          </a:bodyPr>
          <a:lstStyle/>
          <a:p>
            <a:pPr lvl="0" defTabSz="228520">
              <a:buClrTx/>
              <a:defRPr/>
            </a:pPr>
            <a:r>
              <a:rPr kumimoji="0" lang="pt-BR" sz="5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Giles R, Blanc H, et al. Maternal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inheritance</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human</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mitochondrial</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DNA.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Proceedings</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National</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Academy</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Sciences</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United States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America</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v. 77, 2, 1980; 6715</a:t>
            </a:r>
            <a:r>
              <a:rPr kumimoji="0" lang="pt-BR" sz="5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Ministério da Saúde. Importância do pré-natal. Disponível em: https://bvsms.saude.gov.br/</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importancia</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-do-</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pre</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-natal/. Acesso em: 10 de abril de 2025. </a:t>
            </a:r>
            <a:r>
              <a:rPr kumimoji="0" lang="pt-BR" sz="500" b="1"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Ministério da Saúde. Caderneta da Gestante: Passaporte da Cidadania. 4. ed. Brasília: Ministério da Saúde, 2014. Disponível em: https://bvsms.saude.gov.br/</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bvs</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publicacoes</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/caderneta_gestante_4ed.pdf. Acesso em: 10 de abril de 2025. </a:t>
            </a:r>
            <a:r>
              <a:rPr kumimoji="0" lang="pt-BR" sz="5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Sociedade Brasileira de Imunizações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SBIm</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Calendário de Vacinação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SBIm</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Gestante: Recomendações da Sociedade Brasileira de Imunizações (</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SBIm</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 2025/2026. Disponível </a:t>
            </a:r>
            <a:r>
              <a:rPr lang="pt-BR" sz="500" kern="1200" dirty="0">
                <a:solidFill>
                  <a:prstClr val="black"/>
                </a:solidFill>
                <a:latin typeface="Calibri" panose="020F0502020204030204"/>
                <a:ea typeface="+mn-ea"/>
                <a:cs typeface="+mn-cs"/>
              </a:rPr>
              <a:t>em </a:t>
            </a:r>
            <a:r>
              <a:rPr lang="pt-BR" sz="500" kern="1200" dirty="0">
                <a:solidFill>
                  <a:prstClr val="black"/>
                </a:solidFill>
                <a:latin typeface="Calibri" panose="020F0502020204030204"/>
                <a:ea typeface="+mn-ea"/>
                <a:cs typeface="+mn-cs"/>
                <a:hlinkClick r:id="rId2">
                  <a:extLst>
                    <a:ext uri="{A12FA001-AC4F-418D-AE19-62706E023703}">
                      <ahyp:hlinkClr xmlns:ahyp="http://schemas.microsoft.com/office/drawing/2018/hyperlinkcolor" val="tx"/>
                    </a:ext>
                  </a:extLst>
                </a:hlinkClick>
              </a:rPr>
              <a:t>gestante-Calend-SBIm-2025-251124-web.pdf_2025-11-24.pdf</a:t>
            </a:r>
            <a:r>
              <a:rPr lang="pt-BR" sz="500" kern="1200" dirty="0">
                <a:solidFill>
                  <a:prstClr val="black"/>
                </a:solidFill>
                <a:latin typeface="Calibri" panose="020F0502020204030204"/>
                <a:ea typeface="+mn-ea"/>
                <a:cs typeface="+mn-cs"/>
              </a:rPr>
              <a:t> Ac</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esso</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em: 29 de janeiro de 2026. </a:t>
            </a:r>
            <a:r>
              <a:rPr kumimoji="0" lang="pt-BR" sz="5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 BRASIL. Ministério da Saúde. Calendário Nacional de Vacinação. Brasília: Ministério da Saúde, 2025. Disponível em: &lt;https://www.gov.br/</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saude</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pt-br</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vacinacao</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pt-BR" sz="500" b="0" i="0" u="none" strike="noStrike" kern="1200" cap="none" spc="0" normalizeH="0" baseline="0" noProof="0" dirty="0" err="1">
                <a:ln>
                  <a:noFill/>
                </a:ln>
                <a:solidFill>
                  <a:prstClr val="black"/>
                </a:solidFill>
                <a:effectLst/>
                <a:uLnTx/>
                <a:uFillTx/>
                <a:latin typeface="Calibri" panose="020F0502020204030204"/>
                <a:ea typeface="+mn-ea"/>
                <a:cs typeface="+mn-cs"/>
              </a:rPr>
              <a:t>calendario</a:t>
            </a:r>
            <a:r>
              <a:rPr kumimoji="0" lang="pt-BR" sz="500" b="0" i="0" u="none" strike="noStrike" kern="1200" cap="none" spc="0" normalizeH="0" baseline="0" noProof="0" dirty="0">
                <a:ln>
                  <a:noFill/>
                </a:ln>
                <a:solidFill>
                  <a:prstClr val="black"/>
                </a:solidFill>
                <a:effectLst/>
                <a:uLnTx/>
                <a:uFillTx/>
                <a:latin typeface="Calibri" panose="020F0502020204030204"/>
                <a:ea typeface="+mn-ea"/>
                <a:cs typeface="+mn-cs"/>
              </a:rPr>
              <a:t>&gt;. Acesso em: 15 out. 2025. </a:t>
            </a:r>
            <a:r>
              <a:rPr kumimoji="0" lang="pt-BR" sz="500" b="1"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pt-BR" sz="500" i="0" u="none" strike="noStrike" kern="1200" cap="none" spc="0" normalizeH="0" baseline="0" noProof="0" dirty="0">
                <a:ln>
                  <a:noFill/>
                </a:ln>
                <a:solidFill>
                  <a:prstClr val="black"/>
                </a:solidFill>
                <a:effectLst/>
                <a:uLnTx/>
                <a:uFillTx/>
                <a:latin typeface="Calibri" panose="020F0502020204030204"/>
                <a:ea typeface="+mn-ea"/>
                <a:cs typeface="+mn-cs"/>
              </a:rPr>
              <a:t>BRASIL. Ministério da Saúde. Estratégia contra o Vírus Sincicial Respiratório em Gestantes. Atualizado em 29 out. 2025. Disponível em: &lt;https://www.gov.br/</a:t>
            </a:r>
            <a:r>
              <a:rPr kumimoji="0" lang="pt-BR" sz="500" i="0" u="none" strike="noStrike" kern="1200" cap="none" spc="0" normalizeH="0" baseline="0" noProof="0" dirty="0" err="1">
                <a:ln>
                  <a:noFill/>
                </a:ln>
                <a:solidFill>
                  <a:prstClr val="black"/>
                </a:solidFill>
                <a:effectLst/>
                <a:uLnTx/>
                <a:uFillTx/>
                <a:latin typeface="Calibri" panose="020F0502020204030204"/>
                <a:ea typeface="+mn-ea"/>
                <a:cs typeface="+mn-cs"/>
              </a:rPr>
              <a:t>saude</a:t>
            </a:r>
            <a:r>
              <a:rPr kumimoji="0" lang="pt-BR" sz="50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pt-BR" sz="500" i="0" u="none" strike="noStrike" kern="1200" cap="none" spc="0" normalizeH="0" baseline="0" noProof="0" dirty="0" err="1">
                <a:ln>
                  <a:noFill/>
                </a:ln>
                <a:solidFill>
                  <a:prstClr val="black"/>
                </a:solidFill>
                <a:effectLst/>
                <a:uLnTx/>
                <a:uFillTx/>
                <a:latin typeface="Calibri" panose="020F0502020204030204"/>
                <a:ea typeface="+mn-ea"/>
                <a:cs typeface="+mn-cs"/>
              </a:rPr>
              <a:t>pt-br</a:t>
            </a:r>
            <a:r>
              <a:rPr kumimoji="0" lang="pt-BR" sz="50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pt-BR" sz="500" i="0" u="none" strike="noStrike" kern="1200" cap="none" spc="0" normalizeH="0" baseline="0" noProof="0" dirty="0" err="1">
                <a:ln>
                  <a:noFill/>
                </a:ln>
                <a:solidFill>
                  <a:prstClr val="black"/>
                </a:solidFill>
                <a:effectLst/>
                <a:uLnTx/>
                <a:uFillTx/>
                <a:latin typeface="Calibri" panose="020F0502020204030204"/>
                <a:ea typeface="+mn-ea"/>
                <a:cs typeface="+mn-cs"/>
              </a:rPr>
              <a:t>vacinacao</a:t>
            </a:r>
            <a:r>
              <a:rPr kumimoji="0" lang="pt-BR" sz="50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pt-BR" sz="500" i="0" u="none" strike="noStrike" kern="1200" cap="none" spc="0" normalizeH="0" baseline="0" noProof="0" dirty="0" err="1">
                <a:ln>
                  <a:noFill/>
                </a:ln>
                <a:solidFill>
                  <a:prstClr val="black"/>
                </a:solidFill>
                <a:effectLst/>
                <a:uLnTx/>
                <a:uFillTx/>
                <a:latin typeface="Calibri" panose="020F0502020204030204"/>
                <a:ea typeface="+mn-ea"/>
                <a:cs typeface="+mn-cs"/>
              </a:rPr>
              <a:t>publicacoes</a:t>
            </a:r>
            <a:r>
              <a:rPr kumimoji="0" lang="pt-BR" sz="500" i="0" u="none" strike="noStrike" kern="1200" cap="none" spc="0" normalizeH="0" baseline="0" noProof="0" dirty="0">
                <a:ln>
                  <a:noFill/>
                </a:ln>
                <a:solidFill>
                  <a:prstClr val="black"/>
                </a:solidFill>
                <a:effectLst/>
                <a:uLnTx/>
                <a:uFillTx/>
                <a:latin typeface="Calibri" panose="020F0502020204030204"/>
                <a:ea typeface="+mn-ea"/>
                <a:cs typeface="+mn-cs"/>
              </a:rPr>
              <a:t>/estrategia-de-vacinacao-contra-o-virus-sincicial-respiratorio-em-gestantes.pdf/</a:t>
            </a:r>
            <a:r>
              <a:rPr kumimoji="0" lang="pt-BR" sz="500" i="0" u="none" strike="noStrike" kern="1200" cap="none" spc="0" normalizeH="0" baseline="0" noProof="0" dirty="0" err="1">
                <a:ln>
                  <a:noFill/>
                </a:ln>
                <a:solidFill>
                  <a:prstClr val="black"/>
                </a:solidFill>
                <a:effectLst/>
                <a:uLnTx/>
                <a:uFillTx/>
                <a:latin typeface="Calibri" panose="020F0502020204030204"/>
                <a:ea typeface="+mn-ea"/>
                <a:cs typeface="+mn-cs"/>
              </a:rPr>
              <a:t>view</a:t>
            </a:r>
            <a:r>
              <a:rPr kumimoji="0" lang="pt-BR" sz="500" i="0" u="none" strike="noStrike" kern="1200" cap="none" spc="0" normalizeH="0" baseline="0" noProof="0" dirty="0">
                <a:ln>
                  <a:noFill/>
                </a:ln>
                <a:solidFill>
                  <a:prstClr val="black"/>
                </a:solidFill>
                <a:effectLst/>
                <a:uLnTx/>
                <a:uFillTx/>
                <a:latin typeface="Calibri" panose="020F0502020204030204"/>
                <a:ea typeface="+mn-ea"/>
                <a:cs typeface="+mn-cs"/>
              </a:rPr>
              <a:t>&gt;. Acesso em: 29 jan. 2026. </a:t>
            </a:r>
            <a:r>
              <a:rPr kumimoji="0" lang="pt-BR" sz="500" b="1" i="0" u="none" strike="noStrike" kern="1200" cap="none" spc="0" normalizeH="0" baseline="0" noProof="0" dirty="0">
                <a:ln>
                  <a:noFill/>
                </a:ln>
                <a:solidFill>
                  <a:prstClr val="black"/>
                </a:solidFill>
                <a:effectLst/>
                <a:uLnTx/>
                <a:uFillTx/>
                <a:latin typeface="Calibri" panose="020F0502020204030204"/>
                <a:ea typeface="+mn-ea"/>
                <a:cs typeface="+mn-cs"/>
              </a:rPr>
              <a:t>7. </a:t>
            </a:r>
            <a:r>
              <a:rPr kumimoji="0" lang="pt-BR" sz="500" i="0" u="none" strike="noStrike" kern="1200" cap="none" spc="0" normalizeH="0" baseline="0" noProof="0" dirty="0">
                <a:ln>
                  <a:noFill/>
                </a:ln>
                <a:solidFill>
                  <a:prstClr val="black"/>
                </a:solidFill>
                <a:effectLst/>
                <a:uLnTx/>
                <a:uFillTx/>
                <a:latin typeface="Calibri" panose="020F0502020204030204"/>
                <a:ea typeface="+mn-ea"/>
                <a:cs typeface="+mn-cs"/>
              </a:rPr>
              <a:t>AGÊNCIA NACIONAL DE VIGILÂNCIA SANITÁRIA (ANVISA). Consultas – Pareceres: </a:t>
            </a:r>
            <a:r>
              <a:rPr kumimoji="0" lang="pt-BR" sz="500" i="0" u="none" strike="noStrike" kern="1200" cap="none" spc="0" normalizeH="0" baseline="0" noProof="0" dirty="0" err="1">
                <a:ln>
                  <a:noFill/>
                </a:ln>
                <a:solidFill>
                  <a:prstClr val="black"/>
                </a:solidFill>
                <a:effectLst/>
                <a:uLnTx/>
                <a:uFillTx/>
                <a:latin typeface="Calibri" panose="020F0502020204030204"/>
                <a:ea typeface="+mn-ea"/>
                <a:cs typeface="+mn-cs"/>
              </a:rPr>
              <a:t>Abrysvo</a:t>
            </a:r>
            <a:r>
              <a:rPr kumimoji="0" lang="pt-BR" sz="500" i="0" u="none" strike="noStrike" kern="1200" cap="none" spc="0" normalizeH="0" baseline="0" noProof="0" dirty="0">
                <a:ln>
                  <a:noFill/>
                </a:ln>
                <a:solidFill>
                  <a:prstClr val="black"/>
                </a:solidFill>
                <a:effectLst/>
                <a:uLnTx/>
                <a:uFillTx/>
                <a:latin typeface="Calibri" panose="020F0502020204030204"/>
                <a:ea typeface="+mn-ea"/>
                <a:cs typeface="+mn-cs"/>
              </a:rPr>
              <a:t>. Disponível em: &lt;https://consultas.anvisa.gov.br/#/pareceres/q/?nomeProduto=ABRYSVO&gt;.Acesso em: 30 jan. 2026.</a:t>
            </a:r>
          </a:p>
        </p:txBody>
      </p:sp>
      <p:sp>
        <p:nvSpPr>
          <p:cNvPr id="4" name="CaixaDeTexto 3">
            <a:extLst>
              <a:ext uri="{FF2B5EF4-FFF2-40B4-BE49-F238E27FC236}">
                <a16:creationId xmlns:a16="http://schemas.microsoft.com/office/drawing/2014/main" id="{A98999D0-5C84-6E34-2A5B-C218C84A1449}"/>
              </a:ext>
            </a:extLst>
          </p:cNvPr>
          <p:cNvSpPr txBox="1"/>
          <p:nvPr/>
        </p:nvSpPr>
        <p:spPr>
          <a:xfrm>
            <a:off x="410603" y="4808005"/>
            <a:ext cx="10162313" cy="276999"/>
          </a:xfrm>
          <a:prstGeom prst="rect">
            <a:avLst/>
          </a:prstGeom>
          <a:noFill/>
        </p:spPr>
        <p:txBody>
          <a:bodyPr wrap="square">
            <a:sp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600" b="1" i="0" u="none" strike="noStrike" kern="1200" cap="none" spc="0" normalizeH="0" baseline="0" noProof="0" dirty="0">
                <a:ln>
                  <a:noFill/>
                </a:ln>
                <a:solidFill>
                  <a:prstClr val="black"/>
                </a:solidFill>
                <a:effectLst/>
                <a:uLnTx/>
                <a:uFillTx/>
                <a:latin typeface="Calibri" panose="020F0502020204030204"/>
                <a:ea typeface="+mn-ea"/>
                <a:cs typeface="+mn-cs"/>
              </a:rPr>
              <a:t>Adaptado de: </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rPr>
              <a:t>Ministério da Saúde. </a:t>
            </a:r>
            <a:r>
              <a:rPr kumimoji="0" lang="pt-BR" sz="600" b="0" i="1" u="none" strike="noStrike" kern="1200" cap="none" spc="0" normalizeH="0" baseline="0" noProof="0" dirty="0">
                <a:ln>
                  <a:noFill/>
                </a:ln>
                <a:solidFill>
                  <a:prstClr val="black"/>
                </a:solidFill>
                <a:effectLst/>
                <a:uLnTx/>
                <a:uFillTx/>
                <a:latin typeface="Calibri" panose="020F0502020204030204"/>
                <a:ea typeface="+mn-ea"/>
                <a:cs typeface="+mn-cs"/>
              </a:rPr>
              <a:t>Programa Nacional de Imunizações</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rPr>
              <a:t>. Disponível em: </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https://www.gov.br/</a:t>
            </a:r>
            <a:r>
              <a:rPr kumimoji="0" lang="pt-BR" sz="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saude</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a:t>
            </a:r>
            <a:r>
              <a:rPr kumimoji="0" lang="pt-BR" sz="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pt-br</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/acesso-a-</a:t>
            </a:r>
            <a:r>
              <a:rPr kumimoji="0" lang="pt-BR" sz="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informacao</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a:t>
            </a:r>
            <a:r>
              <a:rPr kumimoji="0" lang="pt-BR" sz="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acoes</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-e-programas/</a:t>
            </a:r>
            <a:r>
              <a:rPr kumimoji="0" lang="pt-BR" sz="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pni</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rPr>
              <a:t>Sociedade Brasileira de Imunizações (</a:t>
            </a:r>
            <a:r>
              <a:rPr kumimoji="0" lang="pt-BR" sz="600" b="0" i="0" u="none" strike="noStrike" kern="1200" cap="none" spc="0" normalizeH="0" baseline="0" noProof="0" dirty="0" err="1">
                <a:ln>
                  <a:noFill/>
                </a:ln>
                <a:solidFill>
                  <a:prstClr val="black"/>
                </a:solidFill>
                <a:effectLst/>
                <a:uLnTx/>
                <a:uFillTx/>
                <a:latin typeface="Calibri" panose="020F0502020204030204"/>
                <a:ea typeface="+mn-ea"/>
                <a:cs typeface="+mn-cs"/>
              </a:rPr>
              <a:t>SBIm</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600" b="0" i="1" u="none" strike="noStrike" kern="1200" cap="none" spc="0" normalizeH="0" baseline="0" noProof="0" dirty="0">
                <a:ln>
                  <a:noFill/>
                </a:ln>
                <a:solidFill>
                  <a:prstClr val="black"/>
                </a:solidFill>
                <a:effectLst/>
                <a:uLnTx/>
                <a:uFillTx/>
                <a:latin typeface="Calibri" panose="020F0502020204030204"/>
                <a:ea typeface="+mn-ea"/>
                <a:cs typeface="+mn-cs"/>
              </a:rPr>
              <a:t>Calendário de Vacinação </a:t>
            </a:r>
            <a:r>
              <a:rPr kumimoji="0" lang="pt-BR" sz="600" b="0" i="1" u="none" strike="noStrike" kern="1200" cap="none" spc="0" normalizeH="0" baseline="0" noProof="0" dirty="0" err="1">
                <a:ln>
                  <a:noFill/>
                </a:ln>
                <a:solidFill>
                  <a:prstClr val="black"/>
                </a:solidFill>
                <a:effectLst/>
                <a:uLnTx/>
                <a:uFillTx/>
                <a:latin typeface="Calibri" panose="020F0502020204030204"/>
                <a:ea typeface="+mn-ea"/>
                <a:cs typeface="+mn-cs"/>
              </a:rPr>
              <a:t>SBIm</a:t>
            </a:r>
            <a:r>
              <a:rPr kumimoji="0" lang="pt-BR" sz="600" b="0" i="1" u="none" strike="noStrike" kern="1200" cap="none" spc="0" normalizeH="0" baseline="0" noProof="0" dirty="0">
                <a:ln>
                  <a:noFill/>
                </a:ln>
                <a:solidFill>
                  <a:prstClr val="black"/>
                </a:solidFill>
                <a:effectLst/>
                <a:uLnTx/>
                <a:uFillTx/>
                <a:latin typeface="Calibri" panose="020F0502020204030204"/>
                <a:ea typeface="+mn-ea"/>
                <a:cs typeface="+mn-cs"/>
              </a:rPr>
              <a:t> Gestante: Recomendações da Sociedade Brasileira de Imunizações (</a:t>
            </a:r>
            <a:r>
              <a:rPr kumimoji="0" lang="pt-BR" sz="600" b="0" i="1" u="none" strike="noStrike" kern="1200" cap="none" spc="0" normalizeH="0" baseline="0" noProof="0" dirty="0" err="1">
                <a:ln>
                  <a:noFill/>
                </a:ln>
                <a:solidFill>
                  <a:prstClr val="black"/>
                </a:solidFill>
                <a:effectLst/>
                <a:uLnTx/>
                <a:uFillTx/>
                <a:latin typeface="Calibri" panose="020F0502020204030204"/>
                <a:ea typeface="+mn-ea"/>
                <a:cs typeface="+mn-cs"/>
              </a:rPr>
              <a:t>SBIm</a:t>
            </a:r>
            <a:r>
              <a:rPr kumimoji="0" lang="pt-BR" sz="600" b="0" i="1" u="none" strike="noStrike" kern="1200" cap="none" spc="0" normalizeH="0" baseline="0" noProof="0" dirty="0">
                <a:ln>
                  <a:noFill/>
                </a:ln>
                <a:solidFill>
                  <a:prstClr val="black"/>
                </a:solidFill>
                <a:effectLst/>
                <a:uLnTx/>
                <a:uFillTx/>
                <a:latin typeface="Calibri" panose="020F0502020204030204"/>
                <a:ea typeface="+mn-ea"/>
                <a:cs typeface="+mn-cs"/>
              </a:rPr>
              <a:t>) – 2025/2026</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rPr>
              <a:t>. Disponível em: https://sbim.org.br/</a:t>
            </a:r>
            <a:r>
              <a:rPr kumimoji="0" lang="pt-BR" sz="600" b="0" i="0" u="none" strike="noStrike" kern="1200" cap="none" spc="0" normalizeH="0" baseline="0" noProof="0" dirty="0" err="1">
                <a:ln>
                  <a:noFill/>
                </a:ln>
                <a:solidFill>
                  <a:prstClr val="black"/>
                </a:solidFill>
                <a:effectLst/>
                <a:uLnTx/>
                <a:uFillTx/>
                <a:latin typeface="Calibri" panose="020F0502020204030204"/>
                <a:ea typeface="+mn-ea"/>
                <a:cs typeface="+mn-cs"/>
              </a:rPr>
              <a:t>images</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pt-BR" sz="600" b="0" i="0" u="none" strike="noStrike" kern="1200" cap="none" spc="0" normalizeH="0" baseline="0" noProof="0" dirty="0" err="1">
                <a:ln>
                  <a:noFill/>
                </a:ln>
                <a:solidFill>
                  <a:prstClr val="black"/>
                </a:solidFill>
                <a:effectLst/>
                <a:uLnTx/>
                <a:uFillTx/>
                <a:latin typeface="Calibri" panose="020F0502020204030204"/>
                <a:ea typeface="+mn-ea"/>
                <a:cs typeface="+mn-cs"/>
              </a:rPr>
              <a:t>calendarios</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rPr>
              <a:t>/calend-sbim-gestante.pdf. </a:t>
            </a:r>
            <a:r>
              <a:rPr kumimoji="0" lang="pt-BR" sz="600" b="1" i="0" u="none" strike="noStrike" kern="1200" cap="none" spc="0" normalizeH="0" baseline="0" noProof="0" dirty="0">
                <a:ln>
                  <a:noFill/>
                </a:ln>
                <a:solidFill>
                  <a:prstClr val="black"/>
                </a:solidFill>
                <a:effectLst/>
                <a:uLnTx/>
                <a:uFillTx/>
                <a:latin typeface="Calibri" panose="020F0502020204030204"/>
                <a:ea typeface="+mn-ea"/>
                <a:cs typeface="+mn-cs"/>
              </a:rPr>
              <a:t>Acesso em:</a:t>
            </a:r>
            <a:r>
              <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rPr>
              <a:t> 26 mar. 2025.</a:t>
            </a:r>
          </a:p>
        </p:txBody>
      </p:sp>
      <p:sp>
        <p:nvSpPr>
          <p:cNvPr id="2" name="Retângulo: Cantos Arredondados 1">
            <a:extLst>
              <a:ext uri="{FF2B5EF4-FFF2-40B4-BE49-F238E27FC236}">
                <a16:creationId xmlns:a16="http://schemas.microsoft.com/office/drawing/2014/main" id="{A64F6724-2D8A-8BAB-145F-888EB8D30B93}"/>
              </a:ext>
            </a:extLst>
          </p:cNvPr>
          <p:cNvSpPr/>
          <p:nvPr/>
        </p:nvSpPr>
        <p:spPr>
          <a:xfrm>
            <a:off x="6326383" y="3765040"/>
            <a:ext cx="5534808" cy="1042965"/>
          </a:xfrm>
          <a:prstGeom prst="roundRect">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pt-B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ixaDeTexto 2">
            <a:extLst>
              <a:ext uri="{FF2B5EF4-FFF2-40B4-BE49-F238E27FC236}">
                <a16:creationId xmlns:a16="http://schemas.microsoft.com/office/drawing/2014/main" id="{3721E9F8-A125-281E-02DD-CEC93D628042}"/>
              </a:ext>
            </a:extLst>
          </p:cNvPr>
          <p:cNvSpPr txBox="1"/>
          <p:nvPr/>
        </p:nvSpPr>
        <p:spPr>
          <a:xfrm>
            <a:off x="6642053" y="4117515"/>
            <a:ext cx="1440000" cy="338554"/>
          </a:xfrm>
          <a:prstGeom prst="rect">
            <a:avLst/>
          </a:prstGeom>
          <a:noFill/>
        </p:spPr>
        <p:txBody>
          <a:bodyPr wrap="square">
            <a:spAutoFit/>
          </a:bodyPr>
          <a:lstStyle/>
          <a:p>
            <a:pPr marL="0" marR="0" lvl="0" indent="0" algn="ctr" defTabSz="22852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Pfizer Tomorrow" panose="02010503040201060303" pitchFamily="50" charset="0"/>
                <a:ea typeface="+mn-ea"/>
                <a:cs typeface="+mn-cs"/>
              </a:rPr>
              <a:t>Hepatite B</a:t>
            </a:r>
          </a:p>
        </p:txBody>
      </p:sp>
      <p:cxnSp>
        <p:nvCxnSpPr>
          <p:cNvPr id="6" name="Conector reto 5">
            <a:extLst>
              <a:ext uri="{FF2B5EF4-FFF2-40B4-BE49-F238E27FC236}">
                <a16:creationId xmlns:a16="http://schemas.microsoft.com/office/drawing/2014/main" id="{9112151B-ACE7-D1D8-3D37-AE6B64B078A3}"/>
              </a:ext>
            </a:extLst>
          </p:cNvPr>
          <p:cNvCxnSpPr>
            <a:cxnSpLocks/>
          </p:cNvCxnSpPr>
          <p:nvPr/>
        </p:nvCxnSpPr>
        <p:spPr>
          <a:xfrm>
            <a:off x="8356163" y="3899007"/>
            <a:ext cx="0" cy="77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1ACAEFE6-493D-9527-9156-86F3E7A40CF4}"/>
              </a:ext>
            </a:extLst>
          </p:cNvPr>
          <p:cNvSpPr txBox="1"/>
          <p:nvPr/>
        </p:nvSpPr>
        <p:spPr>
          <a:xfrm>
            <a:off x="8402851" y="3956247"/>
            <a:ext cx="3420000" cy="769441"/>
          </a:xfrm>
          <a:prstGeom prst="rect">
            <a:avLst/>
          </a:prstGeom>
          <a:noFill/>
        </p:spPr>
        <p:txBody>
          <a:bodyPr wrap="square">
            <a:spAutoFit/>
          </a:bodyPr>
          <a:lstStyle>
            <a:defPPr>
              <a:defRPr lang="en-US"/>
            </a:defPPr>
            <a:lvl1pPr>
              <a:defRPr sz="1000">
                <a:solidFill>
                  <a:schemeClr val="bg1"/>
                </a:solidFill>
                <a:latin typeface="Arial" panose="020B0604020202020204" pitchFamily="34" charset="0"/>
                <a:cs typeface="Arial" panose="020B0604020202020204" pitchFamily="34" charset="0"/>
              </a:defRPr>
            </a:lvl1p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Três doses, no esquema 0-1-6 meses.</a:t>
            </a:r>
          </a:p>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vacina hepatite B deve ser aplicada em gestantes não anteriormente vacinadas e suscetíveis à infecção.</a:t>
            </a:r>
          </a:p>
        </p:txBody>
      </p:sp>
      <p:sp>
        <p:nvSpPr>
          <p:cNvPr id="9" name="CaixaDeTexto 8">
            <a:extLst>
              <a:ext uri="{FF2B5EF4-FFF2-40B4-BE49-F238E27FC236}">
                <a16:creationId xmlns:a16="http://schemas.microsoft.com/office/drawing/2014/main" id="{06159D2B-D1D0-150D-DECE-FC119F96818C}"/>
              </a:ext>
            </a:extLst>
          </p:cNvPr>
          <p:cNvSpPr txBox="1"/>
          <p:nvPr/>
        </p:nvSpPr>
        <p:spPr>
          <a:xfrm>
            <a:off x="9945462" y="4344959"/>
            <a:ext cx="326230" cy="281635"/>
          </a:xfrm>
          <a:prstGeom prst="rect">
            <a:avLst/>
          </a:prstGeom>
          <a:noFill/>
        </p:spPr>
        <p:txBody>
          <a:bodyPr wrap="square">
            <a:sp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pt-BR" sz="7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1" name="CaixaDeTexto 10">
            <a:extLst>
              <a:ext uri="{FF2B5EF4-FFF2-40B4-BE49-F238E27FC236}">
                <a16:creationId xmlns:a16="http://schemas.microsoft.com/office/drawing/2014/main" id="{CFA71C57-0725-4F53-BA20-5542E30271D1}"/>
              </a:ext>
            </a:extLst>
          </p:cNvPr>
          <p:cNvSpPr txBox="1"/>
          <p:nvPr/>
        </p:nvSpPr>
        <p:spPr>
          <a:xfrm>
            <a:off x="508768" y="6006331"/>
            <a:ext cx="11169926" cy="461665"/>
          </a:xfrm>
          <a:prstGeom prst="rect">
            <a:avLst/>
          </a:prstGeom>
          <a:noFill/>
        </p:spPr>
        <p:txBody>
          <a:bodyPr wrap="square">
            <a:spAutoFit/>
          </a:bodyPr>
          <a:lstStyle>
            <a:defPPr marR="0" lvl="0" algn="l" rtl="0">
              <a:lnSpc>
                <a:spcPct val="100000"/>
              </a:lnSpc>
              <a:spcBef>
                <a:spcPts val="0"/>
              </a:spcBef>
              <a:spcAft>
                <a:spcPts val="0"/>
              </a:spcAft>
            </a:defPPr>
            <a:lvl1pPr marL="0" indent="0" defTabSz="228520" eaLnBrk="1" fontAlgn="auto" latinLnBrk="0" hangingPunct="1">
              <a:buClrTx/>
              <a:buSzTx/>
              <a:buFontTx/>
              <a:buNone/>
              <a:tabLst/>
              <a:defRPr kumimoji="0" sz="800" kern="1200" spc="0" normalizeH="0" baseline="0">
                <a:ln>
                  <a:noFill/>
                </a:ln>
                <a:solidFill>
                  <a:prstClr val="black"/>
                </a:solidFill>
                <a:effectLst/>
                <a:uLnTx/>
                <a:uFillTx/>
                <a:latin typeface="Arial" panose="020B0604020202020204" pitchFamily="34" charset="0"/>
                <a:ea typeface="+mn-ea"/>
                <a:cs typeface="Arial" panose="020B0604020202020204" pitchFamily="34" charset="0"/>
              </a:defRPr>
            </a:lvl1pPr>
          </a:lstStyle>
          <a:p>
            <a:pPr algn="ctr"/>
            <a:r>
              <a:rPr lang="pt-BR" dirty="0"/>
              <a:t>As informações relativas a sugestão de calendário de vacinação apresentadas neste material foram extraídas integralmente do material oficial elaborado por [</a:t>
            </a:r>
            <a:r>
              <a:rPr lang="pt-BR" dirty="0" err="1"/>
              <a:t>SBIm</a:t>
            </a:r>
            <a:r>
              <a:rPr lang="pt-BR" dirty="0"/>
              <a:t>], disponível em: https://sbim.org.br/</a:t>
            </a:r>
            <a:r>
              <a:rPr lang="pt-BR" dirty="0" err="1"/>
              <a:t>images</a:t>
            </a:r>
            <a:r>
              <a:rPr lang="pt-BR" dirty="0"/>
              <a:t>/gestante-Calend-SBIm-2025-251124-web.pdf_2025-11-24.pdf.  A Pfizer não se responsabiliza pelo conteúdo ou atualizações dessas informações. A bula do produto deve ser sempre consultada, e a decisão final sobre quaisquer condutas cabem exclusivamente ao médico responsável pelo paciente.</a:t>
            </a:r>
          </a:p>
        </p:txBody>
      </p:sp>
    </p:spTree>
    <p:extLst>
      <p:ext uri="{BB962C8B-B14F-4D97-AF65-F5344CB8AC3E}">
        <p14:creationId xmlns:p14="http://schemas.microsoft.com/office/powerpoint/2010/main" val="3674854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13"/>
        <p:cNvGrpSpPr/>
        <p:nvPr/>
      </p:nvGrpSpPr>
      <p:grpSpPr>
        <a:xfrm>
          <a:off x="0" y="0"/>
          <a:ext cx="0" cy="0"/>
          <a:chOff x="0" y="0"/>
          <a:chExt cx="0" cy="0"/>
        </a:xfrm>
      </p:grpSpPr>
      <p:sp>
        <p:nvSpPr>
          <p:cNvPr id="15814" name="Google Shape;15814;p140"/>
          <p:cNvSpPr txBox="1">
            <a:spLocks noGrp="1"/>
          </p:cNvSpPr>
          <p:nvPr>
            <p:ph type="title"/>
          </p:nvPr>
        </p:nvSpPr>
        <p:spPr>
          <a:xfrm>
            <a:off x="4577532" y="2663843"/>
            <a:ext cx="6841200" cy="1314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0000CA"/>
              </a:buClr>
              <a:buSzPts val="6000"/>
              <a:buFont typeface="Tomorrow"/>
              <a:buNone/>
            </a:pPr>
            <a:r>
              <a:rPr lang="en-US" sz="6000" b="1" u="sng" dirty="0" err="1">
                <a:solidFill>
                  <a:srgbClr val="0000CA"/>
                </a:solidFill>
                <a:latin typeface="Tomorrow"/>
                <a:ea typeface="Tomorrow"/>
                <a:cs typeface="Tomorrow"/>
                <a:sym typeface="Tomorrow"/>
              </a:rPr>
              <a:t>Entendendo</a:t>
            </a:r>
            <a:r>
              <a:rPr lang="en-US" sz="6000" b="1" u="sng" dirty="0">
                <a:solidFill>
                  <a:srgbClr val="0000CA"/>
                </a:solidFill>
                <a:latin typeface="Tomorrow"/>
                <a:ea typeface="Tomorrow"/>
                <a:cs typeface="Tomorrow"/>
                <a:sym typeface="Tomorrow"/>
              </a:rPr>
              <a:t> o VSR</a:t>
            </a:r>
            <a:endParaRPr dirty="0"/>
          </a:p>
        </p:txBody>
      </p:sp>
      <p:pic>
        <p:nvPicPr>
          <p:cNvPr id="15815" name="Google Shape;15815;p140"/>
          <p:cNvPicPr preferRelativeResize="0"/>
          <p:nvPr/>
        </p:nvPicPr>
        <p:blipFill/>
        <p:spPr>
          <a:xfrm>
            <a:off x="10589194" y="235795"/>
            <a:ext cx="1257865" cy="511337"/>
          </a:xfrm>
          <a:prstGeom prst="rect">
            <a:avLst/>
          </a:prstGeom>
          <a:noFill/>
          <a:ln>
            <a:noFill/>
          </a:ln>
        </p:spPr>
      </p:pic>
      <p:pic>
        <p:nvPicPr>
          <p:cNvPr id="15816" name="Google Shape;15816;p140" descr="Covid-19 com preenchimento sólido"/>
          <p:cNvPicPr preferRelativeResize="0"/>
          <p:nvPr/>
        </p:nvPicPr>
        <p:blipFill rotWithShape="1">
          <a:blip r:embed="rId3">
            <a:alphaModFix/>
          </a:blip>
          <a:srcRect/>
          <a:stretch/>
        </p:blipFill>
        <p:spPr>
          <a:xfrm>
            <a:off x="83634" y="2453990"/>
            <a:ext cx="1734015" cy="1734015"/>
          </a:xfrm>
          <a:prstGeom prst="rect">
            <a:avLst/>
          </a:prstGeom>
          <a:noFill/>
          <a:ln>
            <a:noFill/>
          </a:ln>
        </p:spPr>
      </p:pic>
      <p:pic>
        <p:nvPicPr>
          <p:cNvPr id="15817" name="Google Shape;15817;p140" descr="Covid-19 estrutura de tópicos"/>
          <p:cNvPicPr preferRelativeResize="0"/>
          <p:nvPr/>
        </p:nvPicPr>
        <p:blipFill rotWithShape="1">
          <a:blip r:embed="rId4">
            <a:alphaModFix/>
          </a:blip>
          <a:srcRect/>
          <a:stretch/>
        </p:blipFill>
        <p:spPr>
          <a:xfrm>
            <a:off x="1156010" y="3978154"/>
            <a:ext cx="914400" cy="914400"/>
          </a:xfrm>
          <a:prstGeom prst="rect">
            <a:avLst/>
          </a:prstGeom>
          <a:noFill/>
          <a:ln>
            <a:noFill/>
          </a:ln>
        </p:spPr>
      </p:pic>
      <p:sp>
        <p:nvSpPr>
          <p:cNvPr id="15818" name="Google Shape;15818;p140"/>
          <p:cNvSpPr txBox="1"/>
          <p:nvPr/>
        </p:nvSpPr>
        <p:spPr>
          <a:xfrm>
            <a:off x="4158762" y="3789388"/>
            <a:ext cx="7169700" cy="79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CA"/>
              </a:buClr>
              <a:buSzPts val="2400"/>
              <a:buFont typeface="Tomorrow"/>
              <a:buNone/>
            </a:pPr>
            <a:r>
              <a:rPr lang="en-US" sz="2400" b="1" i="0" u="none" strike="noStrike" cap="none" dirty="0">
                <a:solidFill>
                  <a:srgbClr val="0000CA"/>
                </a:solidFill>
                <a:latin typeface="Tomorrow"/>
                <a:ea typeface="Tomorrow"/>
                <a:cs typeface="Tomorrow"/>
                <a:sym typeface="Tomorrow"/>
              </a:rPr>
              <a:t>dados </a:t>
            </a:r>
            <a:r>
              <a:rPr lang="en-US" sz="2400" b="1" i="0" u="none" strike="noStrike" cap="none" dirty="0" err="1">
                <a:solidFill>
                  <a:srgbClr val="0000CA"/>
                </a:solidFill>
                <a:latin typeface="Tomorrow"/>
                <a:ea typeface="Tomorrow"/>
                <a:cs typeface="Tomorrow"/>
                <a:sym typeface="Tomorrow"/>
              </a:rPr>
              <a:t>epidemiológicos</a:t>
            </a:r>
            <a:r>
              <a:rPr lang="en-US" sz="2400" b="1" i="0" u="none" strike="noStrike" cap="none" dirty="0">
                <a:solidFill>
                  <a:srgbClr val="0000CA"/>
                </a:solidFill>
                <a:latin typeface="Tomorrow"/>
                <a:ea typeface="Tomorrow"/>
                <a:cs typeface="Tomorrow"/>
                <a:sym typeface="Tomorrow"/>
              </a:rPr>
              <a:t> e a carga da </a:t>
            </a:r>
            <a:r>
              <a:rPr lang="en-US" sz="2400" b="1" i="0" u="none" strike="noStrike" cap="none" dirty="0" err="1">
                <a:solidFill>
                  <a:srgbClr val="0000CA"/>
                </a:solidFill>
                <a:latin typeface="Tomorrow"/>
                <a:ea typeface="Tomorrow"/>
                <a:cs typeface="Tomorrow"/>
                <a:sym typeface="Tomorrow"/>
              </a:rPr>
              <a:t>doença</a:t>
            </a:r>
            <a:r>
              <a:rPr lang="en-US" sz="2400" b="1" i="0" u="none" strike="noStrike" cap="none" dirty="0">
                <a:solidFill>
                  <a:srgbClr val="0000CA"/>
                </a:solidFill>
                <a:latin typeface="Tomorrow"/>
                <a:ea typeface="Tomorrow"/>
                <a:cs typeface="Tomorrow"/>
                <a:sym typeface="Tomorrow"/>
              </a:rPr>
              <a:t> em </a:t>
            </a:r>
            <a:r>
              <a:rPr lang="en-US" sz="2400" b="1" i="0" u="none" strike="noStrike" cap="none" dirty="0" err="1">
                <a:solidFill>
                  <a:srgbClr val="0000CA"/>
                </a:solidFill>
                <a:latin typeface="Tomorrow"/>
                <a:ea typeface="Tomorrow"/>
                <a:cs typeface="Tomorrow"/>
                <a:sym typeface="Tomorrow"/>
              </a:rPr>
              <a:t>crianças</a:t>
            </a:r>
            <a:r>
              <a:rPr lang="en-US" sz="2400" b="1" i="0" u="none" strike="noStrike" cap="none" dirty="0">
                <a:solidFill>
                  <a:srgbClr val="0000CA"/>
                </a:solidFill>
                <a:latin typeface="Tomorrow"/>
                <a:ea typeface="Tomorrow"/>
                <a:cs typeface="Tomorrow"/>
                <a:sym typeface="Tomorrow"/>
              </a:rPr>
              <a:t>. </a:t>
            </a:r>
            <a:endParaRPr sz="2400" b="1" i="0" u="none" strike="noStrike" cap="none" baseline="30000" dirty="0">
              <a:solidFill>
                <a:srgbClr val="0000CA"/>
              </a:solidFill>
              <a:latin typeface="Tomorrow"/>
              <a:ea typeface="Tomorrow"/>
              <a:cs typeface="Tomorrow"/>
              <a:sym typeface="Tomorrow"/>
            </a:endParaRPr>
          </a:p>
        </p:txBody>
      </p:sp>
      <p:sp>
        <p:nvSpPr>
          <p:cNvPr id="3" name="CaixaDeTexto 2">
            <a:extLst>
              <a:ext uri="{FF2B5EF4-FFF2-40B4-BE49-F238E27FC236}">
                <a16:creationId xmlns:a16="http://schemas.microsoft.com/office/drawing/2014/main" id="{F11DBC52-BBE2-544E-0B19-090848A961D0}"/>
              </a:ext>
            </a:extLst>
          </p:cNvPr>
          <p:cNvSpPr txBox="1"/>
          <p:nvPr/>
        </p:nvSpPr>
        <p:spPr>
          <a:xfrm>
            <a:off x="83634" y="6416718"/>
            <a:ext cx="2859786" cy="276999"/>
          </a:xfrm>
          <a:prstGeom prst="rect">
            <a:avLst/>
          </a:prstGeom>
          <a:noFill/>
        </p:spPr>
        <p:txBody>
          <a:bodyPr wrap="square">
            <a:spAutoFit/>
          </a:bodyPr>
          <a:lstStyle/>
          <a:p>
            <a:r>
              <a:rPr lang="pt-BR" sz="1200" b="1" dirty="0">
                <a:solidFill>
                  <a:schemeClr val="bg1"/>
                </a:solidFill>
                <a:sym typeface="Lato"/>
              </a:rPr>
              <a:t>VSR: </a:t>
            </a:r>
            <a:r>
              <a:rPr lang="pt-BR" sz="1200" dirty="0">
                <a:solidFill>
                  <a:schemeClr val="bg1"/>
                </a:solidFill>
                <a:sym typeface="Lato"/>
              </a:rPr>
              <a:t>Vírus Sincicial Respiratório </a:t>
            </a:r>
            <a:endParaRPr lang="pt-BR" sz="1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Texto&#10;&#10;O conteúdo gerado por IA pode estar incorreto.">
            <a:extLst>
              <a:ext uri="{FF2B5EF4-FFF2-40B4-BE49-F238E27FC236}">
                <a16:creationId xmlns:a16="http://schemas.microsoft.com/office/drawing/2014/main" id="{A7C3CB61-EDE8-C220-1513-4722F6B9D65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rcRect l="1523" t="3019" r="1467" b="1664"/>
          <a:stretch>
            <a:fillRect/>
          </a:stretch>
        </p:blipFill>
        <p:spPr>
          <a:xfrm>
            <a:off x="1380931" y="1558212"/>
            <a:ext cx="9433250" cy="4590662"/>
          </a:xfrm>
          <a:prstGeom prst="rect">
            <a:avLst/>
          </a:prstGeom>
        </p:spPr>
      </p:pic>
      <p:sp>
        <p:nvSpPr>
          <p:cNvPr id="5" name="Google Shape;15771;p139">
            <a:extLst>
              <a:ext uri="{FF2B5EF4-FFF2-40B4-BE49-F238E27FC236}">
                <a16:creationId xmlns:a16="http://schemas.microsoft.com/office/drawing/2014/main" id="{9E5BF646-2EF2-02A7-16AF-ABD61F73557B}"/>
              </a:ext>
            </a:extLst>
          </p:cNvPr>
          <p:cNvSpPr txBox="1"/>
          <p:nvPr/>
        </p:nvSpPr>
        <p:spPr>
          <a:xfrm>
            <a:off x="561192" y="472847"/>
            <a:ext cx="9861101" cy="39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C9"/>
              </a:buClr>
              <a:buSzPts val="2800"/>
              <a:buFont typeface="Tomorrow"/>
              <a:buNone/>
            </a:pPr>
            <a:r>
              <a:rPr lang="en-US" sz="2800" b="1" dirty="0" err="1">
                <a:solidFill>
                  <a:srgbClr val="0000C9"/>
                </a:solidFill>
                <a:latin typeface="Tomorrow"/>
                <a:ea typeface="Tomorrow"/>
                <a:cs typeface="Tomorrow"/>
                <a:sym typeface="Tomorrow"/>
              </a:rPr>
              <a:t>Implementação</a:t>
            </a:r>
            <a:r>
              <a:rPr lang="en-US" sz="2800" b="1" dirty="0">
                <a:solidFill>
                  <a:srgbClr val="0000C9"/>
                </a:solidFill>
                <a:latin typeface="Tomorrow"/>
                <a:ea typeface="Tomorrow"/>
                <a:cs typeface="Tomorrow"/>
                <a:sym typeface="Tomorrow"/>
              </a:rPr>
              <a:t> da Vacinação Contra o VSR no SUS</a:t>
            </a:r>
            <a:r>
              <a:rPr lang="en-US" sz="2800" b="1" baseline="30000" dirty="0">
                <a:solidFill>
                  <a:srgbClr val="0000C9"/>
                </a:solidFill>
                <a:latin typeface="Tomorrow"/>
                <a:ea typeface="Tomorrow"/>
                <a:cs typeface="Tomorrow"/>
                <a:sym typeface="Tomorrow"/>
              </a:rPr>
              <a:t>1 </a:t>
            </a:r>
            <a:endParaRPr sz="2800" b="1" i="0" u="none" strike="noStrike" cap="none" baseline="30000" dirty="0">
              <a:solidFill>
                <a:srgbClr val="0000C9"/>
              </a:solidFill>
              <a:latin typeface="Tomorrow"/>
              <a:ea typeface="Tomorrow"/>
              <a:cs typeface="Tomorrow"/>
              <a:sym typeface="Tomorrow"/>
            </a:endParaRPr>
          </a:p>
        </p:txBody>
      </p:sp>
      <p:pic>
        <p:nvPicPr>
          <p:cNvPr id="8" name="Google Shape;13398;p127">
            <a:extLst>
              <a:ext uri="{FF2B5EF4-FFF2-40B4-BE49-F238E27FC236}">
                <a16:creationId xmlns:a16="http://schemas.microsoft.com/office/drawing/2014/main" id="{B56AC7E3-5E42-C6D4-408F-9BD07634944E}"/>
              </a:ext>
            </a:extLst>
          </p:cNvPr>
          <p:cNvPicPr preferRelativeResize="0"/>
          <p:nvPr/>
        </p:nvPicPr>
        <p:blipFill rotWithShape="1">
          <a:blip r:embed="rId4">
            <a:alphaModFix/>
          </a:blip>
          <a:srcRect/>
          <a:stretch/>
        </p:blipFill>
        <p:spPr>
          <a:xfrm>
            <a:off x="11314771" y="6454107"/>
            <a:ext cx="706245" cy="278478"/>
          </a:xfrm>
          <a:prstGeom prst="rect">
            <a:avLst/>
          </a:prstGeom>
          <a:noFill/>
          <a:ln>
            <a:noFill/>
          </a:ln>
        </p:spPr>
      </p:pic>
      <p:sp>
        <p:nvSpPr>
          <p:cNvPr id="2" name="Retângulo 1">
            <a:extLst>
              <a:ext uri="{FF2B5EF4-FFF2-40B4-BE49-F238E27FC236}">
                <a16:creationId xmlns:a16="http://schemas.microsoft.com/office/drawing/2014/main" id="{871414A1-2A2B-6D1D-3C68-601E4A737BF0}"/>
              </a:ext>
            </a:extLst>
          </p:cNvPr>
          <p:cNvSpPr/>
          <p:nvPr/>
        </p:nvSpPr>
        <p:spPr>
          <a:xfrm>
            <a:off x="338328" y="6330781"/>
            <a:ext cx="1042416"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8B6B33F1-E153-176D-AE07-C01A6AC044CF}"/>
              </a:ext>
            </a:extLst>
          </p:cNvPr>
          <p:cNvPicPr preferRelativeResize="0"/>
          <p:nvPr/>
        </p:nvPicPr>
        <p:blipFill rotWithShape="1">
          <a:blip r:embed="rId4">
            <a:alphaModFix/>
          </a:blip>
          <a:srcRect/>
          <a:stretch/>
        </p:blipFill>
        <p:spPr>
          <a:xfrm>
            <a:off x="533400" y="6399091"/>
            <a:ext cx="706245" cy="278478"/>
          </a:xfrm>
          <a:prstGeom prst="rect">
            <a:avLst/>
          </a:prstGeom>
          <a:noFill/>
          <a:ln>
            <a:noFill/>
          </a:ln>
        </p:spPr>
      </p:pic>
      <p:sp>
        <p:nvSpPr>
          <p:cNvPr id="9" name="CaixaDeTexto 8">
            <a:extLst>
              <a:ext uri="{FF2B5EF4-FFF2-40B4-BE49-F238E27FC236}">
                <a16:creationId xmlns:a16="http://schemas.microsoft.com/office/drawing/2014/main" id="{3F465F54-DEC5-3BE1-51FD-F5A7C7AEADDE}"/>
              </a:ext>
            </a:extLst>
          </p:cNvPr>
          <p:cNvSpPr txBox="1"/>
          <p:nvPr/>
        </p:nvSpPr>
        <p:spPr>
          <a:xfrm>
            <a:off x="1520889" y="6450470"/>
            <a:ext cx="8285584" cy="307777"/>
          </a:xfrm>
          <a:prstGeom prst="rect">
            <a:avLst/>
          </a:prstGeom>
          <a:noFill/>
        </p:spPr>
        <p:txBody>
          <a:bodyPr wrap="square">
            <a:spAutoFit/>
          </a:bodyPr>
          <a:lstStyle/>
          <a:p>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1. Brasil. Ministério da Saúde. Estratégia contra o vírus sincicial respiratório (VSR) em gestantes. Secretaria de Vigilância em Saúde e Ambiente. Departamento do Programa Nacional de Imunizações (DPNI). Brasília, 2025. Disponível em: https://www.gov.br/</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saude</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pt-br</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vacinacao</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publicacoes</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/estrategia-de-vacinacao-contra-o-virus-sincicial-respiratorio-em-gestantes.pdf. Acesso em: 19 jan. 2026.</a:t>
            </a:r>
          </a:p>
        </p:txBody>
      </p:sp>
    </p:spTree>
    <p:extLst>
      <p:ext uri="{BB962C8B-B14F-4D97-AF65-F5344CB8AC3E}">
        <p14:creationId xmlns:p14="http://schemas.microsoft.com/office/powerpoint/2010/main" val="2694558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4F452-E693-9089-F225-A68BEAFF17B6}"/>
            </a:ext>
          </a:extLst>
        </p:cNvPr>
        <p:cNvGrpSpPr/>
        <p:nvPr/>
      </p:nvGrpSpPr>
      <p:grpSpPr>
        <a:xfrm>
          <a:off x="0" y="0"/>
          <a:ext cx="0" cy="0"/>
          <a:chOff x="0" y="0"/>
          <a:chExt cx="0" cy="0"/>
        </a:xfrm>
      </p:grpSpPr>
      <p:sp>
        <p:nvSpPr>
          <p:cNvPr id="5" name="Google Shape;15771;p139">
            <a:extLst>
              <a:ext uri="{FF2B5EF4-FFF2-40B4-BE49-F238E27FC236}">
                <a16:creationId xmlns:a16="http://schemas.microsoft.com/office/drawing/2014/main" id="{507BECBA-B20E-2B60-777A-DA5941890353}"/>
              </a:ext>
            </a:extLst>
          </p:cNvPr>
          <p:cNvSpPr txBox="1"/>
          <p:nvPr/>
        </p:nvSpPr>
        <p:spPr>
          <a:xfrm>
            <a:off x="561192" y="472847"/>
            <a:ext cx="9861101" cy="39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C9"/>
              </a:buClr>
              <a:buSzPts val="2800"/>
              <a:buFont typeface="Tomorrow"/>
              <a:buNone/>
            </a:pPr>
            <a:r>
              <a:rPr lang="en-US" sz="2800" b="1" i="0" u="none" strike="noStrike" cap="none" dirty="0" err="1">
                <a:solidFill>
                  <a:srgbClr val="0000C9"/>
                </a:solidFill>
                <a:latin typeface="Tomorrow"/>
                <a:ea typeface="Tomorrow"/>
                <a:cs typeface="Tomorrow"/>
                <a:sym typeface="Tomorrow"/>
              </a:rPr>
              <a:t>Especificações</a:t>
            </a:r>
            <a:r>
              <a:rPr lang="en-US" sz="2800" b="1" i="0" u="none" strike="noStrike" cap="none" dirty="0">
                <a:solidFill>
                  <a:srgbClr val="0000C9"/>
                </a:solidFill>
                <a:latin typeface="Tomorrow"/>
                <a:ea typeface="Tomorrow"/>
                <a:cs typeface="Tomorrow"/>
                <a:sym typeface="Tomorrow"/>
              </a:rPr>
              <a:t> Técnicas e Rede de Frio</a:t>
            </a:r>
            <a:r>
              <a:rPr lang="en-US" sz="2800" b="1" i="0" u="none" strike="noStrike" cap="none" baseline="30000" dirty="0">
                <a:solidFill>
                  <a:srgbClr val="0000C9"/>
                </a:solidFill>
                <a:latin typeface="Tomorrow"/>
                <a:ea typeface="Tomorrow"/>
                <a:cs typeface="Tomorrow"/>
                <a:sym typeface="Tomorrow"/>
              </a:rPr>
              <a:t>1</a:t>
            </a:r>
            <a:endParaRPr sz="2800" b="1" i="0" u="none" strike="noStrike" cap="none" baseline="30000" dirty="0">
              <a:solidFill>
                <a:srgbClr val="0000C9"/>
              </a:solidFill>
              <a:latin typeface="Tomorrow"/>
              <a:ea typeface="Tomorrow"/>
              <a:cs typeface="Tomorrow"/>
              <a:sym typeface="Tomorrow"/>
            </a:endParaRPr>
          </a:p>
        </p:txBody>
      </p:sp>
      <p:pic>
        <p:nvPicPr>
          <p:cNvPr id="6" name="Imagem 5" descr="Texto&#10;&#10;O conteúdo gerado por IA pode estar incorreto.">
            <a:extLst>
              <a:ext uri="{FF2B5EF4-FFF2-40B4-BE49-F238E27FC236}">
                <a16:creationId xmlns:a16="http://schemas.microsoft.com/office/drawing/2014/main" id="{EC0405D3-E12E-D3AE-33C9-3BCAC4B60EA1}"/>
              </a:ext>
            </a:extLst>
          </p:cNvPr>
          <p:cNvPicPr>
            <a:picLocks noChangeAspect="1"/>
          </p:cNvPicPr>
          <p:nvPr/>
        </p:nvPicPr>
        <p:blipFill>
          <a:blip r:embed="rId2"/>
          <a:srcRect l="58706" t="4790" b="4388"/>
          <a:stretch>
            <a:fillRect/>
          </a:stretch>
        </p:blipFill>
        <p:spPr>
          <a:xfrm>
            <a:off x="7993477" y="718111"/>
            <a:ext cx="3183954" cy="3213326"/>
          </a:xfrm>
          <a:prstGeom prst="rect">
            <a:avLst/>
          </a:prstGeom>
        </p:spPr>
      </p:pic>
      <p:sp>
        <p:nvSpPr>
          <p:cNvPr id="8" name="CaixaDeTexto 7">
            <a:extLst>
              <a:ext uri="{FF2B5EF4-FFF2-40B4-BE49-F238E27FC236}">
                <a16:creationId xmlns:a16="http://schemas.microsoft.com/office/drawing/2014/main" id="{A0AF2715-F081-492F-C7F5-A77A2C6C8022}"/>
              </a:ext>
            </a:extLst>
          </p:cNvPr>
          <p:cNvSpPr txBox="1"/>
          <p:nvPr/>
        </p:nvSpPr>
        <p:spPr>
          <a:xfrm>
            <a:off x="1635920" y="6580227"/>
            <a:ext cx="8285584" cy="200055"/>
          </a:xfrm>
          <a:prstGeom prst="rect">
            <a:avLst/>
          </a:prstGeom>
          <a:noFill/>
        </p:spPr>
        <p:txBody>
          <a:bodyPr wrap="square">
            <a:spAutoFit/>
          </a:bodyPr>
          <a:lstStyle/>
          <a:p>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1. AGÊNCIA NACIONAL DE VIGILÂNCIA SANITÁRIA (ANVISA). Consultas – Pareceres: </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Abrysvo</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 Disponível em: &lt;https://consultas.anvisa.gov.br/#/pareceres/q/?nomeProduto=ABRYSVO&gt;.Acesso em: 30 jan. 2026.</a:t>
            </a:r>
          </a:p>
        </p:txBody>
      </p:sp>
      <p:pic>
        <p:nvPicPr>
          <p:cNvPr id="9" name="Google Shape;13398;p127">
            <a:extLst>
              <a:ext uri="{FF2B5EF4-FFF2-40B4-BE49-F238E27FC236}">
                <a16:creationId xmlns:a16="http://schemas.microsoft.com/office/drawing/2014/main" id="{9D653EDB-97D8-6704-7A44-569A2DE23353}"/>
              </a:ext>
            </a:extLst>
          </p:cNvPr>
          <p:cNvPicPr preferRelativeResize="0"/>
          <p:nvPr/>
        </p:nvPicPr>
        <p:blipFill rotWithShape="1">
          <a:blip r:embed="rId3">
            <a:alphaModFix/>
          </a:blip>
          <a:srcRect/>
          <a:stretch/>
        </p:blipFill>
        <p:spPr>
          <a:xfrm>
            <a:off x="11314771" y="6454107"/>
            <a:ext cx="706245" cy="278478"/>
          </a:xfrm>
          <a:prstGeom prst="rect">
            <a:avLst/>
          </a:prstGeom>
          <a:noFill/>
          <a:ln>
            <a:noFill/>
          </a:ln>
        </p:spPr>
      </p:pic>
      <p:sp>
        <p:nvSpPr>
          <p:cNvPr id="2" name="Retângulo 1">
            <a:extLst>
              <a:ext uri="{FF2B5EF4-FFF2-40B4-BE49-F238E27FC236}">
                <a16:creationId xmlns:a16="http://schemas.microsoft.com/office/drawing/2014/main" id="{7EA9C891-0AF6-5806-66C4-0019E984EA54}"/>
              </a:ext>
            </a:extLst>
          </p:cNvPr>
          <p:cNvSpPr/>
          <p:nvPr/>
        </p:nvSpPr>
        <p:spPr>
          <a:xfrm>
            <a:off x="338328" y="6330781"/>
            <a:ext cx="1042416"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Google Shape;13317;p122">
            <a:extLst>
              <a:ext uri="{FF2B5EF4-FFF2-40B4-BE49-F238E27FC236}">
                <a16:creationId xmlns:a16="http://schemas.microsoft.com/office/drawing/2014/main" id="{DB27F649-9C68-4099-8C74-2F844BA5A40C}"/>
              </a:ext>
            </a:extLst>
          </p:cNvPr>
          <p:cNvPicPr preferRelativeResize="0"/>
          <p:nvPr/>
        </p:nvPicPr>
        <p:blipFill rotWithShape="1">
          <a:blip r:embed="rId3">
            <a:alphaModFix/>
          </a:blip>
          <a:srcRect/>
          <a:stretch/>
        </p:blipFill>
        <p:spPr>
          <a:xfrm>
            <a:off x="533400" y="6399091"/>
            <a:ext cx="706245" cy="278478"/>
          </a:xfrm>
          <a:prstGeom prst="rect">
            <a:avLst/>
          </a:prstGeom>
          <a:noFill/>
          <a:ln>
            <a:noFill/>
          </a:ln>
        </p:spPr>
      </p:pic>
      <p:sp>
        <p:nvSpPr>
          <p:cNvPr id="11" name="Retângulo: Cantos Arredondados 10">
            <a:extLst>
              <a:ext uri="{FF2B5EF4-FFF2-40B4-BE49-F238E27FC236}">
                <a16:creationId xmlns:a16="http://schemas.microsoft.com/office/drawing/2014/main" id="{6FEF112B-3079-2F67-8620-9EA44B48B7FC}"/>
              </a:ext>
            </a:extLst>
          </p:cNvPr>
          <p:cNvSpPr/>
          <p:nvPr/>
        </p:nvSpPr>
        <p:spPr>
          <a:xfrm>
            <a:off x="533399" y="1630864"/>
            <a:ext cx="6296025" cy="4269788"/>
          </a:xfrm>
          <a:prstGeom prst="roundRect">
            <a:avLst>
              <a:gd name="adj" fmla="val 10177"/>
            </a:avLst>
          </a:prstGeom>
          <a:solidFill>
            <a:srgbClr val="C5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DED24442-3DEF-B14C-F132-9C3F120328A7}"/>
              </a:ext>
            </a:extLst>
          </p:cNvPr>
          <p:cNvSpPr txBox="1"/>
          <p:nvPr/>
        </p:nvSpPr>
        <p:spPr>
          <a:xfrm>
            <a:off x="709692" y="1907475"/>
            <a:ext cx="1059906" cy="307777"/>
          </a:xfrm>
          <a:prstGeom prst="rect">
            <a:avLst/>
          </a:prstGeom>
          <a:noFill/>
        </p:spPr>
        <p:txBody>
          <a:bodyPr wrap="none" rtlCol="0">
            <a:spAutoFit/>
          </a:bodyPr>
          <a:lstStyle/>
          <a:p>
            <a:r>
              <a:rPr lang="pt-BR" b="1" dirty="0"/>
              <a:t>O Produto</a:t>
            </a:r>
          </a:p>
        </p:txBody>
      </p:sp>
      <p:sp>
        <p:nvSpPr>
          <p:cNvPr id="13" name="CaixaDeTexto 12">
            <a:extLst>
              <a:ext uri="{FF2B5EF4-FFF2-40B4-BE49-F238E27FC236}">
                <a16:creationId xmlns:a16="http://schemas.microsoft.com/office/drawing/2014/main" id="{6142C543-49CA-0DD3-7392-C90265443CA4}"/>
              </a:ext>
            </a:extLst>
          </p:cNvPr>
          <p:cNvSpPr txBox="1"/>
          <p:nvPr/>
        </p:nvSpPr>
        <p:spPr>
          <a:xfrm>
            <a:off x="709692" y="2248909"/>
            <a:ext cx="6119732" cy="1815882"/>
          </a:xfrm>
          <a:prstGeom prst="rect">
            <a:avLst/>
          </a:prstGeom>
          <a:noFill/>
        </p:spPr>
        <p:txBody>
          <a:bodyPr wrap="square" rtlCol="0">
            <a:spAutoFit/>
          </a:bodyPr>
          <a:lstStyle/>
          <a:p>
            <a:pPr marL="285750" indent="-285750">
              <a:buFont typeface="Arial" panose="020B0604020202020204" pitchFamily="34" charset="0"/>
              <a:buChar char="•"/>
            </a:pPr>
            <a:r>
              <a:rPr lang="pt-BR" b="1" dirty="0"/>
              <a:t>Nome: </a:t>
            </a:r>
            <a:r>
              <a:rPr lang="pt-BR" dirty="0"/>
              <a:t>Vacina VSR A e B (recombinante)</a:t>
            </a:r>
          </a:p>
          <a:p>
            <a:pPr marL="285750" indent="-285750">
              <a:buFont typeface="Arial" panose="020B0604020202020204" pitchFamily="34" charset="0"/>
              <a:buChar char="•"/>
            </a:pPr>
            <a:r>
              <a:rPr lang="pt-BR" b="1" dirty="0"/>
              <a:t>Apresentação: </a:t>
            </a:r>
          </a:p>
          <a:p>
            <a:pPr lvl="6"/>
            <a:r>
              <a:rPr lang="pt-BR" b="1" dirty="0"/>
              <a:t>	</a:t>
            </a:r>
            <a:r>
              <a:rPr lang="pt-BR" dirty="0"/>
              <a:t>Kit contendo frasco-ampola (pó liofilizado), seringa preenchida (diluente), adaptador e agulha.</a:t>
            </a:r>
          </a:p>
          <a:p>
            <a:pPr lvl="6"/>
            <a:r>
              <a:rPr lang="pt-BR" dirty="0"/>
              <a:t>	Pó liofilizado para reconstituição com diluente contém 120 mcg de vacina do vírus sincicial respiratório bivalente (recombinante), dose única de 0,5 </a:t>
            </a:r>
            <a:r>
              <a:rPr lang="pt-BR" dirty="0" err="1"/>
              <a:t>mL</a:t>
            </a:r>
            <a:r>
              <a:rPr lang="pt-BR" dirty="0"/>
              <a:t> após reconstituição, em embalagem com 10 frascos</a:t>
            </a:r>
            <a:r>
              <a:rPr lang="pt-BR" dirty="0">
                <a:latin typeface="Pfizer Diatype" panose="020B0604020202020204" charset="0"/>
              </a:rPr>
              <a:t>.</a:t>
            </a:r>
            <a:r>
              <a:rPr lang="pt-BR" dirty="0"/>
              <a:t> </a:t>
            </a:r>
          </a:p>
          <a:p>
            <a:pPr marL="285750" lvl="6" indent="-285750">
              <a:buFont typeface="Arial" panose="020B0604020202020204" pitchFamily="34" charset="0"/>
              <a:buChar char="•"/>
            </a:pPr>
            <a:r>
              <a:rPr lang="pt-BR" b="1" dirty="0"/>
              <a:t>Via de Administração: </a:t>
            </a:r>
            <a:r>
              <a:rPr lang="pt-BR" dirty="0"/>
              <a:t>Intramuscular (0,5 ml)</a:t>
            </a:r>
          </a:p>
        </p:txBody>
      </p:sp>
      <p:sp>
        <p:nvSpPr>
          <p:cNvPr id="15" name="Elipse 14">
            <a:extLst>
              <a:ext uri="{FF2B5EF4-FFF2-40B4-BE49-F238E27FC236}">
                <a16:creationId xmlns:a16="http://schemas.microsoft.com/office/drawing/2014/main" id="{3B3907D4-0E1F-DE41-49E3-F85E9240FED8}"/>
              </a:ext>
            </a:extLst>
          </p:cNvPr>
          <p:cNvSpPr/>
          <p:nvPr/>
        </p:nvSpPr>
        <p:spPr>
          <a:xfrm>
            <a:off x="1635920" y="2810437"/>
            <a:ext cx="45719" cy="457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B2E72143-3341-5615-23D4-FD67DB6D6F04}"/>
              </a:ext>
            </a:extLst>
          </p:cNvPr>
          <p:cNvSpPr/>
          <p:nvPr/>
        </p:nvSpPr>
        <p:spPr>
          <a:xfrm>
            <a:off x="1635920" y="3228666"/>
            <a:ext cx="45719" cy="457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8A4D4C8D-8268-B1B1-905C-089F29C075FF}"/>
              </a:ext>
            </a:extLst>
          </p:cNvPr>
          <p:cNvSpPr txBox="1"/>
          <p:nvPr/>
        </p:nvSpPr>
        <p:spPr>
          <a:xfrm>
            <a:off x="709692" y="4306105"/>
            <a:ext cx="1308371" cy="307777"/>
          </a:xfrm>
          <a:prstGeom prst="rect">
            <a:avLst/>
          </a:prstGeom>
          <a:noFill/>
        </p:spPr>
        <p:txBody>
          <a:bodyPr wrap="none" rtlCol="0">
            <a:spAutoFit/>
          </a:bodyPr>
          <a:lstStyle/>
          <a:p>
            <a:r>
              <a:rPr lang="pt-BR" b="1" dirty="0"/>
              <a:t>Conservação</a:t>
            </a:r>
          </a:p>
        </p:txBody>
      </p:sp>
      <p:sp>
        <p:nvSpPr>
          <p:cNvPr id="18" name="CaixaDeTexto 17">
            <a:extLst>
              <a:ext uri="{FF2B5EF4-FFF2-40B4-BE49-F238E27FC236}">
                <a16:creationId xmlns:a16="http://schemas.microsoft.com/office/drawing/2014/main" id="{D8D1744D-5EF5-EA14-D006-4F7995A3BA1D}"/>
              </a:ext>
            </a:extLst>
          </p:cNvPr>
          <p:cNvSpPr txBox="1"/>
          <p:nvPr/>
        </p:nvSpPr>
        <p:spPr>
          <a:xfrm>
            <a:off x="709692" y="4682192"/>
            <a:ext cx="6119732" cy="954107"/>
          </a:xfrm>
          <a:prstGeom prst="rect">
            <a:avLst/>
          </a:prstGeom>
          <a:noFill/>
        </p:spPr>
        <p:txBody>
          <a:bodyPr wrap="square" rtlCol="0">
            <a:spAutoFit/>
          </a:bodyPr>
          <a:lstStyle/>
          <a:p>
            <a:pPr marL="285750" indent="-285750">
              <a:buFont typeface="Arial" panose="020B0604020202020204" pitchFamily="34" charset="0"/>
              <a:buChar char="•"/>
            </a:pPr>
            <a:r>
              <a:rPr lang="pt-BR" b="1" dirty="0"/>
              <a:t>Armazenamento: </a:t>
            </a:r>
            <a:r>
              <a:rPr lang="pt-BR" dirty="0"/>
              <a:t>+2°C a 8°C (Câmara Científica) </a:t>
            </a:r>
          </a:p>
          <a:p>
            <a:pPr lvl="6"/>
            <a:r>
              <a:rPr lang="pt-BR" b="1" dirty="0"/>
              <a:t>	</a:t>
            </a:r>
            <a:r>
              <a:rPr lang="pt-BR" b="1" dirty="0">
                <a:solidFill>
                  <a:srgbClr val="C00000"/>
                </a:solidFill>
              </a:rPr>
              <a:t>ATENÇÃO: NÃO CONGELAR</a:t>
            </a:r>
            <a:r>
              <a:rPr lang="pt-BR" b="1" dirty="0"/>
              <a:t>	</a:t>
            </a:r>
          </a:p>
          <a:p>
            <a:pPr marL="285750" lvl="6" indent="-285750">
              <a:buFont typeface="Arial" panose="020B0604020202020204" pitchFamily="34" charset="0"/>
              <a:buChar char="•"/>
            </a:pPr>
            <a:r>
              <a:rPr lang="pt-BR" b="1" dirty="0"/>
              <a:t>PÓS-Reconstituição: </a:t>
            </a:r>
            <a:r>
              <a:rPr lang="pt-BR" dirty="0"/>
              <a:t>Uso imediato ou em até 4 horas (refrigeração [de 2 °C a 8 °C] ou em temperatura ambiente [de 15 °C a 30 °C])</a:t>
            </a:r>
          </a:p>
        </p:txBody>
      </p:sp>
      <p:pic>
        <p:nvPicPr>
          <p:cNvPr id="19" name="Picture 8">
            <a:extLst>
              <a:ext uri="{FF2B5EF4-FFF2-40B4-BE49-F238E27FC236}">
                <a16:creationId xmlns:a16="http://schemas.microsoft.com/office/drawing/2014/main" id="{01169C67-3FBF-AD95-5FA3-195CB2A427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376" b="43782"/>
          <a:stretch>
            <a:fillRect/>
          </a:stretch>
        </p:blipFill>
        <p:spPr bwMode="auto">
          <a:xfrm>
            <a:off x="7876818" y="3868629"/>
            <a:ext cx="3417273" cy="1873698"/>
          </a:xfrm>
          <a:prstGeom prst="rect">
            <a:avLst/>
          </a:prstGeom>
          <a:extLst>
            <a:ext uri="{909E8E84-426E-40DD-AFC4-6F175D3DCCD1}">
              <a14:hiddenFill xmlns:a14="http://schemas.microsoft.com/office/drawing/2010/main">
                <a:solidFill>
                  <a:srgbClr val="FFFFFF"/>
                </a:solidFill>
              </a14:hiddenFill>
            </a:ext>
          </a:extLst>
        </p:spPr>
      </p:pic>
      <p:sp>
        <p:nvSpPr>
          <p:cNvPr id="7" name="Google Shape;16519;p152">
            <a:extLst>
              <a:ext uri="{FF2B5EF4-FFF2-40B4-BE49-F238E27FC236}">
                <a16:creationId xmlns:a16="http://schemas.microsoft.com/office/drawing/2014/main" id="{641B4056-556A-7D6B-29F9-E8FA8AB94B38}"/>
              </a:ext>
            </a:extLst>
          </p:cNvPr>
          <p:cNvSpPr txBox="1"/>
          <p:nvPr/>
        </p:nvSpPr>
        <p:spPr>
          <a:xfrm>
            <a:off x="533399" y="6088773"/>
            <a:ext cx="8736300" cy="114000"/>
          </a:xfrm>
          <a:prstGeom prst="rect">
            <a:avLst/>
          </a:prstGeom>
          <a:noFill/>
          <a:ln>
            <a:noFill/>
          </a:ln>
        </p:spPr>
        <p:txBody>
          <a:bodyPr spcFirstLastPara="1" wrap="square" lIns="0" tIns="0" rIns="0" bIns="0" anchor="b" anchorCtr="0">
            <a:spAutoFit/>
          </a:bodyPr>
          <a:lstStyle/>
          <a:p>
            <a:pPr marL="171450" marR="0" lvl="0" indent="-171450" algn="l" rtl="0">
              <a:lnSpc>
                <a:spcPct val="90000"/>
              </a:lnSpc>
              <a:spcBef>
                <a:spcPts val="0"/>
              </a:spcBef>
              <a:spcAft>
                <a:spcPts val="0"/>
              </a:spcAft>
              <a:buClr>
                <a:srgbClr val="415363"/>
              </a:buClr>
              <a:buSzPts val="800"/>
              <a:buFont typeface="Arial"/>
              <a:buNone/>
            </a:pPr>
            <a:r>
              <a:rPr lang="en-US" sz="800" b="1" i="0" u="none" strike="noStrike" cap="none" dirty="0">
                <a:solidFill>
                  <a:schemeClr val="tx1"/>
                </a:solidFill>
                <a:latin typeface="Arial"/>
                <a:ea typeface="Arial"/>
                <a:cs typeface="Arial"/>
                <a:sym typeface="Arial"/>
              </a:rPr>
              <a:t>VSR: </a:t>
            </a:r>
            <a:r>
              <a:rPr lang="en-US" sz="800" b="0" i="0" u="none" strike="noStrike" cap="none" dirty="0" err="1">
                <a:solidFill>
                  <a:schemeClr val="tx1"/>
                </a:solidFill>
                <a:latin typeface="Arial"/>
                <a:ea typeface="Arial"/>
                <a:cs typeface="Arial"/>
                <a:sym typeface="Arial"/>
              </a:rPr>
              <a:t>vírus</a:t>
            </a:r>
            <a:r>
              <a:rPr lang="en-US" sz="800" b="0" i="0" u="none" strike="noStrike" cap="none" dirty="0">
                <a:solidFill>
                  <a:schemeClr val="tx1"/>
                </a:solidFill>
                <a:latin typeface="Arial"/>
                <a:ea typeface="Arial"/>
                <a:cs typeface="Arial"/>
                <a:sym typeface="Arial"/>
              </a:rPr>
              <a:t> </a:t>
            </a:r>
            <a:r>
              <a:rPr lang="en-US" sz="800" b="0" i="0" u="none" strike="noStrike" cap="none" dirty="0" err="1">
                <a:solidFill>
                  <a:schemeClr val="tx1"/>
                </a:solidFill>
                <a:latin typeface="Arial"/>
                <a:ea typeface="Arial"/>
                <a:cs typeface="Arial"/>
                <a:sym typeface="Arial"/>
              </a:rPr>
              <a:t>sincicial</a:t>
            </a:r>
            <a:r>
              <a:rPr lang="en-US" sz="800" b="0" i="0" u="none" strike="noStrike" cap="none" dirty="0">
                <a:solidFill>
                  <a:schemeClr val="tx1"/>
                </a:solidFill>
                <a:latin typeface="Arial"/>
                <a:ea typeface="Arial"/>
                <a:cs typeface="Arial"/>
                <a:sym typeface="Arial"/>
              </a:rPr>
              <a:t> </a:t>
            </a:r>
            <a:r>
              <a:rPr lang="en-US" sz="800" b="0" i="0" u="none" strike="noStrike" cap="none" dirty="0" err="1">
                <a:solidFill>
                  <a:schemeClr val="tx1"/>
                </a:solidFill>
                <a:latin typeface="Arial"/>
                <a:ea typeface="Arial"/>
                <a:cs typeface="Arial"/>
                <a:sym typeface="Arial"/>
              </a:rPr>
              <a:t>respiratório</a:t>
            </a:r>
            <a:endParaRPr sz="80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233316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D98CE-45BB-A5B2-E246-966FD9C2CF0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7F912FD-C9E9-58F4-F313-9D2BF73AAA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3" imgW="395" imgH="396" progId="TCLayout.ActiveDocument.1">
                  <p:embed/>
                </p:oleObj>
              </mc:Choice>
              <mc:Fallback>
                <p:oleObj name="Slide do think-cell" r:id="rId3" imgW="395" imgH="396" progId="TCLayout.ActiveDocument.1">
                  <p:embed/>
                  <p:pic>
                    <p:nvPicPr>
                      <p:cNvPr id="4" name="think-cell data - do not delete" hidden="1">
                        <a:extLst>
                          <a:ext uri="{FF2B5EF4-FFF2-40B4-BE49-F238E27FC236}">
                            <a16:creationId xmlns:a16="http://schemas.microsoft.com/office/drawing/2014/main" id="{A7F912FD-C9E9-58F4-F313-9D2BF73AAA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ítulo 4">
            <a:extLst>
              <a:ext uri="{FF2B5EF4-FFF2-40B4-BE49-F238E27FC236}">
                <a16:creationId xmlns:a16="http://schemas.microsoft.com/office/drawing/2014/main" id="{F96FDC86-7797-429B-C77C-B28C47F6632C}"/>
              </a:ext>
            </a:extLst>
          </p:cNvPr>
          <p:cNvSpPr>
            <a:spLocks noGrp="1"/>
          </p:cNvSpPr>
          <p:nvPr>
            <p:ph type="title"/>
          </p:nvPr>
        </p:nvSpPr>
        <p:spPr>
          <a:xfrm>
            <a:off x="838200" y="842497"/>
            <a:ext cx="10515600" cy="606937"/>
          </a:xfrm>
        </p:spPr>
        <p:txBody>
          <a:bodyPr vert="horz"/>
          <a:lstStyle/>
          <a:p>
            <a:r>
              <a:rPr lang="en-US" sz="2800" b="1" spc="-25" err="1">
                <a:solidFill>
                  <a:srgbClr val="0000C9"/>
                </a:solidFill>
                <a:latin typeface="Pfizer Tomorrow" panose="02010503040201060303" pitchFamily="2" charset="77"/>
              </a:rPr>
              <a:t>Apresentação</a:t>
            </a:r>
            <a:r>
              <a:rPr lang="en-US" sz="2800" b="1" spc="-25">
                <a:solidFill>
                  <a:srgbClr val="0000C9"/>
                </a:solidFill>
                <a:latin typeface="Pfizer Tomorrow" panose="02010503040201060303" pitchFamily="2" charset="77"/>
              </a:rPr>
              <a:t> </a:t>
            </a:r>
            <a:r>
              <a:rPr lang="en-US" sz="2800" b="1" spc="-25" err="1">
                <a:solidFill>
                  <a:srgbClr val="0000C9"/>
                </a:solidFill>
                <a:latin typeface="Pfizer Tomorrow" panose="02010503040201060303" pitchFamily="2" charset="77"/>
              </a:rPr>
              <a:t>Abrysvo</a:t>
            </a:r>
            <a:r>
              <a:rPr lang="en-US" sz="2800" b="1" spc="-25">
                <a:solidFill>
                  <a:srgbClr val="0000C9"/>
                </a:solidFill>
                <a:latin typeface="Pfizer Tomorrow" panose="02010503040201060303" pitchFamily="2" charset="77"/>
              </a:rPr>
              <a:t>® Caixa </a:t>
            </a:r>
            <a:r>
              <a:rPr lang="en-US" sz="2800" b="1" spc="-25" err="1">
                <a:solidFill>
                  <a:srgbClr val="0000C9"/>
                </a:solidFill>
                <a:latin typeface="Pfizer Tomorrow" panose="02010503040201060303" pitchFamily="2" charset="77"/>
              </a:rPr>
              <a:t>unitária</a:t>
            </a:r>
            <a:endParaRPr lang="en-US" sz="2800" b="1" spc="-25">
              <a:solidFill>
                <a:srgbClr val="0000C9"/>
              </a:solidFill>
              <a:latin typeface="Pfizer Tomorrow" panose="02010503040201060303" pitchFamily="2" charset="77"/>
            </a:endParaRPr>
          </a:p>
        </p:txBody>
      </p:sp>
      <p:sp>
        <p:nvSpPr>
          <p:cNvPr id="11" name="Retângulo 10">
            <a:extLst>
              <a:ext uri="{FF2B5EF4-FFF2-40B4-BE49-F238E27FC236}">
                <a16:creationId xmlns:a16="http://schemas.microsoft.com/office/drawing/2014/main" id="{3FB19278-E3F0-3401-A1EB-CDA7A6B71A24}"/>
              </a:ext>
            </a:extLst>
          </p:cNvPr>
          <p:cNvSpPr/>
          <p:nvPr/>
        </p:nvSpPr>
        <p:spPr>
          <a:xfrm>
            <a:off x="0" y="215649"/>
            <a:ext cx="4486940" cy="626847"/>
          </a:xfrm>
          <a:prstGeom prst="rect">
            <a:avLst/>
          </a:prstGeom>
          <a:solidFill>
            <a:srgbClr val="0000C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Tx/>
            </a:pPr>
            <a:r>
              <a:rPr lang="pt-BR" sz="1800" dirty="0">
                <a:latin typeface="Pfizer Diatype" panose="020B0604020202020204" charset="0"/>
              </a:rPr>
              <a:t>Vacina Vírus Sincicial Respiratório A e B (recombinante)</a:t>
            </a:r>
            <a:r>
              <a:rPr kumimoji="0" lang="en-US" sz="1800" b="0" i="0" u="none" strike="noStrike" kern="1200" cap="none" spc="0" normalizeH="0" baseline="0" noProof="0" dirty="0">
                <a:ln>
                  <a:noFill/>
                </a:ln>
                <a:solidFill>
                  <a:prstClr val="white"/>
                </a:solidFill>
                <a:effectLst/>
                <a:uLnTx/>
                <a:uFillTx/>
                <a:latin typeface="Pfizer Diatype" panose="020B0604020202020204" charset="0"/>
                <a:ea typeface="+mn-ea"/>
                <a:cs typeface="+mn-cs"/>
              </a:rPr>
              <a:t> | Caixa </a:t>
            </a:r>
            <a:r>
              <a:rPr kumimoji="0" lang="en-US" sz="1800" b="0" i="0" u="none" strike="noStrike" kern="1200" cap="none" spc="0" normalizeH="0" baseline="0" noProof="0" dirty="0" err="1">
                <a:ln>
                  <a:noFill/>
                </a:ln>
                <a:solidFill>
                  <a:prstClr val="white"/>
                </a:solidFill>
                <a:effectLst/>
                <a:uLnTx/>
                <a:uFillTx/>
                <a:latin typeface="Pfizer Diatype" panose="020B0604020202020204" charset="0"/>
                <a:ea typeface="+mn-ea"/>
                <a:cs typeface="+mn-cs"/>
              </a:rPr>
              <a:t>unitária</a:t>
            </a:r>
            <a:endParaRPr kumimoji="0" lang="en-US" sz="1800" b="0" i="0" u="none" strike="noStrike" kern="1200" cap="none" spc="0" normalizeH="0" baseline="0" noProof="0" dirty="0">
              <a:ln>
                <a:noFill/>
              </a:ln>
              <a:solidFill>
                <a:prstClr val="white"/>
              </a:solidFill>
              <a:effectLst/>
              <a:uLnTx/>
              <a:uFillTx/>
              <a:latin typeface="Pfizer Diatype" panose="020B0604020202020204" charset="0"/>
              <a:ea typeface="+mn-ea"/>
              <a:cs typeface="+mn-cs"/>
            </a:endParaRPr>
          </a:p>
        </p:txBody>
      </p:sp>
      <p:pic>
        <p:nvPicPr>
          <p:cNvPr id="6" name="Imagem 5">
            <a:extLst>
              <a:ext uri="{FF2B5EF4-FFF2-40B4-BE49-F238E27FC236}">
                <a16:creationId xmlns:a16="http://schemas.microsoft.com/office/drawing/2014/main" id="{7BEFD763-7CE1-A927-680F-54C49E5F9BA7}"/>
              </a:ext>
            </a:extLst>
          </p:cNvPr>
          <p:cNvPicPr>
            <a:picLocks noChangeAspect="1"/>
          </p:cNvPicPr>
          <p:nvPr/>
        </p:nvPicPr>
        <p:blipFill>
          <a:blip r:embed="rId5"/>
          <a:stretch>
            <a:fillRect/>
          </a:stretch>
        </p:blipFill>
        <p:spPr>
          <a:xfrm>
            <a:off x="7338680" y="979990"/>
            <a:ext cx="4569505" cy="1778607"/>
          </a:xfrm>
          <a:prstGeom prst="rect">
            <a:avLst/>
          </a:prstGeom>
          <a:ln>
            <a:noFill/>
          </a:ln>
          <a:effectLst>
            <a:outerShdw blurRad="292100" dist="139700" dir="2700000" algn="tl" rotWithShape="0">
              <a:srgbClr val="333333">
                <a:alpha val="65000"/>
              </a:srgbClr>
            </a:outerShdw>
          </a:effectLst>
        </p:spPr>
      </p:pic>
      <p:sp>
        <p:nvSpPr>
          <p:cNvPr id="9" name="CaixaDeTexto 8">
            <a:extLst>
              <a:ext uri="{FF2B5EF4-FFF2-40B4-BE49-F238E27FC236}">
                <a16:creationId xmlns:a16="http://schemas.microsoft.com/office/drawing/2014/main" id="{8471D156-A334-1B78-9C20-32AB4F7D05F4}"/>
              </a:ext>
            </a:extLst>
          </p:cNvPr>
          <p:cNvSpPr txBox="1"/>
          <p:nvPr/>
        </p:nvSpPr>
        <p:spPr>
          <a:xfrm>
            <a:off x="814644" y="1411417"/>
            <a:ext cx="660329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Pfizer Diatype" panose="020B0604020202020204" charset="0"/>
                <a:ea typeface="+mn-ea"/>
                <a:cs typeface="+mn-cs"/>
              </a:rPr>
              <a:t>Para uso do frasco da vacina VSR, seringa preenchida de diluente e adaptador de frasco-ampola.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Pfizer Diatype" panose="020B0604020202020204" charset="0"/>
                <a:ea typeface="+mn-ea"/>
                <a:cs typeface="+mn-cs"/>
              </a:rPr>
              <a:t> A vacina liofilizada (pó) deve ser reconstituída apenas com o diluente fornecido e utilizando o adaptador de frasco-ampola</a:t>
            </a:r>
            <a:endParaRPr kumimoji="0" lang="en-US" sz="1800" b="0" i="0" u="none" strike="noStrike" kern="1200" cap="none" spc="0" normalizeH="0" baseline="0" noProof="0" dirty="0">
              <a:ln>
                <a:noFill/>
              </a:ln>
              <a:solidFill>
                <a:prstClr val="black"/>
              </a:solidFill>
              <a:effectLst/>
              <a:uLnTx/>
              <a:uFillTx/>
              <a:latin typeface="Pfizer Diatype" panose="020B0604020202020204" charset="0"/>
              <a:ea typeface="+mn-ea"/>
              <a:cs typeface="+mn-cs"/>
            </a:endParaRPr>
          </a:p>
        </p:txBody>
      </p:sp>
      <p:pic>
        <p:nvPicPr>
          <p:cNvPr id="13" name="Imagem 12">
            <a:extLst>
              <a:ext uri="{FF2B5EF4-FFF2-40B4-BE49-F238E27FC236}">
                <a16:creationId xmlns:a16="http://schemas.microsoft.com/office/drawing/2014/main" id="{66E32015-0869-8260-79C4-C78139614CA7}"/>
              </a:ext>
            </a:extLst>
          </p:cNvPr>
          <p:cNvPicPr>
            <a:picLocks noChangeAspect="1"/>
          </p:cNvPicPr>
          <p:nvPr/>
        </p:nvPicPr>
        <p:blipFill>
          <a:blip r:embed="rId6"/>
          <a:stretch>
            <a:fillRect/>
          </a:stretch>
        </p:blipFill>
        <p:spPr>
          <a:xfrm>
            <a:off x="838200" y="2758597"/>
            <a:ext cx="1301817" cy="1333569"/>
          </a:xfrm>
          <a:prstGeom prst="rect">
            <a:avLst/>
          </a:prstGeom>
          <a:ln>
            <a:noFill/>
          </a:ln>
          <a:effectLst>
            <a:outerShdw blurRad="292100" dist="139700" dir="2700000" algn="tl" rotWithShape="0">
              <a:srgbClr val="333333">
                <a:alpha val="65000"/>
              </a:srgbClr>
            </a:outerShdw>
          </a:effectLst>
        </p:spPr>
      </p:pic>
      <p:pic>
        <p:nvPicPr>
          <p:cNvPr id="15" name="Imagem 14">
            <a:extLst>
              <a:ext uri="{FF2B5EF4-FFF2-40B4-BE49-F238E27FC236}">
                <a16:creationId xmlns:a16="http://schemas.microsoft.com/office/drawing/2014/main" id="{261C2BB1-5EDF-EFA2-84B5-D5257562018A}"/>
              </a:ext>
            </a:extLst>
          </p:cNvPr>
          <p:cNvPicPr>
            <a:picLocks noChangeAspect="1"/>
          </p:cNvPicPr>
          <p:nvPr/>
        </p:nvPicPr>
        <p:blipFill>
          <a:blip r:embed="rId7"/>
          <a:stretch>
            <a:fillRect/>
          </a:stretch>
        </p:blipFill>
        <p:spPr>
          <a:xfrm>
            <a:off x="826420" y="4104914"/>
            <a:ext cx="1301817" cy="1341669"/>
          </a:xfrm>
          <a:prstGeom prst="rect">
            <a:avLst/>
          </a:prstGeom>
          <a:ln>
            <a:noFill/>
          </a:ln>
          <a:effectLst>
            <a:outerShdw blurRad="292100" dist="139700" dir="2700000" algn="tl" rotWithShape="0">
              <a:srgbClr val="333333">
                <a:alpha val="65000"/>
              </a:srgbClr>
            </a:outerShdw>
          </a:effectLst>
        </p:spPr>
      </p:pic>
      <p:pic>
        <p:nvPicPr>
          <p:cNvPr id="17" name="Imagem 16">
            <a:extLst>
              <a:ext uri="{FF2B5EF4-FFF2-40B4-BE49-F238E27FC236}">
                <a16:creationId xmlns:a16="http://schemas.microsoft.com/office/drawing/2014/main" id="{36A2B387-C50B-AEB2-4507-474265A64895}"/>
              </a:ext>
            </a:extLst>
          </p:cNvPr>
          <p:cNvPicPr>
            <a:picLocks noChangeAspect="1"/>
          </p:cNvPicPr>
          <p:nvPr/>
        </p:nvPicPr>
        <p:blipFill>
          <a:blip r:embed="rId8"/>
          <a:stretch>
            <a:fillRect/>
          </a:stretch>
        </p:blipFill>
        <p:spPr>
          <a:xfrm>
            <a:off x="814644" y="5446583"/>
            <a:ext cx="1325373" cy="1338898"/>
          </a:xfrm>
          <a:prstGeom prst="rect">
            <a:avLst/>
          </a:prstGeom>
          <a:ln>
            <a:noFill/>
          </a:ln>
          <a:effectLst>
            <a:outerShdw blurRad="292100" dist="139700" dir="2700000" algn="tl" rotWithShape="0">
              <a:srgbClr val="333333">
                <a:alpha val="65000"/>
              </a:srgbClr>
            </a:outerShdw>
          </a:effectLst>
        </p:spPr>
      </p:pic>
      <p:sp>
        <p:nvSpPr>
          <p:cNvPr id="19" name="CaixaDeTexto 18">
            <a:extLst>
              <a:ext uri="{FF2B5EF4-FFF2-40B4-BE49-F238E27FC236}">
                <a16:creationId xmlns:a16="http://schemas.microsoft.com/office/drawing/2014/main" id="{74F09990-FF1A-7752-56E0-941D395E00FE}"/>
              </a:ext>
            </a:extLst>
          </p:cNvPr>
          <p:cNvSpPr txBox="1"/>
          <p:nvPr/>
        </p:nvSpPr>
        <p:spPr>
          <a:xfrm>
            <a:off x="2387009" y="2942831"/>
            <a:ext cx="95639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a:ln>
                  <a:noFill/>
                </a:ln>
                <a:solidFill>
                  <a:prstClr val="black"/>
                </a:solidFill>
                <a:effectLst/>
                <a:uLnTx/>
                <a:uFillTx/>
                <a:latin typeface="Aptos" panose="02110004020202020204"/>
                <a:ea typeface="+mn-ea"/>
                <a:cs typeface="+mn-cs"/>
              </a:rPr>
              <a:t>Passo 1. Anexe o adaptador do frasco-ampola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Aptos" panose="02110004020202020204"/>
                <a:ea typeface="+mn-ea"/>
                <a:cs typeface="+mn-cs"/>
              </a:rPr>
              <a:t>• Retire a tampa superior da embalagem do adaptador do frasco-ampola e retire a tampa removível do frasco.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Aptos" panose="02110004020202020204"/>
                <a:ea typeface="+mn-ea"/>
                <a:cs typeface="+mn-cs"/>
              </a:rPr>
              <a:t>• Mantendo o adaptador do frasco-ampola para injetáveis na embalagem, </a:t>
            </a:r>
            <a:r>
              <a:rPr kumimoji="0" lang="pt-BR" sz="1200" b="0" i="0" u="none" strike="noStrike" kern="1200" cap="none" spc="0" normalizeH="0" baseline="0" noProof="0" err="1">
                <a:ln>
                  <a:noFill/>
                </a:ln>
                <a:solidFill>
                  <a:prstClr val="black"/>
                </a:solidFill>
                <a:effectLst/>
                <a:uLnTx/>
                <a:uFillTx/>
                <a:latin typeface="Aptos" panose="02110004020202020204"/>
                <a:ea typeface="+mn-ea"/>
                <a:cs typeface="+mn-cs"/>
              </a:rPr>
              <a:t>centralizeo</a:t>
            </a:r>
            <a:r>
              <a:rPr kumimoji="0" lang="pt-BR" sz="1200" b="0" i="0" u="none" strike="noStrike" kern="1200" cap="none" spc="0" normalizeH="0" baseline="0" noProof="0">
                <a:ln>
                  <a:noFill/>
                </a:ln>
                <a:solidFill>
                  <a:prstClr val="black"/>
                </a:solidFill>
                <a:effectLst/>
                <a:uLnTx/>
                <a:uFillTx/>
                <a:latin typeface="Aptos" panose="02110004020202020204"/>
                <a:ea typeface="+mn-ea"/>
                <a:cs typeface="+mn-cs"/>
              </a:rPr>
              <a:t> sobre a rolha do frasco e conecte-o com um empurrão firme direto para baixo. Não empurre o adaptador do frasco-ampola em ângulo, pois isso pode resultar em vazamento. Remova a embalagem.</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CaixaDeTexto 23">
            <a:extLst>
              <a:ext uri="{FF2B5EF4-FFF2-40B4-BE49-F238E27FC236}">
                <a16:creationId xmlns:a16="http://schemas.microsoft.com/office/drawing/2014/main" id="{8EDE146B-D693-2E2C-FC29-9BDA1DCAA4BB}"/>
              </a:ext>
            </a:extLst>
          </p:cNvPr>
          <p:cNvSpPr txBox="1"/>
          <p:nvPr/>
        </p:nvSpPr>
        <p:spPr>
          <a:xfrm>
            <a:off x="2387009" y="4175583"/>
            <a:ext cx="9563986" cy="1231106"/>
          </a:xfrm>
          <a:prstGeom prst="rect">
            <a:avLst/>
          </a:prstGeom>
          <a:noFill/>
        </p:spPr>
        <p:txBody>
          <a:bodyPr wrap="square">
            <a:spAutoFit/>
          </a:bodyPr>
          <a:lstStyle/>
          <a:p>
            <a:pPr lvl="0">
              <a:buClrTx/>
            </a:pPr>
            <a:r>
              <a:rPr kumimoji="0" lang="pt-BR" sz="1200" b="1" i="0" u="none" strike="noStrike" kern="1200" cap="none" spc="0" normalizeH="0" baseline="0" noProof="0" dirty="0">
                <a:ln>
                  <a:noFill/>
                </a:ln>
                <a:solidFill>
                  <a:prstClr val="black"/>
                </a:solidFill>
                <a:effectLst/>
                <a:uLnTx/>
                <a:uFillTx/>
                <a:latin typeface="Aptos" panose="02110004020202020204"/>
                <a:ea typeface="+mn-ea"/>
                <a:cs typeface="+mn-cs"/>
              </a:rPr>
              <a:t>Passo 2. Reconstituir o componente da vacina liofilizada para formar </a:t>
            </a:r>
            <a:r>
              <a:rPr lang="pt-BR" sz="1200" b="1" kern="1200" dirty="0">
                <a:solidFill>
                  <a:prstClr val="black"/>
                </a:solidFill>
                <a:latin typeface="Aptos" panose="02110004020202020204"/>
                <a:ea typeface="+mn-ea"/>
                <a:cs typeface="+mn-cs"/>
              </a:rPr>
              <a:t>a Vacina Vírus Sincicial Respiratório A e B (recombinante)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Aptos" panose="02110004020202020204"/>
                <a:ea typeface="+mn-ea"/>
                <a:cs typeface="+mn-cs"/>
              </a:rPr>
              <a:t>• Para todas as etapas de montagem da seringa, segure a seringa apenas pelo adaptador </a:t>
            </a:r>
            <a:r>
              <a:rPr kumimoji="0" lang="pt-BR" sz="1200" b="0" i="0" u="none" strike="noStrike" kern="1200" cap="none" spc="0" normalizeH="0" baseline="0" noProof="0" dirty="0" err="1">
                <a:ln>
                  <a:noFill/>
                </a:ln>
                <a:solidFill>
                  <a:prstClr val="black"/>
                </a:solidFill>
                <a:effectLst/>
                <a:uLnTx/>
                <a:uFillTx/>
                <a:latin typeface="Aptos" panose="02110004020202020204"/>
                <a:ea typeface="+mn-ea"/>
                <a:cs typeface="+mn-cs"/>
              </a:rPr>
              <a:t>Luer</a:t>
            </a:r>
            <a:r>
              <a:rPr kumimoji="0" lang="pt-BR"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pt-BR" sz="1200" b="0" i="0" u="none" strike="noStrike" kern="1200" cap="none" spc="0" normalizeH="0" baseline="0" noProof="0" dirty="0" err="1">
                <a:ln>
                  <a:noFill/>
                </a:ln>
                <a:solidFill>
                  <a:prstClr val="black"/>
                </a:solidFill>
                <a:effectLst/>
                <a:uLnTx/>
                <a:uFillTx/>
                <a:latin typeface="Aptos" panose="02110004020202020204"/>
                <a:ea typeface="+mn-ea"/>
                <a:cs typeface="+mn-cs"/>
              </a:rPr>
              <a:t>lock</a:t>
            </a:r>
            <a:r>
              <a:rPr kumimoji="0" lang="pt-BR" sz="1200" b="0" i="0" u="none" strike="noStrike" kern="1200" cap="none" spc="0" normalizeH="0" baseline="0" noProof="0" dirty="0">
                <a:ln>
                  <a:noFill/>
                </a:ln>
                <a:solidFill>
                  <a:prstClr val="black"/>
                </a:solidFill>
                <a:effectLst/>
                <a:uLnTx/>
                <a:uFillTx/>
                <a:latin typeface="Aptos" panose="02110004020202020204"/>
                <a:ea typeface="+mn-ea"/>
                <a:cs typeface="+mn-cs"/>
              </a:rPr>
              <a:t>. Isto evitará que o adaptador </a:t>
            </a:r>
            <a:r>
              <a:rPr kumimoji="0" lang="pt-BR" sz="1200" b="0" i="0" u="none" strike="noStrike" kern="1200" cap="none" spc="0" normalizeH="0" baseline="0" noProof="0" dirty="0" err="1">
                <a:ln>
                  <a:noFill/>
                </a:ln>
                <a:solidFill>
                  <a:prstClr val="black"/>
                </a:solidFill>
                <a:effectLst/>
                <a:uLnTx/>
                <a:uFillTx/>
                <a:latin typeface="Aptos" panose="02110004020202020204"/>
                <a:ea typeface="+mn-ea"/>
                <a:cs typeface="+mn-cs"/>
              </a:rPr>
              <a:t>Luer</a:t>
            </a:r>
            <a:r>
              <a:rPr kumimoji="0" lang="pt-BR"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pt-BR" sz="1200" b="0" i="0" u="none" strike="noStrike" kern="1200" cap="none" spc="0" normalizeH="0" baseline="0" noProof="0" dirty="0" err="1">
                <a:ln>
                  <a:noFill/>
                </a:ln>
                <a:solidFill>
                  <a:prstClr val="black"/>
                </a:solidFill>
                <a:effectLst/>
                <a:uLnTx/>
                <a:uFillTx/>
                <a:latin typeface="Aptos" panose="02110004020202020204"/>
                <a:ea typeface="+mn-ea"/>
                <a:cs typeface="+mn-cs"/>
              </a:rPr>
              <a:t>lock</a:t>
            </a:r>
            <a:r>
              <a:rPr kumimoji="0" lang="pt-BR" sz="1200" b="0" i="0" u="none" strike="noStrike" kern="1200" cap="none" spc="0" normalizeH="0" baseline="0" noProof="0" dirty="0">
                <a:ln>
                  <a:noFill/>
                </a:ln>
                <a:solidFill>
                  <a:prstClr val="black"/>
                </a:solidFill>
                <a:effectLst/>
                <a:uLnTx/>
                <a:uFillTx/>
                <a:latin typeface="Aptos" panose="02110004020202020204"/>
                <a:ea typeface="+mn-ea"/>
                <a:cs typeface="+mn-cs"/>
              </a:rPr>
              <a:t> se solte durante a utilização.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Aptos" panose="02110004020202020204"/>
                <a:ea typeface="+mn-ea"/>
                <a:cs typeface="+mn-cs"/>
              </a:rPr>
              <a:t>• Gire para remover a tampa da seringa e depois gire para conectar a seringa ao adaptador do frasco. Pare de girar quando sentir resistência.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Aptos" panose="02110004020202020204"/>
                <a:ea typeface="+mn-ea"/>
                <a:cs typeface="+mn-cs"/>
              </a:rPr>
              <a:t>• Injete todo o conteúdo da seringa no frasco-ampola. Mantenha a haste do êmbolo pressionada e gire suavemente o frasco-ampola em movimentos circulares até que o pó esteja completamente dissolvido (menos de 1 minuto). Não agite. </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CaixaDeTexto 25">
            <a:extLst>
              <a:ext uri="{FF2B5EF4-FFF2-40B4-BE49-F238E27FC236}">
                <a16:creationId xmlns:a16="http://schemas.microsoft.com/office/drawing/2014/main" id="{82D2F3DD-1111-A616-257E-A9BB6A6A2524}"/>
              </a:ext>
            </a:extLst>
          </p:cNvPr>
          <p:cNvSpPr txBox="1"/>
          <p:nvPr/>
        </p:nvSpPr>
        <p:spPr>
          <a:xfrm>
            <a:off x="2485361" y="5700533"/>
            <a:ext cx="97066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a:ln>
                  <a:noFill/>
                </a:ln>
                <a:solidFill>
                  <a:prstClr val="black"/>
                </a:solidFill>
                <a:effectLst/>
                <a:uLnTx/>
                <a:uFillTx/>
                <a:latin typeface="Aptos" panose="02110004020202020204"/>
                <a:ea typeface="+mn-ea"/>
                <a:cs typeface="+mn-cs"/>
              </a:rPr>
              <a:t>Passo 3. Retirar a vacina reconstituída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Aptos" panose="02110004020202020204"/>
                <a:ea typeface="+mn-ea"/>
                <a:cs typeface="+mn-cs"/>
              </a:rPr>
              <a:t>• Inverta completamente o frasco-ampola e retire lentamente todo o conteúdo para a seringa para garantir uma dose de 0,5 </a:t>
            </a:r>
            <a:r>
              <a:rPr kumimoji="0" lang="pt-BR" sz="1200" b="0" i="0" u="none" strike="noStrike" kern="1200" cap="none" spc="0" normalizeH="0" baseline="0" noProof="0" err="1">
                <a:ln>
                  <a:noFill/>
                </a:ln>
                <a:solidFill>
                  <a:prstClr val="black"/>
                </a:solidFill>
                <a:effectLst/>
                <a:uLnTx/>
                <a:uFillTx/>
                <a:latin typeface="Aptos" panose="02110004020202020204"/>
                <a:ea typeface="+mn-ea"/>
                <a:cs typeface="+mn-cs"/>
              </a:rPr>
              <a:t>mL</a:t>
            </a:r>
            <a:r>
              <a:rPr kumimoji="0" lang="pt-BR" sz="1200" b="0" i="0" u="none" strike="noStrike" kern="1200" cap="none" spc="0" normalizeH="0" baseline="0" noProof="0">
                <a:ln>
                  <a:noFill/>
                </a:ln>
                <a:solidFill>
                  <a:prstClr val="black"/>
                </a:solidFill>
                <a:effectLst/>
                <a:uLnTx/>
                <a:uFillTx/>
                <a:latin typeface="Aptos" panose="02110004020202020204"/>
                <a:ea typeface="+mn-ea"/>
                <a:cs typeface="+mn-cs"/>
              </a:rPr>
              <a:t> de </a:t>
            </a:r>
            <a:r>
              <a:rPr kumimoji="0" lang="pt-BR" sz="1200" b="0" i="0" u="none" strike="noStrike" kern="1200" cap="none" spc="0" normalizeH="0" baseline="0" noProof="0" err="1">
                <a:ln>
                  <a:noFill/>
                </a:ln>
                <a:solidFill>
                  <a:prstClr val="black"/>
                </a:solidFill>
                <a:effectLst/>
                <a:uLnTx/>
                <a:uFillTx/>
                <a:latin typeface="Aptos" panose="02110004020202020204"/>
                <a:ea typeface="+mn-ea"/>
                <a:cs typeface="+mn-cs"/>
              </a:rPr>
              <a:t>Abrysvo</a:t>
            </a:r>
            <a:r>
              <a:rPr kumimoji="0" lang="pt-BR" sz="1200" b="0"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Aptos" panose="02110004020202020204"/>
                <a:ea typeface="+mn-ea"/>
                <a:cs typeface="+mn-cs"/>
              </a:rPr>
              <a:t>• Gire para desconectar a seringa do adaptador do frasco-ampola.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Aptos" panose="02110004020202020204"/>
                <a:ea typeface="+mn-ea"/>
                <a:cs typeface="+mn-cs"/>
              </a:rPr>
              <a:t>• Coloque uma agulha estéril adequada para injeção intramuscular. </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FDB24EED-F7FA-70E1-3066-FFB6AF6C1A8E}"/>
              </a:ext>
            </a:extLst>
          </p:cNvPr>
          <p:cNvSpPr txBox="1"/>
          <p:nvPr/>
        </p:nvSpPr>
        <p:spPr>
          <a:xfrm>
            <a:off x="2902014" y="6625319"/>
            <a:ext cx="8285584" cy="200055"/>
          </a:xfrm>
          <a:prstGeom prst="rect">
            <a:avLst/>
          </a:prstGeom>
          <a:noFill/>
        </p:spPr>
        <p:txBody>
          <a:bodyPr wrap="square">
            <a:spAutoFit/>
          </a:bodyPr>
          <a:lstStyle/>
          <a:p>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1. AGÊNCIA NACIONAL DE VIGILÂNCIA SANITÁRIA (ANVISA). Consultas – Pareceres: </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Abrysvo</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 Disponível em: &lt;https://consultas.anvisa.gov.br/#/pareceres/q/?nomeProduto=ABRYSVO&gt;.Acesso em: 30 jan. 2026.</a:t>
            </a:r>
          </a:p>
        </p:txBody>
      </p:sp>
    </p:spTree>
    <p:extLst>
      <p:ext uri="{BB962C8B-B14F-4D97-AF65-F5344CB8AC3E}">
        <p14:creationId xmlns:p14="http://schemas.microsoft.com/office/powerpoint/2010/main" val="2571136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842B6BF-EB11-675D-DF2E-10991E005CD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3" imgW="395" imgH="396" progId="TCLayout.ActiveDocument.1">
                  <p:embed/>
                </p:oleObj>
              </mc:Choice>
              <mc:Fallback>
                <p:oleObj name="Slide do think-cell" r:id="rId3" imgW="395" imgH="396" progId="TCLayout.ActiveDocument.1">
                  <p:embed/>
                  <p:pic>
                    <p:nvPicPr>
                      <p:cNvPr id="3" name="think-cell data - do not delete" hidden="1">
                        <a:extLst>
                          <a:ext uri="{FF2B5EF4-FFF2-40B4-BE49-F238E27FC236}">
                            <a16:creationId xmlns:a16="http://schemas.microsoft.com/office/drawing/2014/main" id="{D842B6BF-EB11-675D-DF2E-10991E005C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3210D82E-F68B-FFF5-9504-DA0749BA95F7}"/>
              </a:ext>
            </a:extLst>
          </p:cNvPr>
          <p:cNvSpPr>
            <a:spLocks noGrp="1"/>
          </p:cNvSpPr>
          <p:nvPr>
            <p:ph type="title"/>
          </p:nvPr>
        </p:nvSpPr>
        <p:spPr>
          <a:xfrm>
            <a:off x="629250" y="833034"/>
            <a:ext cx="10933500" cy="369300"/>
          </a:xfrm>
        </p:spPr>
        <p:txBody>
          <a:bodyPr vert="horz"/>
          <a:lstStyle/>
          <a:p>
            <a:r>
              <a:rPr lang="en-US" sz="2800" b="1" spc="-25" dirty="0" err="1">
                <a:solidFill>
                  <a:srgbClr val="0000C9"/>
                </a:solidFill>
                <a:latin typeface="Pfizer Tomorrow" panose="02010503040201060303" pitchFamily="2" charset="77"/>
              </a:rPr>
              <a:t>Reconstituição</a:t>
            </a:r>
            <a:r>
              <a:rPr lang="en-US" sz="2800" b="1" spc="-25" dirty="0">
                <a:solidFill>
                  <a:srgbClr val="0000C9"/>
                </a:solidFill>
                <a:latin typeface="Pfizer Tomorrow" panose="02010503040201060303" pitchFamily="2" charset="77"/>
              </a:rPr>
              <a:t> </a:t>
            </a:r>
          </a:p>
        </p:txBody>
      </p:sp>
      <p:sp>
        <p:nvSpPr>
          <p:cNvPr id="6" name="Retângulo 5">
            <a:extLst>
              <a:ext uri="{FF2B5EF4-FFF2-40B4-BE49-F238E27FC236}">
                <a16:creationId xmlns:a16="http://schemas.microsoft.com/office/drawing/2014/main" id="{4C697530-BE95-A6C1-38EA-72905A19D915}"/>
              </a:ext>
            </a:extLst>
          </p:cNvPr>
          <p:cNvSpPr/>
          <p:nvPr/>
        </p:nvSpPr>
        <p:spPr>
          <a:xfrm>
            <a:off x="0" y="215650"/>
            <a:ext cx="4552950" cy="499730"/>
          </a:xfrm>
          <a:prstGeom prst="rect">
            <a:avLst/>
          </a:prstGeom>
          <a:solidFill>
            <a:srgbClr val="0000C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latin typeface="Pfizer Diatype" panose="020B0604020202020204" charset="0"/>
              </a:rPr>
              <a:t>Vacina Vírus Sincicial Respiratório A e B (recombinante) </a:t>
            </a:r>
            <a:r>
              <a:rPr lang="en-US" dirty="0">
                <a:latin typeface="Pfizer Diatype" panose="020B0604020202020204" charset="0"/>
              </a:rPr>
              <a:t>| Caixa com 20 frascos</a:t>
            </a:r>
            <a:r>
              <a:rPr lang="en-US" baseline="30000" dirty="0">
                <a:latin typeface="Pfizer Diatype" panose="020B0604020202020204" charset="0"/>
              </a:rPr>
              <a:t>1 </a:t>
            </a:r>
          </a:p>
        </p:txBody>
      </p:sp>
      <p:sp>
        <p:nvSpPr>
          <p:cNvPr id="8" name="CaixaDeTexto 7">
            <a:extLst>
              <a:ext uri="{FF2B5EF4-FFF2-40B4-BE49-F238E27FC236}">
                <a16:creationId xmlns:a16="http://schemas.microsoft.com/office/drawing/2014/main" id="{E44D7BFD-D285-14C8-42B1-D63F1A695904}"/>
              </a:ext>
            </a:extLst>
          </p:cNvPr>
          <p:cNvSpPr txBox="1"/>
          <p:nvPr/>
        </p:nvSpPr>
        <p:spPr>
          <a:xfrm>
            <a:off x="550235" y="4493026"/>
            <a:ext cx="11091530" cy="1815882"/>
          </a:xfrm>
          <a:prstGeom prst="rect">
            <a:avLst/>
          </a:prstGeom>
          <a:noFill/>
        </p:spPr>
        <p:txBody>
          <a:bodyPr wrap="square">
            <a:spAutoFit/>
          </a:bodyPr>
          <a:lstStyle/>
          <a:p>
            <a:r>
              <a:rPr lang="pt-BR" sz="1600" b="1" dirty="0"/>
              <a:t>Preparação para administração </a:t>
            </a:r>
          </a:p>
          <a:p>
            <a:r>
              <a:rPr lang="pt-BR" sz="1600" dirty="0"/>
              <a:t>1. Utilizando uma agulha estéril e uma seringa estéril, retire todo o conteúdo do frasco-ampola que contém o diluente. </a:t>
            </a:r>
          </a:p>
          <a:p>
            <a:r>
              <a:rPr lang="pt-BR" sz="1600" dirty="0"/>
              <a:t>2. Injete todo o conteúdo da seringa no frasco-ampola que contém o pó. Gire suavemente o frasco em movimentos circulares até que o pó esteja completamente dissolvido. Não agite. Retire 0,5 </a:t>
            </a:r>
            <a:r>
              <a:rPr lang="pt-BR" sz="1600" dirty="0" err="1"/>
              <a:t>mL</a:t>
            </a:r>
            <a:r>
              <a:rPr lang="pt-BR" sz="1600" dirty="0"/>
              <a:t> do frasco-ampola contendo a vacina reconstituída. </a:t>
            </a:r>
          </a:p>
          <a:p>
            <a:r>
              <a:rPr lang="pt-BR" sz="1600" dirty="0"/>
              <a:t>3. A vacina preparada é uma solução límpida e incolor. Inspecione visualmente a vacina quanto a partículas grandes e descoloração antes da administração. Não use se forem encontradas partículas grandes ou descoloração</a:t>
            </a:r>
            <a:endParaRPr lang="en-US" sz="1600" dirty="0"/>
          </a:p>
        </p:txBody>
      </p:sp>
      <p:sp>
        <p:nvSpPr>
          <p:cNvPr id="11" name="CaixaDeTexto 10">
            <a:extLst>
              <a:ext uri="{FF2B5EF4-FFF2-40B4-BE49-F238E27FC236}">
                <a16:creationId xmlns:a16="http://schemas.microsoft.com/office/drawing/2014/main" id="{F0119A88-5364-1167-A1B3-F58F6C240CE2}"/>
              </a:ext>
            </a:extLst>
          </p:cNvPr>
          <p:cNvSpPr txBox="1"/>
          <p:nvPr/>
        </p:nvSpPr>
        <p:spPr>
          <a:xfrm>
            <a:off x="2529673" y="6579100"/>
            <a:ext cx="8285584" cy="200055"/>
          </a:xfrm>
          <a:prstGeom prst="rect">
            <a:avLst/>
          </a:prstGeom>
          <a:noFill/>
        </p:spPr>
        <p:txBody>
          <a:bodyPr wrap="square">
            <a:spAutoFit/>
          </a:bodyPr>
          <a:lstStyle/>
          <a:p>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1. AGÊNCIA NACIONAL DE VIGILÂNCIA SANITÁRIA (ANVISA). Consultas – Pareceres: </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Abrysvo</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 Disponível em: &lt;https://consultas.anvisa.gov.br/#/pareceres/q/?nomeProduto=ABRYSVO&gt;.Acesso em: 30 jan. 2026. </a:t>
            </a:r>
          </a:p>
        </p:txBody>
      </p:sp>
      <p:pic>
        <p:nvPicPr>
          <p:cNvPr id="5" name="Imagem 4">
            <a:extLst>
              <a:ext uri="{FF2B5EF4-FFF2-40B4-BE49-F238E27FC236}">
                <a16:creationId xmlns:a16="http://schemas.microsoft.com/office/drawing/2014/main" id="{35CD6788-3741-563A-127E-7FE2AADA835A}"/>
              </a:ext>
            </a:extLst>
          </p:cNvPr>
          <p:cNvPicPr>
            <a:picLocks noChangeAspect="1"/>
          </p:cNvPicPr>
          <p:nvPr/>
        </p:nvPicPr>
        <p:blipFill>
          <a:blip r:embed="rId5"/>
          <a:srcRect l="3356"/>
          <a:stretch>
            <a:fillRect/>
          </a:stretch>
        </p:blipFill>
        <p:spPr>
          <a:xfrm>
            <a:off x="2771227" y="1319988"/>
            <a:ext cx="7047830" cy="3038581"/>
          </a:xfrm>
          <a:prstGeom prst="rect">
            <a:avLst/>
          </a:prstGeom>
          <a:ln>
            <a:noFill/>
          </a:ln>
          <a:effectLst>
            <a:outerShdw blurRad="292100" dist="139700" dir="2700000" algn="tl" rotWithShape="0">
              <a:srgbClr val="333333">
                <a:alpha val="65000"/>
              </a:srgbClr>
            </a:outerShdw>
          </a:effectLst>
        </p:spPr>
      </p:pic>
      <p:sp>
        <p:nvSpPr>
          <p:cNvPr id="12" name="Retângulo 11">
            <a:extLst>
              <a:ext uri="{FF2B5EF4-FFF2-40B4-BE49-F238E27FC236}">
                <a16:creationId xmlns:a16="http://schemas.microsoft.com/office/drawing/2014/main" id="{C3398531-41BB-E8A1-639E-D05F3B3AC8C1}"/>
              </a:ext>
            </a:extLst>
          </p:cNvPr>
          <p:cNvSpPr/>
          <p:nvPr/>
        </p:nvSpPr>
        <p:spPr>
          <a:xfrm>
            <a:off x="3584448" y="1399032"/>
            <a:ext cx="1572768" cy="4531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id="{60B84546-6983-D1E2-E9F7-E6F6CE2E68DF}"/>
              </a:ext>
            </a:extLst>
          </p:cNvPr>
          <p:cNvSpPr txBox="1"/>
          <p:nvPr/>
        </p:nvSpPr>
        <p:spPr>
          <a:xfrm>
            <a:off x="3409760" y="2577095"/>
            <a:ext cx="227948" cy="184666"/>
          </a:xfrm>
          <a:prstGeom prst="rect">
            <a:avLst/>
          </a:prstGeom>
          <a:noFill/>
        </p:spPr>
        <p:txBody>
          <a:bodyPr wrap="none" rtlCol="0">
            <a:spAutoFit/>
          </a:bodyPr>
          <a:lstStyle/>
          <a:p>
            <a:r>
              <a:rPr lang="pt-BR" sz="600" dirty="0"/>
              <a:t>1</a:t>
            </a:r>
          </a:p>
        </p:txBody>
      </p:sp>
      <p:sp>
        <p:nvSpPr>
          <p:cNvPr id="16" name="CaixaDeTexto 15">
            <a:extLst>
              <a:ext uri="{FF2B5EF4-FFF2-40B4-BE49-F238E27FC236}">
                <a16:creationId xmlns:a16="http://schemas.microsoft.com/office/drawing/2014/main" id="{EC7DCB56-17E7-E379-36AB-787B10AA88D3}"/>
              </a:ext>
            </a:extLst>
          </p:cNvPr>
          <p:cNvSpPr txBox="1"/>
          <p:nvPr/>
        </p:nvSpPr>
        <p:spPr>
          <a:xfrm>
            <a:off x="4174634" y="3520070"/>
            <a:ext cx="227948" cy="184666"/>
          </a:xfrm>
          <a:prstGeom prst="rect">
            <a:avLst/>
          </a:prstGeom>
          <a:noFill/>
        </p:spPr>
        <p:txBody>
          <a:bodyPr wrap="none" rtlCol="0">
            <a:spAutoFit/>
          </a:bodyPr>
          <a:lstStyle/>
          <a:p>
            <a:r>
              <a:rPr lang="pt-BR" sz="600" dirty="0"/>
              <a:t>1</a:t>
            </a:r>
          </a:p>
        </p:txBody>
      </p:sp>
    </p:spTree>
    <p:extLst>
      <p:ext uri="{BB962C8B-B14F-4D97-AF65-F5344CB8AC3E}">
        <p14:creationId xmlns:p14="http://schemas.microsoft.com/office/powerpoint/2010/main" val="1835652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0FDF7-5B52-C401-0F27-3F6DC282FD9A}"/>
            </a:ext>
          </a:extLst>
        </p:cNvPr>
        <p:cNvGrpSpPr/>
        <p:nvPr/>
      </p:nvGrpSpPr>
      <p:grpSpPr>
        <a:xfrm>
          <a:off x="0" y="0"/>
          <a:ext cx="0" cy="0"/>
          <a:chOff x="0" y="0"/>
          <a:chExt cx="0" cy="0"/>
        </a:xfrm>
      </p:grpSpPr>
      <p:sp>
        <p:nvSpPr>
          <p:cNvPr id="5" name="Google Shape;15771;p139">
            <a:extLst>
              <a:ext uri="{FF2B5EF4-FFF2-40B4-BE49-F238E27FC236}">
                <a16:creationId xmlns:a16="http://schemas.microsoft.com/office/drawing/2014/main" id="{2439F442-565F-CBA7-E86C-3CC3915AE438}"/>
              </a:ext>
            </a:extLst>
          </p:cNvPr>
          <p:cNvSpPr txBox="1"/>
          <p:nvPr/>
        </p:nvSpPr>
        <p:spPr>
          <a:xfrm>
            <a:off x="561192" y="472847"/>
            <a:ext cx="9861101" cy="39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C9"/>
              </a:buClr>
              <a:buSzPts val="2800"/>
              <a:buFont typeface="Tomorrow"/>
              <a:buNone/>
            </a:pPr>
            <a:r>
              <a:rPr lang="en-US" sz="2800" b="1" i="0" u="none" strike="noStrike" cap="none" dirty="0">
                <a:solidFill>
                  <a:srgbClr val="0000C9"/>
                </a:solidFill>
                <a:latin typeface="Tomorrow"/>
                <a:ea typeface="Tomorrow"/>
                <a:cs typeface="Tomorrow"/>
                <a:sym typeface="Tomorrow"/>
              </a:rPr>
              <a:t>Farmacovigilância e Segurança</a:t>
            </a:r>
            <a:r>
              <a:rPr lang="en-US" sz="2800" b="1" i="0" u="none" strike="noStrike" cap="none" baseline="30000" dirty="0">
                <a:solidFill>
                  <a:srgbClr val="0000C9"/>
                </a:solidFill>
                <a:latin typeface="Tomorrow"/>
                <a:ea typeface="Tomorrow"/>
                <a:cs typeface="Tomorrow"/>
                <a:sym typeface="Tomorrow"/>
              </a:rPr>
              <a:t>1</a:t>
            </a:r>
            <a:endParaRPr sz="2800" b="1" i="0" u="none" strike="noStrike" cap="none" baseline="30000" dirty="0">
              <a:solidFill>
                <a:srgbClr val="0000C9"/>
              </a:solidFill>
              <a:latin typeface="Tomorrow"/>
              <a:ea typeface="Tomorrow"/>
              <a:cs typeface="Tomorrow"/>
              <a:sym typeface="Tomorrow"/>
            </a:endParaRPr>
          </a:p>
        </p:txBody>
      </p:sp>
      <p:pic>
        <p:nvPicPr>
          <p:cNvPr id="3" name="Imagem 2" descr="Interface gráfica do usuário, Texto, Aplicativo&#10;&#10;O conteúdo gerado por IA pode estar incorreto.">
            <a:extLst>
              <a:ext uri="{FF2B5EF4-FFF2-40B4-BE49-F238E27FC236}">
                <a16:creationId xmlns:a16="http://schemas.microsoft.com/office/drawing/2014/main" id="{1182EE25-75B9-944F-A0B9-71E67E94B0EE}"/>
              </a:ext>
            </a:extLst>
          </p:cNvPr>
          <p:cNvPicPr>
            <a:picLocks noChangeAspect="1"/>
          </p:cNvPicPr>
          <p:nvPr/>
        </p:nvPicPr>
        <p:blipFill>
          <a:blip r:embed="rId2"/>
          <a:stretch>
            <a:fillRect/>
          </a:stretch>
        </p:blipFill>
        <p:spPr>
          <a:xfrm>
            <a:off x="1380744" y="988502"/>
            <a:ext cx="9510584" cy="4442845"/>
          </a:xfrm>
          <a:prstGeom prst="rect">
            <a:avLst/>
          </a:prstGeom>
        </p:spPr>
      </p:pic>
      <p:pic>
        <p:nvPicPr>
          <p:cNvPr id="8" name="Google Shape;13398;p127">
            <a:extLst>
              <a:ext uri="{FF2B5EF4-FFF2-40B4-BE49-F238E27FC236}">
                <a16:creationId xmlns:a16="http://schemas.microsoft.com/office/drawing/2014/main" id="{CCD7DDEB-67FB-B7D1-B4AE-79EA3771AFDD}"/>
              </a:ext>
            </a:extLst>
          </p:cNvPr>
          <p:cNvPicPr preferRelativeResize="0"/>
          <p:nvPr/>
        </p:nvPicPr>
        <p:blipFill rotWithShape="1">
          <a:blip r:embed="rId3">
            <a:alphaModFix/>
          </a:blip>
          <a:srcRect/>
          <a:stretch/>
        </p:blipFill>
        <p:spPr>
          <a:xfrm>
            <a:off x="11314771" y="6454107"/>
            <a:ext cx="706245" cy="278478"/>
          </a:xfrm>
          <a:prstGeom prst="rect">
            <a:avLst/>
          </a:prstGeom>
          <a:noFill/>
          <a:ln>
            <a:noFill/>
          </a:ln>
        </p:spPr>
      </p:pic>
      <p:sp>
        <p:nvSpPr>
          <p:cNvPr id="2" name="Retângulo 1">
            <a:extLst>
              <a:ext uri="{FF2B5EF4-FFF2-40B4-BE49-F238E27FC236}">
                <a16:creationId xmlns:a16="http://schemas.microsoft.com/office/drawing/2014/main" id="{5B9FDC4B-EFC2-5935-D879-DCC9C3F0EB9E}"/>
              </a:ext>
            </a:extLst>
          </p:cNvPr>
          <p:cNvSpPr/>
          <p:nvPr/>
        </p:nvSpPr>
        <p:spPr>
          <a:xfrm>
            <a:off x="338328" y="6330781"/>
            <a:ext cx="1042416"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Google Shape;13317;p122">
            <a:extLst>
              <a:ext uri="{FF2B5EF4-FFF2-40B4-BE49-F238E27FC236}">
                <a16:creationId xmlns:a16="http://schemas.microsoft.com/office/drawing/2014/main" id="{6E4CE948-85CC-B7B4-7561-6DA876C7FD3F}"/>
              </a:ext>
            </a:extLst>
          </p:cNvPr>
          <p:cNvPicPr preferRelativeResize="0"/>
          <p:nvPr/>
        </p:nvPicPr>
        <p:blipFill rotWithShape="1">
          <a:blip r:embed="rId3">
            <a:alphaModFix/>
          </a:blip>
          <a:srcRect/>
          <a:stretch/>
        </p:blipFill>
        <p:spPr>
          <a:xfrm>
            <a:off x="533400" y="6399091"/>
            <a:ext cx="706245" cy="278478"/>
          </a:xfrm>
          <a:prstGeom prst="rect">
            <a:avLst/>
          </a:prstGeom>
          <a:noFill/>
          <a:ln>
            <a:noFill/>
          </a:ln>
        </p:spPr>
      </p:pic>
      <p:sp>
        <p:nvSpPr>
          <p:cNvPr id="6" name="CaixaDeTexto 5">
            <a:extLst>
              <a:ext uri="{FF2B5EF4-FFF2-40B4-BE49-F238E27FC236}">
                <a16:creationId xmlns:a16="http://schemas.microsoft.com/office/drawing/2014/main" id="{62EDE478-8BAF-31C3-6FAD-524EEA99D23E}"/>
              </a:ext>
            </a:extLst>
          </p:cNvPr>
          <p:cNvSpPr txBox="1"/>
          <p:nvPr/>
        </p:nvSpPr>
        <p:spPr>
          <a:xfrm>
            <a:off x="2356180" y="6124250"/>
            <a:ext cx="8285584" cy="738664"/>
          </a:xfrm>
          <a:prstGeom prst="rect">
            <a:avLst/>
          </a:prstGeom>
          <a:noFill/>
        </p:spPr>
        <p:txBody>
          <a:bodyPr wrap="square">
            <a:spAutoFit/>
          </a:bodyPr>
          <a:lstStyle/>
          <a:p>
            <a:pPr marL="228600" indent="-228600">
              <a:buAutoNum type="arabicPeriod"/>
            </a:pP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AGÊNCIA NACIONAL DE VIGILÂNCIA SANITÁRIA (ANVISA). Consultas – Pareceres: </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Abrysvo</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 Disponível em: &lt;https://consultas.anvisa.gov.br/#/pareceres/q/?nomeProduto=ABRYSVO&gt;.Acesso em: 30 jan. </a:t>
            </a:r>
            <a:r>
              <a:rPr lang="pt-BR" sz="700">
                <a:solidFill>
                  <a:schemeClr val="tx1"/>
                </a:solidFill>
                <a:latin typeface="Calibri" panose="020F0502020204030204" pitchFamily="34" charset="0"/>
                <a:ea typeface="Calibri" panose="020F0502020204030204" pitchFamily="34" charset="0"/>
                <a:cs typeface="Calibri" panose="020F0502020204030204" pitchFamily="34" charset="0"/>
              </a:rPr>
              <a:t>2026.</a:t>
            </a:r>
          </a:p>
          <a:p>
            <a:pPr marL="228600" indent="-228600">
              <a:buAutoNum type="arabicPeriod"/>
            </a:pPr>
            <a:r>
              <a:rPr lang="pt-BR" sz="700">
                <a:solidFill>
                  <a:schemeClr val="tx1"/>
                </a:solidFill>
                <a:latin typeface="Calibri" panose="020F0502020204030204" pitchFamily="34" charset="0"/>
                <a:ea typeface="Calibri" panose="020F0502020204030204" pitchFamily="34" charset="0"/>
                <a:cs typeface="Calibri" panose="020F0502020204030204" pitchFamily="34" charset="0"/>
              </a:rPr>
              <a:t>BRASIL</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 Ministério da Saúde. Quais situações indicam o adiamento da vacinação? Brasília: Ministério da Saúde, 2023. Disponível em: https://www.gov.br/</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saude</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pt-br</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vacinacao</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/faq/</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vacinacao</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-sarampo/quais-</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situacoes</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-indicam-o-adiamento. Acesso em: 29 jan. 2026.</a:t>
            </a:r>
          </a:p>
          <a:p>
            <a:pPr marL="228600" indent="-228600">
              <a:buAutoNum type="arabicPeriod"/>
            </a:pP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BRASIL. Ministério da Saúde. Nota Técnica nº 88/2025‑CGFAM/DPNI/SVSA/MS: Orientações sobre a notificação e investigação de erros de imunização e ESAVI no e‑SUS Notifica. Brasília: Ministério da Saúde, 2025. Disponível em: https://www.gov.br/</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saude</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pt-br</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/centrais-de-</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conteudo</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publicacoes</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/notas-</a:t>
            </a:r>
            <a:r>
              <a:rPr lang="pt-BR" sz="700" dirty="0" err="1">
                <a:solidFill>
                  <a:schemeClr val="tx1"/>
                </a:solidFill>
                <a:latin typeface="Calibri" panose="020F0502020204030204" pitchFamily="34" charset="0"/>
                <a:ea typeface="Calibri" panose="020F0502020204030204" pitchFamily="34" charset="0"/>
                <a:cs typeface="Calibri" panose="020F0502020204030204" pitchFamily="34" charset="0"/>
              </a:rPr>
              <a:t>tecnicas</a:t>
            </a:r>
            <a:r>
              <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rPr>
              <a:t>/2025/nota-tecnica-no-88-2025-cgfam-dpni-svsa-ms.pdf. Acesso em: 29 jan. 2026.</a:t>
            </a:r>
          </a:p>
          <a:p>
            <a:pPr marL="228600" indent="-228600">
              <a:buAutoNum type="arabicPeriod"/>
            </a:pPr>
            <a:endParaRPr lang="pt-BR" sz="7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tângulo 12">
            <a:extLst>
              <a:ext uri="{FF2B5EF4-FFF2-40B4-BE49-F238E27FC236}">
                <a16:creationId xmlns:a16="http://schemas.microsoft.com/office/drawing/2014/main" id="{07004795-3098-74F8-1D77-315A2557B0F6}"/>
              </a:ext>
            </a:extLst>
          </p:cNvPr>
          <p:cNvSpPr>
            <a:spLocks noGrp="1" noRot="1" noMove="1" noResize="1" noEditPoints="1" noAdjustHandles="1" noChangeArrowheads="1" noChangeShapeType="1"/>
          </p:cNvSpPr>
          <p:nvPr/>
        </p:nvSpPr>
        <p:spPr>
          <a:xfrm>
            <a:off x="1066800" y="3267075"/>
            <a:ext cx="10010775" cy="2451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Cantos Arredondados 13">
            <a:extLst>
              <a:ext uri="{FF2B5EF4-FFF2-40B4-BE49-F238E27FC236}">
                <a16:creationId xmlns:a16="http://schemas.microsoft.com/office/drawing/2014/main" id="{C7F4A6EB-4F34-1EFF-1A4B-42B5B72B98E9}"/>
              </a:ext>
            </a:extLst>
          </p:cNvPr>
          <p:cNvSpPr/>
          <p:nvPr/>
        </p:nvSpPr>
        <p:spPr>
          <a:xfrm>
            <a:off x="1535461" y="3048000"/>
            <a:ext cx="9258300" cy="2857500"/>
          </a:xfrm>
          <a:prstGeom prst="roundRect">
            <a:avLst>
              <a:gd name="adj" fmla="val 10000"/>
            </a:avLst>
          </a:prstGeom>
          <a:solidFill>
            <a:srgbClr val="FBEACC"/>
          </a:solidFill>
          <a:ln>
            <a:solidFill>
              <a:srgbClr val="FFC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descr="Tela de celular com texto preto sobre fundo branco&#10;&#10;O conteúdo gerado por IA pode estar incorreto.">
            <a:extLst>
              <a:ext uri="{FF2B5EF4-FFF2-40B4-BE49-F238E27FC236}">
                <a16:creationId xmlns:a16="http://schemas.microsoft.com/office/drawing/2014/main" id="{B0CE160B-EA22-B8AF-99DD-A1FBEEDC4439}"/>
              </a:ext>
            </a:extLst>
          </p:cNvPr>
          <p:cNvPicPr>
            <a:picLocks noChangeAspect="1"/>
          </p:cNvPicPr>
          <p:nvPr/>
        </p:nvPicPr>
        <p:blipFill>
          <a:blip r:embed="rId4"/>
          <a:stretch>
            <a:fillRect/>
          </a:stretch>
        </p:blipFill>
        <p:spPr>
          <a:xfrm>
            <a:off x="1770311" y="4030913"/>
            <a:ext cx="1171739" cy="1047896"/>
          </a:xfrm>
          <a:prstGeom prst="rect">
            <a:avLst/>
          </a:prstGeom>
        </p:spPr>
      </p:pic>
      <p:sp>
        <p:nvSpPr>
          <p:cNvPr id="15" name="CaixaDeTexto 14">
            <a:extLst>
              <a:ext uri="{FF2B5EF4-FFF2-40B4-BE49-F238E27FC236}">
                <a16:creationId xmlns:a16="http://schemas.microsoft.com/office/drawing/2014/main" id="{EEC21F61-19E7-3732-0485-8DA97DCDBD1D}"/>
              </a:ext>
            </a:extLst>
          </p:cNvPr>
          <p:cNvSpPr txBox="1"/>
          <p:nvPr/>
        </p:nvSpPr>
        <p:spPr>
          <a:xfrm>
            <a:off x="2942050" y="3216710"/>
            <a:ext cx="3914854" cy="461665"/>
          </a:xfrm>
          <a:prstGeom prst="rect">
            <a:avLst/>
          </a:prstGeom>
          <a:noFill/>
        </p:spPr>
        <p:txBody>
          <a:bodyPr wrap="none" rtlCol="0">
            <a:spAutoFit/>
          </a:bodyPr>
          <a:lstStyle/>
          <a:p>
            <a:r>
              <a:rPr lang="pt-BR" sz="2400" b="1" dirty="0">
                <a:solidFill>
                  <a:srgbClr val="3F7285"/>
                </a:solidFill>
              </a:rPr>
              <a:t>Precauções e Notificação</a:t>
            </a:r>
          </a:p>
        </p:txBody>
      </p:sp>
      <p:sp>
        <p:nvSpPr>
          <p:cNvPr id="16" name="CaixaDeTexto 15">
            <a:extLst>
              <a:ext uri="{FF2B5EF4-FFF2-40B4-BE49-F238E27FC236}">
                <a16:creationId xmlns:a16="http://schemas.microsoft.com/office/drawing/2014/main" id="{F9A998CC-4FE7-6E92-A8E4-AB6B257F75CC}"/>
              </a:ext>
            </a:extLst>
          </p:cNvPr>
          <p:cNvSpPr txBox="1"/>
          <p:nvPr/>
        </p:nvSpPr>
        <p:spPr>
          <a:xfrm>
            <a:off x="2942050" y="3812163"/>
            <a:ext cx="7812135" cy="2031325"/>
          </a:xfrm>
          <a:prstGeom prst="rect">
            <a:avLst/>
          </a:prstGeom>
          <a:noFill/>
        </p:spPr>
        <p:txBody>
          <a:bodyPr wrap="square" rtlCol="0">
            <a:spAutoFit/>
          </a:bodyPr>
          <a:lstStyle/>
          <a:p>
            <a:pPr marL="342900" indent="-342900">
              <a:buFont typeface="Arial" panose="020B0604020202020204" pitchFamily="34" charset="0"/>
              <a:buChar char="•"/>
            </a:pPr>
            <a:r>
              <a:rPr lang="pt-BR" sz="1800" b="1" dirty="0">
                <a:solidFill>
                  <a:schemeClr val="tx1"/>
                </a:solidFill>
              </a:rPr>
              <a:t>Precaução: </a:t>
            </a:r>
            <a:r>
              <a:rPr lang="pt-BR" sz="1800" dirty="0">
                <a:solidFill>
                  <a:schemeClr val="tx1"/>
                </a:solidFill>
              </a:rPr>
              <a:t>Adiar em caso de febre moderada a alta.</a:t>
            </a:r>
            <a:r>
              <a:rPr lang="pt-BR" sz="1800" baseline="30000" dirty="0">
                <a:solidFill>
                  <a:schemeClr val="tx1"/>
                </a:solidFill>
              </a:rPr>
              <a:t>2</a:t>
            </a:r>
          </a:p>
          <a:p>
            <a:pPr marL="342900" indent="-342900">
              <a:buFont typeface="Arial" panose="020B0604020202020204" pitchFamily="34" charset="0"/>
              <a:buChar char="•"/>
            </a:pPr>
            <a:r>
              <a:rPr lang="pt-BR" sz="1800" b="1" dirty="0">
                <a:solidFill>
                  <a:schemeClr val="tx1"/>
                </a:solidFill>
              </a:rPr>
              <a:t>Administração Simultânea: </a:t>
            </a:r>
            <a:r>
              <a:rPr lang="pt-BR" sz="1800" dirty="0">
                <a:solidFill>
                  <a:schemeClr val="tx1"/>
                </a:solidFill>
              </a:rPr>
              <a:t>Administração simultânea permitida com as vacinas Influenza e Covid‑19, em locais anatômicos diferentes; porém, para a dTpa, recomenda‑se um intervalo mínimo de duas semanas entre sua aplicação e a vacina contra VSR.</a:t>
            </a:r>
          </a:p>
          <a:p>
            <a:pPr marL="342900" indent="-342900">
              <a:buFont typeface="Arial" panose="020B0604020202020204" pitchFamily="34" charset="0"/>
              <a:buChar char="•"/>
            </a:pPr>
            <a:r>
              <a:rPr lang="pt-BR" sz="1800" b="1" dirty="0">
                <a:solidFill>
                  <a:schemeClr val="tx1"/>
                </a:solidFill>
              </a:rPr>
              <a:t>Notificação Obrigatória (e-SUS Notifica): </a:t>
            </a:r>
            <a:r>
              <a:rPr lang="pt-BR" sz="1800" dirty="0">
                <a:solidFill>
                  <a:schemeClr val="tx1"/>
                </a:solidFill>
              </a:rPr>
              <a:t>Eventos Graves, Inesperados ou Erros de Imunização.</a:t>
            </a:r>
            <a:r>
              <a:rPr lang="pt-BR" sz="1800" baseline="30000" dirty="0">
                <a:solidFill>
                  <a:schemeClr val="tx1"/>
                </a:solidFill>
              </a:rPr>
              <a:t>3 </a:t>
            </a:r>
          </a:p>
        </p:txBody>
      </p:sp>
    </p:spTree>
    <p:extLst>
      <p:ext uri="{BB962C8B-B14F-4D97-AF65-F5344CB8AC3E}">
        <p14:creationId xmlns:p14="http://schemas.microsoft.com/office/powerpoint/2010/main" val="3429648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342A-562F-6C9E-8A3D-19AA524E8D30}"/>
            </a:ext>
          </a:extLst>
        </p:cNvPr>
        <p:cNvGrpSpPr/>
        <p:nvPr/>
      </p:nvGrpSpPr>
      <p:grpSpPr>
        <a:xfrm>
          <a:off x="0" y="0"/>
          <a:ext cx="0" cy="0"/>
          <a:chOff x="0" y="0"/>
          <a:chExt cx="0" cy="0"/>
        </a:xfrm>
      </p:grpSpPr>
      <p:sp>
        <p:nvSpPr>
          <p:cNvPr id="5" name="Google Shape;15771;p139">
            <a:extLst>
              <a:ext uri="{FF2B5EF4-FFF2-40B4-BE49-F238E27FC236}">
                <a16:creationId xmlns:a16="http://schemas.microsoft.com/office/drawing/2014/main" id="{F02F223C-70FE-F286-6D34-04784F9D3842}"/>
              </a:ext>
            </a:extLst>
          </p:cNvPr>
          <p:cNvSpPr txBox="1"/>
          <p:nvPr/>
        </p:nvSpPr>
        <p:spPr>
          <a:xfrm>
            <a:off x="561191" y="472847"/>
            <a:ext cx="11122809" cy="393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indent="0">
              <a:lnSpc>
                <a:spcPct val="90000"/>
              </a:lnSpc>
              <a:buClr>
                <a:srgbClr val="0000C9"/>
              </a:buClr>
              <a:buSzPts val="2800"/>
              <a:buFont typeface="Tomorrow"/>
              <a:buNone/>
              <a:defRPr sz="2800" b="1">
                <a:solidFill>
                  <a:srgbClr val="0000C9"/>
                </a:solidFill>
                <a:latin typeface="Tomorrow"/>
                <a:ea typeface="Tomorrow"/>
                <a:cs typeface="Tomorrow"/>
              </a:defRPr>
            </a:lvl1pPr>
          </a:lstStyle>
          <a:p>
            <a:r>
              <a:rPr lang="pt-BR" dirty="0">
                <a:sym typeface="Tomorrow"/>
              </a:rPr>
              <a:t>Implementação do Uso de Anticorpos Monoclonais Contra o VSR no SUS</a:t>
            </a:r>
            <a:r>
              <a:rPr lang="pt-BR" baseline="30000" dirty="0">
                <a:sym typeface="Tomorrow"/>
              </a:rPr>
              <a:t>1</a:t>
            </a:r>
            <a:r>
              <a:rPr lang="en-US" baseline="30000" dirty="0">
                <a:sym typeface="Tomorrow"/>
              </a:rPr>
              <a:t>  </a:t>
            </a:r>
            <a:endParaRPr baseline="30000" dirty="0">
              <a:sym typeface="Tomorrow"/>
            </a:endParaRPr>
          </a:p>
        </p:txBody>
      </p:sp>
      <p:pic>
        <p:nvPicPr>
          <p:cNvPr id="8" name="Google Shape;13398;p127">
            <a:extLst>
              <a:ext uri="{FF2B5EF4-FFF2-40B4-BE49-F238E27FC236}">
                <a16:creationId xmlns:a16="http://schemas.microsoft.com/office/drawing/2014/main" id="{88187130-EBB5-8365-64D7-958F0DB9037E}"/>
              </a:ext>
            </a:extLst>
          </p:cNvPr>
          <p:cNvPicPr preferRelativeResize="0"/>
          <p:nvPr/>
        </p:nvPicPr>
        <p:blipFill rotWithShape="1">
          <a:blip r:embed="rId2">
            <a:alphaModFix/>
          </a:blip>
          <a:srcRect/>
          <a:stretch/>
        </p:blipFill>
        <p:spPr>
          <a:xfrm>
            <a:off x="11314771" y="6454107"/>
            <a:ext cx="706245" cy="278478"/>
          </a:xfrm>
          <a:prstGeom prst="rect">
            <a:avLst/>
          </a:prstGeom>
          <a:noFill/>
          <a:ln>
            <a:noFill/>
          </a:ln>
        </p:spPr>
      </p:pic>
      <p:sp>
        <p:nvSpPr>
          <p:cNvPr id="2" name="Retângulo 1">
            <a:extLst>
              <a:ext uri="{FF2B5EF4-FFF2-40B4-BE49-F238E27FC236}">
                <a16:creationId xmlns:a16="http://schemas.microsoft.com/office/drawing/2014/main" id="{2F3C70C2-A695-426F-94DC-34888EFBB7DF}"/>
              </a:ext>
            </a:extLst>
          </p:cNvPr>
          <p:cNvSpPr/>
          <p:nvPr/>
        </p:nvSpPr>
        <p:spPr>
          <a:xfrm>
            <a:off x="338328" y="6330781"/>
            <a:ext cx="1042416"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4C9CE44A-1150-A7AC-E04E-51B3CACAD444}"/>
              </a:ext>
            </a:extLst>
          </p:cNvPr>
          <p:cNvPicPr preferRelativeResize="0"/>
          <p:nvPr/>
        </p:nvPicPr>
        <p:blipFill rotWithShape="1">
          <a:blip r:embed="rId2">
            <a:alphaModFix/>
          </a:blip>
          <a:srcRect/>
          <a:stretch/>
        </p:blipFill>
        <p:spPr>
          <a:xfrm>
            <a:off x="533400" y="6399091"/>
            <a:ext cx="706245" cy="278478"/>
          </a:xfrm>
          <a:prstGeom prst="rect">
            <a:avLst/>
          </a:prstGeom>
          <a:noFill/>
          <a:ln>
            <a:noFill/>
          </a:ln>
        </p:spPr>
      </p:pic>
      <p:sp>
        <p:nvSpPr>
          <p:cNvPr id="11" name="CaixaDeTexto 10">
            <a:extLst>
              <a:ext uri="{FF2B5EF4-FFF2-40B4-BE49-F238E27FC236}">
                <a16:creationId xmlns:a16="http://schemas.microsoft.com/office/drawing/2014/main" id="{64095282-BEE3-C636-65C5-D9B7189A84E2}"/>
              </a:ext>
            </a:extLst>
          </p:cNvPr>
          <p:cNvSpPr txBox="1"/>
          <p:nvPr/>
        </p:nvSpPr>
        <p:spPr>
          <a:xfrm>
            <a:off x="1575816" y="6424808"/>
            <a:ext cx="9388856" cy="338554"/>
          </a:xfrm>
          <a:prstGeom prst="rect">
            <a:avLst/>
          </a:prstGeom>
          <a:noFill/>
        </p:spPr>
        <p:txBody>
          <a:bodyPr wrap="square">
            <a:spAutoFit/>
          </a:bodyPr>
          <a:lstStyle>
            <a:defPPr marR="0" lvl="0" algn="l" rtl="0">
              <a:lnSpc>
                <a:spcPct val="100000"/>
              </a:lnSpc>
              <a:spcBef>
                <a:spcPts val="0"/>
              </a:spcBef>
              <a:spcAft>
                <a:spcPts val="0"/>
              </a:spcAft>
            </a:defPPr>
            <a:lvl1pPr>
              <a:defRPr sz="7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pt-BR" sz="800" dirty="0"/>
              <a:t>1. Estratégia de imunização contra o vírus sincicial respiratório para crianças prematuras e com comorbidades Brasília DF 2026 Disponível em: https://www.gov.br/</a:t>
            </a:r>
            <a:r>
              <a:rPr lang="pt-BR" sz="800" dirty="0" err="1"/>
              <a:t>saude</a:t>
            </a:r>
            <a:r>
              <a:rPr lang="pt-BR" sz="800" dirty="0"/>
              <a:t>/</a:t>
            </a:r>
            <a:r>
              <a:rPr lang="pt-BR" sz="800" dirty="0" err="1"/>
              <a:t>pt-br</a:t>
            </a:r>
            <a:r>
              <a:rPr lang="pt-BR" sz="800" dirty="0"/>
              <a:t>/centrais-de-</a:t>
            </a:r>
            <a:r>
              <a:rPr lang="pt-BR" sz="800" dirty="0" err="1"/>
              <a:t>conteudo</a:t>
            </a:r>
            <a:r>
              <a:rPr lang="pt-BR" sz="800" dirty="0"/>
              <a:t>/</a:t>
            </a:r>
            <a:r>
              <a:rPr lang="pt-BR" sz="800" dirty="0" err="1"/>
              <a:t>publicacoes</a:t>
            </a:r>
            <a:r>
              <a:rPr lang="pt-BR" sz="800" dirty="0"/>
              <a:t>/guias-e-manuais/2026/guia-de-estrategia-contra-virus-sincicial-para-criancas-prematuras. </a:t>
            </a:r>
          </a:p>
        </p:txBody>
      </p:sp>
      <p:sp>
        <p:nvSpPr>
          <p:cNvPr id="15" name="CaixaDeTexto 14">
            <a:extLst>
              <a:ext uri="{FF2B5EF4-FFF2-40B4-BE49-F238E27FC236}">
                <a16:creationId xmlns:a16="http://schemas.microsoft.com/office/drawing/2014/main" id="{E2DE2979-65E2-54D5-C7FE-1C9F16FB9214}"/>
              </a:ext>
            </a:extLst>
          </p:cNvPr>
          <p:cNvSpPr txBox="1"/>
          <p:nvPr/>
        </p:nvSpPr>
        <p:spPr>
          <a:xfrm>
            <a:off x="859536" y="1118714"/>
            <a:ext cx="5096734" cy="4865173"/>
          </a:xfrm>
          <a:prstGeom prst="roundRect">
            <a:avLst>
              <a:gd name="adj" fmla="val 7024"/>
            </a:avLst>
          </a:prstGeom>
          <a:solidFill>
            <a:srgbClr val="C6F3FF"/>
          </a:solidFill>
          <a:effectLst>
            <a:outerShdw blurRad="63500" sx="102000" sy="102000" algn="ctr" rotWithShape="0">
              <a:prstClr val="black">
                <a:alpha val="40000"/>
              </a:prstClr>
            </a:outerShdw>
          </a:effectLst>
        </p:spPr>
        <p:txBody>
          <a:bodyPr wrap="square">
            <a:spAutoFit/>
          </a:bodyPr>
          <a:lstStyle/>
          <a:p>
            <a:pPr algn="ctr" fontAlgn="t">
              <a:lnSpc>
                <a:spcPts val="1500"/>
              </a:lnSpc>
              <a:spcAft>
                <a:spcPts val="600"/>
              </a:spcAft>
              <a:buNone/>
            </a:pPr>
            <a:r>
              <a:rPr lang="pt-BR" sz="1800" b="1" i="0" dirty="0">
                <a:effectLst/>
                <a:latin typeface="+mj-lt"/>
              </a:rPr>
              <a:t>Oferta e Elegibilidade</a:t>
            </a:r>
          </a:p>
          <a:p>
            <a:pPr fontAlgn="t">
              <a:lnSpc>
                <a:spcPts val="1500"/>
              </a:lnSpc>
              <a:spcAft>
                <a:spcPts val="600"/>
              </a:spcAft>
              <a:buNone/>
            </a:pPr>
            <a:endParaRPr lang="pt-BR" sz="1600" b="1" i="0" dirty="0">
              <a:effectLst/>
              <a:latin typeface="+mj-lt"/>
            </a:endParaRPr>
          </a:p>
          <a:p>
            <a:pPr fontAlgn="t">
              <a:lnSpc>
                <a:spcPts val="1500"/>
              </a:lnSpc>
              <a:spcAft>
                <a:spcPts val="600"/>
              </a:spcAft>
              <a:buFont typeface="Arial" panose="020B0604020202020204" pitchFamily="34" charset="0"/>
              <a:buChar char="•"/>
            </a:pPr>
            <a:r>
              <a:rPr lang="pt-BR" sz="1600" b="0" i="0" dirty="0">
                <a:effectLst/>
                <a:latin typeface="+mj-lt"/>
              </a:rPr>
              <a:t> Anticorpo monoclonal disponível no </a:t>
            </a:r>
            <a:r>
              <a:rPr lang="pt-BR" sz="1600" b="1" i="0" dirty="0">
                <a:effectLst/>
                <a:latin typeface="+mj-lt"/>
              </a:rPr>
              <a:t>SUS</a:t>
            </a:r>
            <a:r>
              <a:rPr lang="pt-BR" sz="1600" b="0" i="0" dirty="0">
                <a:effectLst/>
                <a:latin typeface="+mj-lt"/>
              </a:rPr>
              <a:t> para </a:t>
            </a:r>
            <a:r>
              <a:rPr lang="pt-BR" sz="1600" b="1" i="0" dirty="0">
                <a:effectLst/>
                <a:latin typeface="+mj-lt"/>
              </a:rPr>
              <a:t>prevenção de VSR</a:t>
            </a:r>
            <a:r>
              <a:rPr lang="pt-BR" sz="1600" b="0" i="0" dirty="0">
                <a:effectLst/>
                <a:latin typeface="+mj-lt"/>
              </a:rPr>
              <a:t> em grupos de risco.</a:t>
            </a:r>
          </a:p>
          <a:p>
            <a:pPr fontAlgn="t">
              <a:lnSpc>
                <a:spcPts val="1500"/>
              </a:lnSpc>
              <a:spcAft>
                <a:spcPts val="600"/>
              </a:spcAft>
              <a:buFont typeface="Arial" panose="020B0604020202020204" pitchFamily="34" charset="0"/>
              <a:buChar char="•"/>
            </a:pPr>
            <a:r>
              <a:rPr lang="pt-BR" sz="1600" b="0" i="0" dirty="0">
                <a:effectLst/>
                <a:latin typeface="+mj-lt"/>
              </a:rPr>
              <a:t> Indicado para: </a:t>
            </a:r>
          </a:p>
          <a:p>
            <a:pPr marL="742950" lvl="1" indent="-285750" fontAlgn="t">
              <a:lnSpc>
                <a:spcPts val="1500"/>
              </a:lnSpc>
              <a:spcAft>
                <a:spcPts val="600"/>
              </a:spcAft>
              <a:buFont typeface="Arial" panose="020B0604020202020204" pitchFamily="34" charset="0"/>
              <a:buChar char="•"/>
            </a:pPr>
            <a:r>
              <a:rPr lang="pt-BR" sz="1600" b="1" i="0" dirty="0">
                <a:effectLst/>
                <a:latin typeface="+mj-lt"/>
              </a:rPr>
              <a:t>Bebês prematuros</a:t>
            </a:r>
            <a:r>
              <a:rPr lang="pt-BR" sz="1600" b="0" i="0" dirty="0">
                <a:effectLst/>
                <a:latin typeface="+mj-lt"/>
              </a:rPr>
              <a:t> com idade gestacional </a:t>
            </a:r>
            <a:r>
              <a:rPr lang="pt-BR" sz="1600" b="1" i="0" dirty="0">
                <a:effectLst/>
                <a:latin typeface="+mj-lt"/>
              </a:rPr>
              <a:t>≤ 36 semanas e 6 dias</a:t>
            </a:r>
            <a:r>
              <a:rPr lang="pt-BR" sz="1600" b="0" i="0" dirty="0">
                <a:effectLst/>
                <a:latin typeface="+mj-lt"/>
              </a:rPr>
              <a:t>.</a:t>
            </a:r>
          </a:p>
          <a:p>
            <a:pPr marL="742950" lvl="1" indent="-285750" fontAlgn="t">
              <a:lnSpc>
                <a:spcPts val="1500"/>
              </a:lnSpc>
              <a:spcAft>
                <a:spcPts val="600"/>
              </a:spcAft>
              <a:buFont typeface="Arial" panose="020B0604020202020204" pitchFamily="34" charset="0"/>
              <a:buChar char="•"/>
            </a:pPr>
            <a:r>
              <a:rPr lang="pt-BR" sz="1600" b="1" i="0" dirty="0">
                <a:effectLst/>
                <a:latin typeface="+mj-lt"/>
              </a:rPr>
              <a:t>Crianças &lt; 24 meses</a:t>
            </a:r>
            <a:r>
              <a:rPr lang="pt-BR" sz="1600" b="0" i="0" dirty="0">
                <a:effectLst/>
                <a:latin typeface="+mj-lt"/>
              </a:rPr>
              <a:t> com comorbidades elegíveis: </a:t>
            </a:r>
          </a:p>
          <a:p>
            <a:pPr marL="1143000" lvl="2" indent="-228600" fontAlgn="t">
              <a:lnSpc>
                <a:spcPts val="1500"/>
              </a:lnSpc>
              <a:spcAft>
                <a:spcPts val="600"/>
              </a:spcAft>
              <a:buFont typeface="Arial" panose="020B0604020202020204" pitchFamily="34" charset="0"/>
              <a:buChar char="•"/>
            </a:pPr>
            <a:r>
              <a:rPr lang="pt-BR" sz="1600" b="0" i="0" dirty="0">
                <a:effectLst/>
                <a:latin typeface="+mj-lt"/>
              </a:rPr>
              <a:t>cardiopatia congênita,</a:t>
            </a:r>
          </a:p>
          <a:p>
            <a:pPr marL="1143000" lvl="2" indent="-228600" fontAlgn="t">
              <a:lnSpc>
                <a:spcPts val="1500"/>
              </a:lnSpc>
              <a:spcAft>
                <a:spcPts val="600"/>
              </a:spcAft>
              <a:buFont typeface="Arial" panose="020B0604020202020204" pitchFamily="34" charset="0"/>
              <a:buChar char="•"/>
            </a:pPr>
            <a:r>
              <a:rPr lang="pt-BR" sz="1600" b="0" i="0" dirty="0">
                <a:effectLst/>
                <a:latin typeface="+mj-lt"/>
              </a:rPr>
              <a:t>doença pulmonar crônica da prematuridade,</a:t>
            </a:r>
          </a:p>
          <a:p>
            <a:pPr marL="1143000" lvl="2" indent="-228600" fontAlgn="t">
              <a:lnSpc>
                <a:spcPts val="1500"/>
              </a:lnSpc>
              <a:spcAft>
                <a:spcPts val="600"/>
              </a:spcAft>
              <a:buFont typeface="Arial" panose="020B0604020202020204" pitchFamily="34" charset="0"/>
              <a:buChar char="•"/>
            </a:pPr>
            <a:r>
              <a:rPr lang="pt-BR" sz="1600" b="0" i="0" dirty="0" err="1">
                <a:effectLst/>
                <a:latin typeface="+mj-lt"/>
              </a:rPr>
              <a:t>imunocomprometimento</a:t>
            </a:r>
            <a:r>
              <a:rPr lang="pt-BR" sz="1600" b="0" i="0" dirty="0">
                <a:effectLst/>
                <a:latin typeface="+mj-lt"/>
              </a:rPr>
              <a:t>,</a:t>
            </a:r>
          </a:p>
          <a:p>
            <a:pPr marL="1143000" lvl="2" indent="-228600" fontAlgn="t">
              <a:lnSpc>
                <a:spcPts val="1500"/>
              </a:lnSpc>
              <a:spcAft>
                <a:spcPts val="600"/>
              </a:spcAft>
              <a:buFont typeface="Arial" panose="020B0604020202020204" pitchFamily="34" charset="0"/>
              <a:buChar char="•"/>
            </a:pPr>
            <a:r>
              <a:rPr lang="pt-BR" sz="1600" b="0" i="0" dirty="0">
                <a:effectLst/>
                <a:latin typeface="+mj-lt"/>
              </a:rPr>
              <a:t>fibrose cística,</a:t>
            </a:r>
          </a:p>
          <a:p>
            <a:pPr marL="1143000" lvl="2" indent="-228600" fontAlgn="t">
              <a:lnSpc>
                <a:spcPts val="1500"/>
              </a:lnSpc>
              <a:spcAft>
                <a:spcPts val="600"/>
              </a:spcAft>
              <a:buFont typeface="Arial" panose="020B0604020202020204" pitchFamily="34" charset="0"/>
              <a:buChar char="•"/>
            </a:pPr>
            <a:r>
              <a:rPr lang="pt-BR" sz="1600" b="0" i="0" dirty="0">
                <a:effectLst/>
                <a:latin typeface="+mj-lt"/>
              </a:rPr>
              <a:t>síndrome de Down,</a:t>
            </a:r>
          </a:p>
          <a:p>
            <a:pPr marL="1143000" lvl="2" indent="-228600" fontAlgn="t">
              <a:lnSpc>
                <a:spcPts val="1500"/>
              </a:lnSpc>
              <a:spcAft>
                <a:spcPts val="600"/>
              </a:spcAft>
              <a:buFont typeface="Arial" panose="020B0604020202020204" pitchFamily="34" charset="0"/>
              <a:buChar char="•"/>
            </a:pPr>
            <a:r>
              <a:rPr lang="pt-BR" sz="1600" b="0" i="0" dirty="0">
                <a:effectLst/>
                <a:latin typeface="+mj-lt"/>
              </a:rPr>
              <a:t>doenças neuromusculares ou anomalias congênitas de vias aéreas.</a:t>
            </a:r>
          </a:p>
          <a:p>
            <a:pPr fontAlgn="t">
              <a:lnSpc>
                <a:spcPts val="1500"/>
              </a:lnSpc>
              <a:spcAft>
                <a:spcPts val="600"/>
              </a:spcAft>
              <a:buFont typeface="Arial" panose="020B0604020202020204" pitchFamily="34" charset="0"/>
              <a:buChar char="•"/>
            </a:pPr>
            <a:r>
              <a:rPr lang="pt-BR" sz="1600" b="0" i="0" dirty="0">
                <a:effectLst/>
                <a:latin typeface="+mj-lt"/>
              </a:rPr>
              <a:t> Aplicação realizada conforme diretrizes da estratégia nacional de imunização.</a:t>
            </a:r>
          </a:p>
        </p:txBody>
      </p:sp>
      <p:sp>
        <p:nvSpPr>
          <p:cNvPr id="16" name="CaixaDeTexto 15">
            <a:extLst>
              <a:ext uri="{FF2B5EF4-FFF2-40B4-BE49-F238E27FC236}">
                <a16:creationId xmlns:a16="http://schemas.microsoft.com/office/drawing/2014/main" id="{D8B86D8D-53F3-9409-176B-4E1D2B1E49BD}"/>
              </a:ext>
            </a:extLst>
          </p:cNvPr>
          <p:cNvSpPr txBox="1"/>
          <p:nvPr/>
        </p:nvSpPr>
        <p:spPr>
          <a:xfrm>
            <a:off x="6544468" y="1118713"/>
            <a:ext cx="5096734" cy="2555464"/>
          </a:xfrm>
          <a:prstGeom prst="roundRect">
            <a:avLst>
              <a:gd name="adj" fmla="val 7024"/>
            </a:avLst>
          </a:prstGeom>
          <a:solidFill>
            <a:srgbClr val="C6F3FF"/>
          </a:solidFill>
          <a:effectLst>
            <a:outerShdw blurRad="63500" sx="102000" sy="102000" algn="ctr" rotWithShape="0">
              <a:prstClr val="black">
                <a:alpha val="40000"/>
              </a:prstClr>
            </a:outerShdw>
          </a:effectLst>
        </p:spPr>
        <p:txBody>
          <a:bodyPr wrap="square">
            <a:spAutoFit/>
          </a:bodyPr>
          <a:lstStyle>
            <a:defPPr marR="0" lvl="0" algn="l" rtl="0">
              <a:lnSpc>
                <a:spcPct val="100000"/>
              </a:lnSpc>
              <a:spcBef>
                <a:spcPts val="0"/>
              </a:spcBef>
              <a:spcAft>
                <a:spcPts val="0"/>
              </a:spcAft>
            </a:defPPr>
            <a:lvl1pPr algn="ctr" fontAlgn="t">
              <a:lnSpc>
                <a:spcPts val="1500"/>
              </a:lnSpc>
              <a:spcAft>
                <a:spcPts val="600"/>
              </a:spcAft>
              <a:buNone/>
              <a:defRPr sz="1800" b="1">
                <a:effectLst/>
                <a:latin typeface="+mj-lt"/>
              </a:defRPr>
            </a:lvl1pPr>
            <a:lvl2pPr marL="742950" indent="-285750" fontAlgn="t">
              <a:lnSpc>
                <a:spcPts val="1500"/>
              </a:lnSpc>
              <a:spcAft>
                <a:spcPts val="600"/>
              </a:spcAft>
              <a:buFont typeface="Arial" panose="020B0604020202020204" pitchFamily="34" charset="0"/>
              <a:buChar char="•"/>
              <a:defRPr sz="1600" b="1">
                <a:effectLst/>
                <a:latin typeface="+mj-lt"/>
              </a:defRPr>
            </a:lvl2pPr>
            <a:lvl3pPr marL="1143000" indent="-228600" fontAlgn="t">
              <a:lnSpc>
                <a:spcPts val="1500"/>
              </a:lnSpc>
              <a:spcAft>
                <a:spcPts val="600"/>
              </a:spcAft>
              <a:buFont typeface="Arial" panose="020B0604020202020204" pitchFamily="34" charset="0"/>
              <a:buChar char="•"/>
              <a:defRPr sz="1600">
                <a:effectLst/>
                <a:latin typeface="+mj-lt"/>
              </a:defRPr>
            </a:lvl3pPr>
          </a:lstStyle>
          <a:p>
            <a:pPr>
              <a:spcAft>
                <a:spcPts val="1200"/>
              </a:spcAft>
            </a:pPr>
            <a:r>
              <a:rPr lang="pt-BR" dirty="0"/>
              <a:t>Registro e Operacionalização</a:t>
            </a:r>
          </a:p>
          <a:p>
            <a:pPr>
              <a:spcAft>
                <a:spcPts val="1200"/>
              </a:spcAft>
            </a:pPr>
            <a:endParaRPr lang="pt-BR" dirty="0"/>
          </a:p>
          <a:p>
            <a:pPr marL="285750" indent="-285750" algn="l">
              <a:spcAft>
                <a:spcPts val="1200"/>
              </a:spcAft>
              <a:buFont typeface="Arial" panose="020B0604020202020204" pitchFamily="34" charset="0"/>
              <a:buChar char="•"/>
            </a:pPr>
            <a:r>
              <a:rPr lang="pt-BR" b="0" dirty="0"/>
              <a:t>Aplicação registrada no </a:t>
            </a:r>
            <a:r>
              <a:rPr lang="pt-BR" dirty="0"/>
              <a:t>SI-PNI </a:t>
            </a:r>
            <a:r>
              <a:rPr lang="pt-BR" b="0" dirty="0"/>
              <a:t>e/ou outros sistemas de informação do SUS.</a:t>
            </a:r>
          </a:p>
          <a:p>
            <a:pPr marL="285750" indent="-285750" algn="l">
              <a:spcAft>
                <a:spcPts val="1200"/>
              </a:spcAft>
              <a:buFont typeface="Arial" panose="020B0604020202020204" pitchFamily="34" charset="0"/>
              <a:buChar char="•"/>
            </a:pPr>
            <a:r>
              <a:rPr lang="pt-BR" b="0" dirty="0"/>
              <a:t>Administração na Rede de Imunobiológicos Especiais (RIE).</a:t>
            </a:r>
          </a:p>
          <a:p>
            <a:pPr marL="285750" indent="-285750" algn="l">
              <a:spcAft>
                <a:spcPts val="1200"/>
              </a:spcAft>
              <a:buFont typeface="Arial" panose="020B0604020202020204" pitchFamily="34" charset="0"/>
              <a:buChar char="•"/>
            </a:pPr>
            <a:r>
              <a:rPr lang="pt-BR" b="0" dirty="0"/>
              <a:t>Utilização da </a:t>
            </a:r>
            <a:r>
              <a:rPr lang="pt-BR" dirty="0"/>
              <a:t>idade gestacional e comorbidades</a:t>
            </a:r>
            <a:r>
              <a:rPr lang="pt-BR" b="0" dirty="0"/>
              <a:t> como critérios de elegibilidade.</a:t>
            </a:r>
          </a:p>
        </p:txBody>
      </p:sp>
    </p:spTree>
    <p:extLst>
      <p:ext uri="{BB962C8B-B14F-4D97-AF65-F5344CB8AC3E}">
        <p14:creationId xmlns:p14="http://schemas.microsoft.com/office/powerpoint/2010/main" val="2227629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574"/>
        <p:cNvGrpSpPr/>
        <p:nvPr/>
      </p:nvGrpSpPr>
      <p:grpSpPr>
        <a:xfrm>
          <a:off x="0" y="0"/>
          <a:ext cx="0" cy="0"/>
          <a:chOff x="0" y="0"/>
          <a:chExt cx="0" cy="0"/>
        </a:xfrm>
      </p:grpSpPr>
      <p:sp>
        <p:nvSpPr>
          <p:cNvPr id="16575" name="Google Shape;16575;p155"/>
          <p:cNvSpPr/>
          <p:nvPr/>
        </p:nvSpPr>
        <p:spPr>
          <a:xfrm>
            <a:off x="2324092" y="407094"/>
            <a:ext cx="6877200" cy="5493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0000CA"/>
              </a:buClr>
              <a:buSzPts val="3200"/>
              <a:buFont typeface="Century Gothic"/>
              <a:buNone/>
            </a:pPr>
            <a:r>
              <a:rPr lang="en-US" sz="3200" b="1" i="0" u="none" strike="noStrike" cap="none" dirty="0">
                <a:solidFill>
                  <a:srgbClr val="0000CA"/>
                </a:solidFill>
                <a:latin typeface="Century Gothic"/>
                <a:ea typeface="Century Gothic"/>
                <a:cs typeface="Century Gothic"/>
                <a:sym typeface="Century Gothic"/>
              </a:rPr>
              <a:t>O </a:t>
            </a:r>
            <a:r>
              <a:rPr lang="en-US" sz="3200" b="1" i="0" u="none" strike="noStrike" cap="none" dirty="0" err="1">
                <a:solidFill>
                  <a:srgbClr val="0000CA"/>
                </a:solidFill>
                <a:latin typeface="Century Gothic"/>
                <a:ea typeface="Century Gothic"/>
                <a:cs typeface="Century Gothic"/>
                <a:sym typeface="Century Gothic"/>
              </a:rPr>
              <a:t>conhecimento</a:t>
            </a:r>
            <a:r>
              <a:rPr lang="en-US" sz="3200" b="1" i="0" u="none" strike="noStrike" cap="none" dirty="0">
                <a:solidFill>
                  <a:srgbClr val="0000CA"/>
                </a:solidFill>
                <a:latin typeface="Century Gothic"/>
                <a:ea typeface="Century Gothic"/>
                <a:cs typeface="Century Gothic"/>
                <a:sym typeface="Century Gothic"/>
              </a:rPr>
              <a:t> </a:t>
            </a:r>
            <a:r>
              <a:rPr lang="en-US" sz="3200" b="1" i="0" u="none" strike="noStrike" cap="none" dirty="0" err="1">
                <a:solidFill>
                  <a:srgbClr val="0000CA"/>
                </a:solidFill>
                <a:latin typeface="Century Gothic"/>
                <a:ea typeface="Century Gothic"/>
                <a:cs typeface="Century Gothic"/>
                <a:sym typeface="Century Gothic"/>
              </a:rPr>
              <a:t>circula</a:t>
            </a:r>
            <a:r>
              <a:rPr lang="en-US" sz="3200" b="1" i="0" u="none" strike="noStrike" cap="none" dirty="0">
                <a:solidFill>
                  <a:srgbClr val="0000CA"/>
                </a:solidFill>
                <a:latin typeface="Century Gothic"/>
                <a:ea typeface="Century Gothic"/>
                <a:cs typeface="Century Gothic"/>
                <a:sym typeface="Century Gothic"/>
              </a:rPr>
              <a:t> </a:t>
            </a:r>
            <a:r>
              <a:rPr lang="en-US" sz="3200" b="1" i="0" u="none" strike="noStrike" cap="none" dirty="0" err="1">
                <a:solidFill>
                  <a:srgbClr val="0000CA"/>
                </a:solidFill>
                <a:latin typeface="Century Gothic"/>
                <a:ea typeface="Century Gothic"/>
                <a:cs typeface="Century Gothic"/>
                <a:sym typeface="Century Gothic"/>
              </a:rPr>
              <a:t>em</a:t>
            </a:r>
            <a:r>
              <a:rPr lang="en-US" sz="3200" b="1" i="0" u="none" strike="noStrike" cap="none" dirty="0">
                <a:solidFill>
                  <a:srgbClr val="0000CA"/>
                </a:solidFill>
                <a:latin typeface="Century Gothic"/>
                <a:ea typeface="Century Gothic"/>
                <a:cs typeface="Century Gothic"/>
                <a:sym typeface="Century Gothic"/>
              </a:rPr>
              <a:t> rede</a:t>
            </a:r>
            <a:endParaRPr sz="3200" b="1" i="0" u="none" strike="noStrike" cap="none" baseline="30000" dirty="0">
              <a:solidFill>
                <a:srgbClr val="0000CA"/>
              </a:solidFill>
              <a:latin typeface="Century Gothic"/>
              <a:ea typeface="Century Gothic"/>
              <a:cs typeface="Century Gothic"/>
              <a:sym typeface="Century Gothic"/>
            </a:endParaRPr>
          </a:p>
        </p:txBody>
      </p:sp>
      <p:sp>
        <p:nvSpPr>
          <p:cNvPr id="16576" name="Google Shape;16576;p155"/>
          <p:cNvSpPr/>
          <p:nvPr/>
        </p:nvSpPr>
        <p:spPr>
          <a:xfrm>
            <a:off x="2707727" y="1646017"/>
            <a:ext cx="1354800" cy="322500"/>
          </a:xfrm>
          <a:prstGeom prst="rect">
            <a:avLst/>
          </a:prstGeom>
          <a:noFill/>
          <a:ln>
            <a:noFill/>
          </a:ln>
        </p:spPr>
        <p:txBody>
          <a:bodyPr spcFirstLastPara="1" wrap="square" lIns="0" tIns="0" rIns="0" bIns="0" anchor="t" anchorCtr="0">
            <a:noAutofit/>
          </a:bodyPr>
          <a:lstStyle/>
          <a:p>
            <a:pPr marL="0" marR="0" lvl="0" indent="0" algn="ctr" rtl="0">
              <a:lnSpc>
                <a:spcPct val="110400"/>
              </a:lnSpc>
              <a:spcBef>
                <a:spcPts val="0"/>
              </a:spcBef>
              <a:spcAft>
                <a:spcPts val="0"/>
              </a:spcAft>
              <a:buClr>
                <a:srgbClr val="00004E"/>
              </a:buClr>
              <a:buSzPts val="2000"/>
              <a:buFont typeface="Century Gothic"/>
              <a:buNone/>
            </a:pPr>
            <a:r>
              <a:rPr lang="en-US" sz="2000" b="1" i="0" u="none" strike="noStrike" cap="none">
                <a:solidFill>
                  <a:srgbClr val="00004E"/>
                </a:solidFill>
                <a:latin typeface="Century Gothic"/>
                <a:ea typeface="Century Gothic"/>
                <a:cs typeface="Century Gothic"/>
                <a:sym typeface="Century Gothic"/>
              </a:rPr>
              <a:t>Proteção</a:t>
            </a:r>
            <a:endParaRPr sz="2000" b="1" i="0" u="none" strike="noStrike" cap="none">
              <a:solidFill>
                <a:srgbClr val="00004E"/>
              </a:solidFill>
              <a:latin typeface="Century Gothic"/>
              <a:ea typeface="Century Gothic"/>
              <a:cs typeface="Century Gothic"/>
              <a:sym typeface="Century Gothic"/>
            </a:endParaRPr>
          </a:p>
        </p:txBody>
      </p:sp>
      <p:sp>
        <p:nvSpPr>
          <p:cNvPr id="16577" name="Google Shape;16577;p155"/>
          <p:cNvSpPr/>
          <p:nvPr/>
        </p:nvSpPr>
        <p:spPr>
          <a:xfrm>
            <a:off x="1330050" y="1918681"/>
            <a:ext cx="2557200" cy="362100"/>
          </a:xfrm>
          <a:prstGeom prst="rect">
            <a:avLst/>
          </a:prstGeom>
          <a:noFill/>
          <a:ln>
            <a:noFill/>
          </a:ln>
        </p:spPr>
        <p:txBody>
          <a:bodyPr spcFirstLastPara="1" wrap="square" lIns="0" tIns="0" rIns="0" bIns="0" anchor="ctr" anchorCtr="0">
            <a:noAutofit/>
          </a:bodyPr>
          <a:lstStyle/>
          <a:p>
            <a:pPr marL="0" marR="0" lvl="0" indent="0" algn="r" rtl="0">
              <a:lnSpc>
                <a:spcPct val="95214"/>
              </a:lnSpc>
              <a:spcBef>
                <a:spcPts val="0"/>
              </a:spcBef>
              <a:spcAft>
                <a:spcPts val="0"/>
              </a:spcAft>
              <a:buClr>
                <a:srgbClr val="3C3939"/>
              </a:buClr>
              <a:buSzPts val="1400"/>
              <a:buFont typeface="Arial"/>
              <a:buNone/>
            </a:pPr>
            <a:r>
              <a:rPr lang="en-US" sz="1400" b="0" i="0" u="none" strike="noStrike" cap="none">
                <a:solidFill>
                  <a:srgbClr val="3C3939"/>
                </a:solidFill>
                <a:latin typeface="Arial"/>
                <a:ea typeface="Arial"/>
                <a:cs typeface="Arial"/>
                <a:sym typeface="Arial"/>
              </a:rPr>
              <a:t>Confiança gera proteção</a:t>
            </a:r>
            <a:endParaRPr sz="1400" b="0" i="0" u="none" strike="noStrike" cap="none">
              <a:solidFill>
                <a:srgbClr val="3C3939"/>
              </a:solidFill>
              <a:latin typeface="Arial"/>
              <a:ea typeface="Arial"/>
              <a:cs typeface="Arial"/>
              <a:sym typeface="Arial"/>
            </a:endParaRPr>
          </a:p>
        </p:txBody>
      </p:sp>
      <p:sp>
        <p:nvSpPr>
          <p:cNvPr id="16578" name="Google Shape;16578;p155"/>
          <p:cNvSpPr/>
          <p:nvPr/>
        </p:nvSpPr>
        <p:spPr>
          <a:xfrm>
            <a:off x="7985137" y="1646017"/>
            <a:ext cx="1528800" cy="289200"/>
          </a:xfrm>
          <a:prstGeom prst="rect">
            <a:avLst/>
          </a:prstGeom>
          <a:noFill/>
          <a:ln>
            <a:noFill/>
          </a:ln>
        </p:spPr>
        <p:txBody>
          <a:bodyPr spcFirstLastPara="1" wrap="square" lIns="0" tIns="0" rIns="0" bIns="0" anchor="t" anchorCtr="0">
            <a:noAutofit/>
          </a:bodyPr>
          <a:lstStyle/>
          <a:p>
            <a:pPr marL="0" marR="0" lvl="0" indent="0" algn="ctr" rtl="0">
              <a:lnSpc>
                <a:spcPct val="110400"/>
              </a:lnSpc>
              <a:spcBef>
                <a:spcPts val="0"/>
              </a:spcBef>
              <a:spcAft>
                <a:spcPts val="0"/>
              </a:spcAft>
              <a:buClr>
                <a:srgbClr val="00004E"/>
              </a:buClr>
              <a:buSzPts val="2000"/>
              <a:buFont typeface="Century Gothic"/>
              <a:buNone/>
            </a:pPr>
            <a:r>
              <a:rPr lang="en-US" sz="2000" b="1" i="0" u="none" strike="noStrike" cap="none">
                <a:solidFill>
                  <a:srgbClr val="00004E"/>
                </a:solidFill>
                <a:latin typeface="Century Gothic"/>
                <a:ea typeface="Century Gothic"/>
                <a:cs typeface="Century Gothic"/>
                <a:sym typeface="Century Gothic"/>
              </a:rPr>
              <a:t>Confiança</a:t>
            </a:r>
            <a:endParaRPr sz="2000" b="1" i="0" u="none" strike="noStrike" cap="none">
              <a:solidFill>
                <a:srgbClr val="00004E"/>
              </a:solidFill>
              <a:latin typeface="Century Gothic"/>
              <a:ea typeface="Century Gothic"/>
              <a:cs typeface="Century Gothic"/>
              <a:sym typeface="Century Gothic"/>
            </a:endParaRPr>
          </a:p>
        </p:txBody>
      </p:sp>
      <p:sp>
        <p:nvSpPr>
          <p:cNvPr id="16579" name="Google Shape;16579;p155"/>
          <p:cNvSpPr/>
          <p:nvPr/>
        </p:nvSpPr>
        <p:spPr>
          <a:xfrm>
            <a:off x="8108362" y="1971327"/>
            <a:ext cx="3953700" cy="468600"/>
          </a:xfrm>
          <a:prstGeom prst="rect">
            <a:avLst/>
          </a:prstGeom>
          <a:noFill/>
          <a:ln>
            <a:noFill/>
          </a:ln>
        </p:spPr>
        <p:txBody>
          <a:bodyPr spcFirstLastPara="1" wrap="square" lIns="0" tIns="0" rIns="0" bIns="0" anchor="t" anchorCtr="0">
            <a:noAutofit/>
          </a:bodyPr>
          <a:lstStyle/>
          <a:p>
            <a:pPr marL="0" marR="0" lvl="0" indent="0" algn="l" rtl="0">
              <a:lnSpc>
                <a:spcPct val="95214"/>
              </a:lnSpc>
              <a:spcBef>
                <a:spcPts val="0"/>
              </a:spcBef>
              <a:spcAft>
                <a:spcPts val="0"/>
              </a:spcAft>
              <a:buClr>
                <a:srgbClr val="3C3939"/>
              </a:buClr>
              <a:buSzPts val="1400"/>
              <a:buFont typeface="Arial"/>
              <a:buNone/>
            </a:pPr>
            <a:r>
              <a:rPr lang="en-US" sz="1400" b="0" i="0" u="none" strike="noStrike" cap="none">
                <a:solidFill>
                  <a:srgbClr val="3C3939"/>
                </a:solidFill>
                <a:latin typeface="Arial"/>
                <a:ea typeface="Arial"/>
                <a:cs typeface="Arial"/>
                <a:sym typeface="Arial"/>
              </a:rPr>
              <a:t>Profissionais bem orientados orientam com confiança</a:t>
            </a:r>
            <a:endParaRPr sz="1400" b="0" i="0" u="none" strike="noStrike" cap="none">
              <a:solidFill>
                <a:srgbClr val="000000"/>
              </a:solidFill>
              <a:latin typeface="Arial"/>
              <a:ea typeface="Arial"/>
              <a:cs typeface="Arial"/>
              <a:sym typeface="Arial"/>
            </a:endParaRPr>
          </a:p>
        </p:txBody>
      </p:sp>
      <p:sp>
        <p:nvSpPr>
          <p:cNvPr id="16580" name="Google Shape;16580;p155"/>
          <p:cNvSpPr/>
          <p:nvPr/>
        </p:nvSpPr>
        <p:spPr>
          <a:xfrm>
            <a:off x="8139105" y="4168613"/>
            <a:ext cx="1447500" cy="234300"/>
          </a:xfrm>
          <a:prstGeom prst="rect">
            <a:avLst/>
          </a:prstGeom>
          <a:noFill/>
          <a:ln>
            <a:noFill/>
          </a:ln>
        </p:spPr>
        <p:txBody>
          <a:bodyPr spcFirstLastPara="1" wrap="square" lIns="0" tIns="0" rIns="0" bIns="0" anchor="t" anchorCtr="0">
            <a:noAutofit/>
          </a:bodyPr>
          <a:lstStyle/>
          <a:p>
            <a:pPr marL="0" marR="0" lvl="0" indent="0" algn="ctr" rtl="0">
              <a:lnSpc>
                <a:spcPct val="110400"/>
              </a:lnSpc>
              <a:spcBef>
                <a:spcPts val="0"/>
              </a:spcBef>
              <a:spcAft>
                <a:spcPts val="0"/>
              </a:spcAft>
              <a:buClr>
                <a:srgbClr val="00004E"/>
              </a:buClr>
              <a:buSzPts val="2000"/>
              <a:buFont typeface="Century Gothic"/>
              <a:buNone/>
            </a:pPr>
            <a:r>
              <a:rPr lang="en-US" sz="2000" b="1" i="0" u="none" strike="noStrike" cap="none">
                <a:solidFill>
                  <a:srgbClr val="00004E"/>
                </a:solidFill>
                <a:latin typeface="Century Gothic"/>
                <a:ea typeface="Century Gothic"/>
                <a:cs typeface="Century Gothic"/>
                <a:sym typeface="Century Gothic"/>
              </a:rPr>
              <a:t>Articulação</a:t>
            </a:r>
            <a:endParaRPr sz="2000" b="1" i="0" u="none" strike="noStrike" cap="none">
              <a:solidFill>
                <a:srgbClr val="00004E"/>
              </a:solidFill>
              <a:latin typeface="Century Gothic"/>
              <a:ea typeface="Century Gothic"/>
              <a:cs typeface="Century Gothic"/>
              <a:sym typeface="Century Gothic"/>
            </a:endParaRPr>
          </a:p>
        </p:txBody>
      </p:sp>
      <p:sp>
        <p:nvSpPr>
          <p:cNvPr id="16581" name="Google Shape;16581;p155"/>
          <p:cNvSpPr/>
          <p:nvPr/>
        </p:nvSpPr>
        <p:spPr>
          <a:xfrm>
            <a:off x="8108362" y="4583533"/>
            <a:ext cx="3953700" cy="468600"/>
          </a:xfrm>
          <a:prstGeom prst="rect">
            <a:avLst/>
          </a:prstGeom>
          <a:noFill/>
          <a:ln>
            <a:noFill/>
          </a:ln>
        </p:spPr>
        <p:txBody>
          <a:bodyPr spcFirstLastPara="1" wrap="square" lIns="0" tIns="0" rIns="0" bIns="0" anchor="t" anchorCtr="0">
            <a:noAutofit/>
          </a:bodyPr>
          <a:lstStyle/>
          <a:p>
            <a:pPr marL="0" marR="0" lvl="0" indent="0" algn="l" rtl="0">
              <a:lnSpc>
                <a:spcPct val="95214"/>
              </a:lnSpc>
              <a:spcBef>
                <a:spcPts val="0"/>
              </a:spcBef>
              <a:spcAft>
                <a:spcPts val="0"/>
              </a:spcAft>
              <a:buClr>
                <a:srgbClr val="3C3939"/>
              </a:buClr>
              <a:buSzPts val="1400"/>
              <a:buFont typeface="Arial"/>
              <a:buNone/>
            </a:pPr>
            <a:r>
              <a:rPr lang="en-US" sz="1400" b="0" i="0" u="none" strike="noStrike" cap="none">
                <a:solidFill>
                  <a:srgbClr val="3C3939"/>
                </a:solidFill>
                <a:latin typeface="Arial"/>
                <a:ea typeface="Arial"/>
                <a:cs typeface="Arial"/>
                <a:sym typeface="Arial"/>
              </a:rPr>
              <a:t>Comunicação entre APS, maternidades e vigilância</a:t>
            </a:r>
            <a:endParaRPr sz="1400" b="0" i="0" u="none" strike="noStrike" cap="none">
              <a:solidFill>
                <a:srgbClr val="3C3939"/>
              </a:solidFill>
              <a:latin typeface="Arial"/>
              <a:ea typeface="Arial"/>
              <a:cs typeface="Arial"/>
              <a:sym typeface="Arial"/>
            </a:endParaRPr>
          </a:p>
        </p:txBody>
      </p:sp>
      <p:sp>
        <p:nvSpPr>
          <p:cNvPr id="16582" name="Google Shape;16582;p155"/>
          <p:cNvSpPr/>
          <p:nvPr/>
        </p:nvSpPr>
        <p:spPr>
          <a:xfrm>
            <a:off x="2179190" y="4285741"/>
            <a:ext cx="1706700" cy="288000"/>
          </a:xfrm>
          <a:prstGeom prst="rect">
            <a:avLst/>
          </a:prstGeom>
          <a:noFill/>
          <a:ln>
            <a:noFill/>
          </a:ln>
        </p:spPr>
        <p:txBody>
          <a:bodyPr spcFirstLastPara="1" wrap="square" lIns="0" tIns="0" rIns="0" bIns="0" anchor="t" anchorCtr="0">
            <a:noAutofit/>
          </a:bodyPr>
          <a:lstStyle/>
          <a:p>
            <a:pPr marL="0" marR="0" lvl="0" indent="0" algn="ctr" rtl="0">
              <a:lnSpc>
                <a:spcPct val="110400"/>
              </a:lnSpc>
              <a:spcBef>
                <a:spcPts val="0"/>
              </a:spcBef>
              <a:spcAft>
                <a:spcPts val="0"/>
              </a:spcAft>
              <a:buClr>
                <a:srgbClr val="00004E"/>
              </a:buClr>
              <a:buSzPts val="2000"/>
              <a:buFont typeface="Century Gothic"/>
              <a:buNone/>
            </a:pPr>
            <a:r>
              <a:rPr lang="en-US" sz="2000" b="1" i="0" u="none" strike="noStrike" cap="none">
                <a:solidFill>
                  <a:srgbClr val="00004E"/>
                </a:solidFill>
                <a:latin typeface="Century Gothic"/>
                <a:ea typeface="Century Gothic"/>
                <a:cs typeface="Century Gothic"/>
                <a:sym typeface="Century Gothic"/>
              </a:rPr>
              <a:t>Fundamentos</a:t>
            </a:r>
            <a:endParaRPr sz="2000" b="1" i="0" u="none" strike="noStrike" cap="none">
              <a:solidFill>
                <a:srgbClr val="00004E"/>
              </a:solidFill>
              <a:latin typeface="Century Gothic"/>
              <a:ea typeface="Century Gothic"/>
              <a:cs typeface="Century Gothic"/>
              <a:sym typeface="Century Gothic"/>
            </a:endParaRPr>
          </a:p>
        </p:txBody>
      </p:sp>
      <p:sp>
        <p:nvSpPr>
          <p:cNvPr id="16583" name="Google Shape;16583;p155"/>
          <p:cNvSpPr/>
          <p:nvPr/>
        </p:nvSpPr>
        <p:spPr>
          <a:xfrm>
            <a:off x="1330050" y="4589308"/>
            <a:ext cx="2557200" cy="362100"/>
          </a:xfrm>
          <a:prstGeom prst="rect">
            <a:avLst/>
          </a:prstGeom>
          <a:noFill/>
          <a:ln>
            <a:noFill/>
          </a:ln>
        </p:spPr>
        <p:txBody>
          <a:bodyPr spcFirstLastPara="1" wrap="square" lIns="0" tIns="0" rIns="0" bIns="0" anchor="ctr" anchorCtr="0">
            <a:noAutofit/>
          </a:bodyPr>
          <a:lstStyle/>
          <a:p>
            <a:pPr marL="0" marR="0" lvl="0" indent="0" algn="r" rtl="0">
              <a:lnSpc>
                <a:spcPct val="95214"/>
              </a:lnSpc>
              <a:spcBef>
                <a:spcPts val="0"/>
              </a:spcBef>
              <a:spcAft>
                <a:spcPts val="0"/>
              </a:spcAft>
              <a:buClr>
                <a:srgbClr val="3C3939"/>
              </a:buClr>
              <a:buSzPts val="1400"/>
              <a:buFont typeface="Arial"/>
              <a:buNone/>
            </a:pPr>
            <a:r>
              <a:rPr lang="en-US" sz="1400" b="0" i="0" u="none" strike="noStrike" cap="none">
                <a:solidFill>
                  <a:srgbClr val="3C3939"/>
                </a:solidFill>
                <a:latin typeface="Arial"/>
                <a:ea typeface="Arial"/>
                <a:cs typeface="Arial"/>
                <a:sym typeface="Arial"/>
              </a:rPr>
              <a:t>Tecnologia e política pública</a:t>
            </a:r>
            <a:endParaRPr sz="1400" b="0" i="0" u="none" strike="noStrike" cap="none">
              <a:solidFill>
                <a:srgbClr val="3C3939"/>
              </a:solidFill>
              <a:latin typeface="Arial"/>
              <a:ea typeface="Arial"/>
              <a:cs typeface="Arial"/>
              <a:sym typeface="Arial"/>
            </a:endParaRPr>
          </a:p>
        </p:txBody>
      </p:sp>
      <p:grpSp>
        <p:nvGrpSpPr>
          <p:cNvPr id="16584" name="Google Shape;16584;p155"/>
          <p:cNvGrpSpPr/>
          <p:nvPr/>
        </p:nvGrpSpPr>
        <p:grpSpPr>
          <a:xfrm>
            <a:off x="3856739" y="1349765"/>
            <a:ext cx="4158470" cy="4158470"/>
            <a:chOff x="3846414" y="1349764"/>
            <a:chExt cx="4158470" cy="4158470"/>
          </a:xfrm>
        </p:grpSpPr>
        <p:sp>
          <p:nvSpPr>
            <p:cNvPr id="16585" name="Google Shape;16585;p155"/>
            <p:cNvSpPr/>
            <p:nvPr/>
          </p:nvSpPr>
          <p:spPr>
            <a:xfrm>
              <a:off x="3846414" y="1349764"/>
              <a:ext cx="4158470" cy="4158470"/>
            </a:xfrm>
            <a:custGeom>
              <a:avLst/>
              <a:gdLst/>
              <a:ahLst/>
              <a:cxnLst/>
              <a:rect l="l" t="t" r="r" b="b"/>
              <a:pathLst>
                <a:path w="4158470" h="4158470" extrusionOk="0">
                  <a:moveTo>
                    <a:pt x="2079235" y="505835"/>
                  </a:moveTo>
                  <a:cubicBezTo>
                    <a:pt x="1210270" y="505835"/>
                    <a:pt x="505835" y="1210270"/>
                    <a:pt x="505835" y="2079235"/>
                  </a:cubicBezTo>
                  <a:cubicBezTo>
                    <a:pt x="505835" y="2948200"/>
                    <a:pt x="1210270" y="3652635"/>
                    <a:pt x="2079235" y="3652635"/>
                  </a:cubicBezTo>
                  <a:cubicBezTo>
                    <a:pt x="2948200" y="3652635"/>
                    <a:pt x="3652635" y="2948200"/>
                    <a:pt x="3652635" y="2079235"/>
                  </a:cubicBezTo>
                  <a:cubicBezTo>
                    <a:pt x="3652635" y="1210270"/>
                    <a:pt x="2948200" y="505835"/>
                    <a:pt x="2079235" y="505835"/>
                  </a:cubicBezTo>
                  <a:close/>
                  <a:moveTo>
                    <a:pt x="2079235" y="0"/>
                  </a:moveTo>
                  <a:cubicBezTo>
                    <a:pt x="3227565" y="0"/>
                    <a:pt x="4158470" y="930905"/>
                    <a:pt x="4158470" y="2079235"/>
                  </a:cubicBezTo>
                  <a:cubicBezTo>
                    <a:pt x="4158470" y="3227565"/>
                    <a:pt x="3227565" y="4158470"/>
                    <a:pt x="2079235" y="4158470"/>
                  </a:cubicBezTo>
                  <a:cubicBezTo>
                    <a:pt x="930905" y="4158470"/>
                    <a:pt x="0" y="3227565"/>
                    <a:pt x="0" y="2079235"/>
                  </a:cubicBezTo>
                  <a:cubicBezTo>
                    <a:pt x="0" y="930905"/>
                    <a:pt x="930905" y="0"/>
                    <a:pt x="2079235" y="0"/>
                  </a:cubicBezTo>
                  <a:close/>
                </a:path>
              </a:pathLst>
            </a:custGeom>
            <a:solidFill>
              <a:srgbClr val="000141"/>
            </a:solidFill>
            <a:ln w="9525" cap="rnd" cmpd="sng">
              <a:solidFill>
                <a:srgbClr val="0001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586" name="Google Shape;16586;p155"/>
            <p:cNvSpPr/>
            <p:nvPr/>
          </p:nvSpPr>
          <p:spPr>
            <a:xfrm>
              <a:off x="4021547" y="1566675"/>
              <a:ext cx="1216800" cy="1216800"/>
            </a:xfrm>
            <a:prstGeom prst="ellipse">
              <a:avLst/>
            </a:prstGeom>
            <a:solidFill>
              <a:srgbClr val="F2F2F2"/>
            </a:solidFill>
            <a:ln w="28575" cap="rnd" cmpd="sng">
              <a:solidFill>
                <a:srgbClr val="000242"/>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587" name="Google Shape;16587;p155"/>
            <p:cNvSpPr/>
            <p:nvPr/>
          </p:nvSpPr>
          <p:spPr>
            <a:xfrm>
              <a:off x="4021547" y="4092589"/>
              <a:ext cx="1216800" cy="1216800"/>
            </a:xfrm>
            <a:prstGeom prst="ellipse">
              <a:avLst/>
            </a:prstGeom>
            <a:solidFill>
              <a:srgbClr val="F2F2F2"/>
            </a:solidFill>
            <a:ln w="28575" cap="rnd" cmpd="sng">
              <a:solidFill>
                <a:srgbClr val="000242"/>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588" name="Google Shape;16588;p155"/>
            <p:cNvSpPr/>
            <p:nvPr/>
          </p:nvSpPr>
          <p:spPr>
            <a:xfrm>
              <a:off x="6762553" y="1566675"/>
              <a:ext cx="1216800" cy="1216800"/>
            </a:xfrm>
            <a:prstGeom prst="ellipse">
              <a:avLst/>
            </a:prstGeom>
            <a:solidFill>
              <a:srgbClr val="F2F2F2"/>
            </a:solidFill>
            <a:ln w="28575" cap="rnd" cmpd="sng">
              <a:solidFill>
                <a:srgbClr val="000242"/>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589" name="Google Shape;16589;p155"/>
            <p:cNvSpPr/>
            <p:nvPr/>
          </p:nvSpPr>
          <p:spPr>
            <a:xfrm>
              <a:off x="6762553" y="4092589"/>
              <a:ext cx="1216800" cy="1216800"/>
            </a:xfrm>
            <a:prstGeom prst="ellipse">
              <a:avLst/>
            </a:prstGeom>
            <a:solidFill>
              <a:srgbClr val="F2F2F2"/>
            </a:solidFill>
            <a:ln w="28575" cap="rnd" cmpd="sng">
              <a:solidFill>
                <a:srgbClr val="000242"/>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grpSp>
      <p:pic>
        <p:nvPicPr>
          <p:cNvPr id="16590" name="Google Shape;16590;p155"/>
          <p:cNvPicPr preferRelativeResize="0"/>
          <p:nvPr/>
        </p:nvPicPr>
        <p:blipFill rotWithShape="1">
          <a:blip r:embed="rId3">
            <a:alphaModFix/>
          </a:blip>
          <a:srcRect/>
          <a:stretch/>
        </p:blipFill>
        <p:spPr>
          <a:xfrm>
            <a:off x="6891672" y="1698086"/>
            <a:ext cx="958452" cy="958452"/>
          </a:xfrm>
          <a:prstGeom prst="rect">
            <a:avLst/>
          </a:prstGeom>
          <a:noFill/>
          <a:ln>
            <a:noFill/>
          </a:ln>
        </p:spPr>
      </p:pic>
      <p:pic>
        <p:nvPicPr>
          <p:cNvPr id="16591" name="Google Shape;16591;p155"/>
          <p:cNvPicPr preferRelativeResize="0"/>
          <p:nvPr/>
        </p:nvPicPr>
        <p:blipFill rotWithShape="1">
          <a:blip r:embed="rId4">
            <a:alphaModFix/>
          </a:blip>
          <a:srcRect/>
          <a:stretch/>
        </p:blipFill>
        <p:spPr>
          <a:xfrm>
            <a:off x="6928350" y="4254467"/>
            <a:ext cx="885096" cy="885096"/>
          </a:xfrm>
          <a:prstGeom prst="rect">
            <a:avLst/>
          </a:prstGeom>
          <a:noFill/>
          <a:ln>
            <a:noFill/>
          </a:ln>
        </p:spPr>
      </p:pic>
      <p:pic>
        <p:nvPicPr>
          <p:cNvPr id="16592" name="Google Shape;16592;p155"/>
          <p:cNvPicPr preferRelativeResize="0"/>
          <p:nvPr/>
        </p:nvPicPr>
        <p:blipFill rotWithShape="1">
          <a:blip r:embed="rId5">
            <a:alphaModFix/>
          </a:blip>
          <a:srcRect/>
          <a:stretch/>
        </p:blipFill>
        <p:spPr>
          <a:xfrm>
            <a:off x="4192992" y="1738122"/>
            <a:ext cx="873795" cy="873795"/>
          </a:xfrm>
          <a:prstGeom prst="rect">
            <a:avLst/>
          </a:prstGeom>
          <a:noFill/>
          <a:ln>
            <a:noFill/>
          </a:ln>
        </p:spPr>
      </p:pic>
      <p:pic>
        <p:nvPicPr>
          <p:cNvPr id="16593" name="Google Shape;16593;p155"/>
          <p:cNvPicPr preferRelativeResize="0"/>
          <p:nvPr/>
        </p:nvPicPr>
        <p:blipFill rotWithShape="1">
          <a:blip r:embed="rId6">
            <a:alphaModFix/>
          </a:blip>
          <a:srcRect/>
          <a:stretch/>
        </p:blipFill>
        <p:spPr>
          <a:xfrm>
            <a:off x="4157311" y="4297747"/>
            <a:ext cx="945159" cy="945159"/>
          </a:xfrm>
          <a:prstGeom prst="rect">
            <a:avLst/>
          </a:prstGeom>
          <a:noFill/>
          <a:ln>
            <a:noFill/>
          </a:ln>
        </p:spPr>
      </p:pic>
      <p:sp>
        <p:nvSpPr>
          <p:cNvPr id="16594" name="Google Shape;16594;p155"/>
          <p:cNvSpPr/>
          <p:nvPr/>
        </p:nvSpPr>
        <p:spPr>
          <a:xfrm>
            <a:off x="1679433" y="6337994"/>
            <a:ext cx="9609900" cy="519900"/>
          </a:xfrm>
          <a:prstGeom prst="rect">
            <a:avLst/>
          </a:prstGeom>
          <a:noFill/>
          <a:ln>
            <a:noFill/>
          </a:ln>
        </p:spPr>
        <p:txBody>
          <a:bodyPr spcFirstLastPara="1" wrap="square" lIns="0" tIns="0" rIns="0" bIns="0" anchor="t" anchorCtr="0">
            <a:noAutofit/>
          </a:bodyPr>
          <a:lstStyle/>
          <a:p>
            <a:pPr marL="0" marR="0" lvl="0" indent="0" algn="l" rtl="0">
              <a:lnSpc>
                <a:spcPct val="190428"/>
              </a:lnSpc>
              <a:spcBef>
                <a:spcPts val="0"/>
              </a:spcBef>
              <a:spcAft>
                <a:spcPts val="0"/>
              </a:spcAft>
              <a:buNone/>
            </a:pPr>
            <a:r>
              <a:rPr lang="en-US" sz="700" b="1">
                <a:solidFill>
                  <a:srgbClr val="0000CA"/>
                </a:solidFill>
                <a:latin typeface="Arial"/>
                <a:ea typeface="Arial"/>
                <a:cs typeface="Arial"/>
                <a:sym typeface="Arial"/>
              </a:rPr>
              <a:t>1</a:t>
            </a:r>
            <a:r>
              <a:rPr lang="en-US" sz="700" b="1" i="0" strike="noStrike" cap="none">
                <a:solidFill>
                  <a:srgbClr val="0000CA"/>
                </a:solidFill>
                <a:latin typeface="Arial"/>
                <a:ea typeface="Arial"/>
                <a:cs typeface="Arial"/>
                <a:sym typeface="Arial"/>
              </a:rPr>
              <a:t>. </a:t>
            </a:r>
            <a:r>
              <a:rPr lang="en-US" sz="700">
                <a:solidFill>
                  <a:srgbClr val="3C3939"/>
                </a:solidFill>
                <a:latin typeface="Arial"/>
                <a:ea typeface="Arial"/>
                <a:cs typeface="Arial"/>
                <a:sym typeface="Arial"/>
              </a:rPr>
              <a:t>Brasil. Ministério da Saúde. </a:t>
            </a:r>
            <a:r>
              <a:rPr lang="en-US" sz="700" i="1">
                <a:solidFill>
                  <a:srgbClr val="3C3939"/>
                </a:solidFill>
                <a:latin typeface="Arial"/>
                <a:ea typeface="Arial"/>
                <a:cs typeface="Arial"/>
                <a:sym typeface="Arial"/>
              </a:rPr>
              <a:t>Manual de normas e procedimentos para vacinação</a:t>
            </a:r>
            <a:r>
              <a:rPr lang="en-US" sz="700">
                <a:solidFill>
                  <a:srgbClr val="3C3939"/>
                </a:solidFill>
                <a:latin typeface="Arial"/>
                <a:ea typeface="Arial"/>
                <a:cs typeface="Arial"/>
                <a:sym typeface="Arial"/>
              </a:rPr>
              <a:t>. 6. ed. Brasília: Ministério da Saúde; 2024. Disponível em: https://www.gov.br/saude/pt-br/centrais-de-conteudo/publicacoes/guias-e-manuais/2024/manual-de-normas-e-procedimentos-para-vacinacao.pdf. Acessado em 28/08/2025</a:t>
            </a:r>
            <a:br>
              <a:rPr lang="en-US" sz="700">
                <a:solidFill>
                  <a:srgbClr val="3C3939"/>
                </a:solidFill>
                <a:latin typeface="Arial"/>
                <a:ea typeface="Arial"/>
                <a:cs typeface="Arial"/>
                <a:sym typeface="Arial"/>
              </a:rPr>
            </a:br>
            <a:r>
              <a:rPr lang="en-US" sz="700" b="0" i="0" u="none" strike="noStrike" cap="none">
                <a:solidFill>
                  <a:srgbClr val="3C3939"/>
                </a:solidFill>
                <a:latin typeface="Arial"/>
                <a:ea typeface="Arial"/>
                <a:cs typeface="Arial"/>
                <a:sym typeface="Arial"/>
              </a:rPr>
              <a:t>.</a:t>
            </a:r>
            <a:br>
              <a:rPr lang="en-US" sz="700" b="0" i="0" u="none" strike="noStrike" cap="none">
                <a:solidFill>
                  <a:srgbClr val="3C3939"/>
                </a:solidFill>
                <a:latin typeface="Roboto"/>
                <a:ea typeface="Roboto"/>
                <a:cs typeface="Roboto"/>
                <a:sym typeface="Roboto"/>
              </a:rPr>
            </a:br>
            <a:endParaRPr sz="700" b="0" i="0" u="none" strike="noStrike" cap="none">
              <a:solidFill>
                <a:srgbClr val="000000"/>
              </a:solidFill>
              <a:latin typeface="Arial"/>
              <a:ea typeface="Arial"/>
              <a:cs typeface="Arial"/>
              <a:sym typeface="Arial"/>
            </a:endParaRPr>
          </a:p>
          <a:p>
            <a:pPr marL="0" marR="0" lvl="0" indent="0" algn="l" rtl="0">
              <a:lnSpc>
                <a:spcPct val="190428"/>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2" name="Retângulo 1">
            <a:extLst>
              <a:ext uri="{FF2B5EF4-FFF2-40B4-BE49-F238E27FC236}">
                <a16:creationId xmlns:a16="http://schemas.microsoft.com/office/drawing/2014/main" id="{65722B9E-670A-61FA-BEDD-CE4ED4175489}"/>
              </a:ext>
            </a:extLst>
          </p:cNvPr>
          <p:cNvSpPr/>
          <p:nvPr/>
        </p:nvSpPr>
        <p:spPr>
          <a:xfrm>
            <a:off x="381458" y="6337994"/>
            <a:ext cx="1099869"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C6280C8D-5FE3-3121-1543-F2BDFC6D03B4}"/>
              </a:ext>
            </a:extLst>
          </p:cNvPr>
          <p:cNvPicPr preferRelativeResize="0"/>
          <p:nvPr/>
        </p:nvPicPr>
        <p:blipFill rotWithShape="1">
          <a:blip r:embed="rId7">
            <a:alphaModFix/>
          </a:blip>
          <a:srcRect/>
          <a:stretch/>
        </p:blipFill>
        <p:spPr>
          <a:xfrm>
            <a:off x="533400" y="6399091"/>
            <a:ext cx="706245" cy="278478"/>
          </a:xfrm>
          <a:prstGeom prst="rect">
            <a:avLst/>
          </a:prstGeom>
          <a:noFill/>
          <a:ln>
            <a:noFill/>
          </a:ln>
        </p:spPr>
      </p:pic>
    </p:spTree>
    <p:extLst>
      <p:ext uri="{BB962C8B-B14F-4D97-AF65-F5344CB8AC3E}">
        <p14:creationId xmlns:p14="http://schemas.microsoft.com/office/powerpoint/2010/main" val="589828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599"/>
        <p:cNvGrpSpPr/>
        <p:nvPr/>
      </p:nvGrpSpPr>
      <p:grpSpPr>
        <a:xfrm>
          <a:off x="0" y="0"/>
          <a:ext cx="0" cy="0"/>
          <a:chOff x="0" y="0"/>
          <a:chExt cx="0" cy="0"/>
        </a:xfrm>
      </p:grpSpPr>
      <p:sp>
        <p:nvSpPr>
          <p:cNvPr id="16600" name="Google Shape;16600;p156"/>
          <p:cNvSpPr txBox="1"/>
          <p:nvPr/>
        </p:nvSpPr>
        <p:spPr>
          <a:xfrm>
            <a:off x="4327162" y="353212"/>
            <a:ext cx="3537600" cy="6153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0000CA"/>
              </a:buClr>
              <a:buSzPts val="3200"/>
              <a:buFont typeface="Tomorrow"/>
              <a:buNone/>
            </a:pPr>
            <a:r>
              <a:rPr lang="en-US" sz="3200" b="1" i="0" u="none" strike="noStrike" cap="none">
                <a:solidFill>
                  <a:srgbClr val="0000CA"/>
                </a:solidFill>
                <a:latin typeface="Tomorrow"/>
                <a:ea typeface="Tomorrow"/>
                <a:cs typeface="Tomorrow"/>
                <a:sym typeface="Tomorrow"/>
              </a:rPr>
              <a:t>Mensagens finais</a:t>
            </a:r>
            <a:endParaRPr/>
          </a:p>
        </p:txBody>
      </p:sp>
      <p:sp>
        <p:nvSpPr>
          <p:cNvPr id="16601" name="Google Shape;16601;p156"/>
          <p:cNvSpPr/>
          <p:nvPr/>
        </p:nvSpPr>
        <p:spPr>
          <a:xfrm>
            <a:off x="0" y="5745389"/>
            <a:ext cx="12192000" cy="537600"/>
          </a:xfrm>
          <a:prstGeom prst="rect">
            <a:avLst/>
          </a:prstGeom>
          <a:solidFill>
            <a:srgbClr val="0000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Tomorrow"/>
              <a:buNone/>
            </a:pPr>
            <a:r>
              <a:rPr lang="en-US" sz="1400" b="0" i="0" u="none" strike="noStrike" cap="none">
                <a:solidFill>
                  <a:srgbClr val="FFFFFF"/>
                </a:solidFill>
                <a:latin typeface="Tomorrow"/>
                <a:ea typeface="Tomorrow"/>
                <a:cs typeface="Tomorrow"/>
                <a:sym typeface="Tomorrow"/>
              </a:rPr>
              <a:t> </a:t>
            </a:r>
            <a:r>
              <a:rPr lang="en-US" sz="1400" b="1" i="0" u="none" strike="noStrike" cap="none">
                <a:solidFill>
                  <a:srgbClr val="FFFFFF"/>
                </a:solidFill>
                <a:latin typeface="Tomorrow"/>
                <a:ea typeface="Tomorrow"/>
                <a:cs typeface="Tomorrow"/>
                <a:sym typeface="Tomorrow"/>
              </a:rPr>
              <a:t>AÇÃO COLETIVA: </a:t>
            </a:r>
            <a:r>
              <a:rPr lang="en-US" sz="1400" b="0" i="0" u="none" strike="noStrike" cap="none">
                <a:solidFill>
                  <a:srgbClr val="FFFFFF"/>
                </a:solidFill>
                <a:latin typeface="Tomorrow"/>
                <a:ea typeface="Tomorrow"/>
                <a:cs typeface="Tomorrow"/>
                <a:sym typeface="Tomorrow"/>
              </a:rPr>
              <a:t>A colaboração entre profissionais de saúde, gestantes e programas de imunização é vital para alcançar altas coberturas vacinais e proteger a saúde pública.</a:t>
            </a:r>
            <a:endParaRPr sz="1400" b="0" i="0" u="none" strike="noStrike" cap="none">
              <a:solidFill>
                <a:srgbClr val="FFFFFF"/>
              </a:solidFill>
              <a:latin typeface="Tomorrow"/>
              <a:ea typeface="Tomorrow"/>
              <a:cs typeface="Tomorrow"/>
              <a:sym typeface="Tomorrow"/>
            </a:endParaRPr>
          </a:p>
        </p:txBody>
      </p:sp>
      <p:grpSp>
        <p:nvGrpSpPr>
          <p:cNvPr id="16602" name="Google Shape;16602;p156"/>
          <p:cNvGrpSpPr/>
          <p:nvPr/>
        </p:nvGrpSpPr>
        <p:grpSpPr>
          <a:xfrm>
            <a:off x="115653" y="1032799"/>
            <a:ext cx="11787719" cy="4560600"/>
            <a:chOff x="59583" y="971125"/>
            <a:chExt cx="11787719" cy="4560600"/>
          </a:xfrm>
        </p:grpSpPr>
        <p:sp>
          <p:nvSpPr>
            <p:cNvPr id="16603" name="Google Shape;16603;p156"/>
            <p:cNvSpPr txBox="1"/>
            <p:nvPr/>
          </p:nvSpPr>
          <p:spPr>
            <a:xfrm>
              <a:off x="59583" y="4828849"/>
              <a:ext cx="2679900" cy="609000"/>
            </a:xfrm>
            <a:prstGeom prst="rect">
              <a:avLst/>
            </a:prstGeom>
            <a:noFill/>
            <a:ln>
              <a:noFill/>
            </a:ln>
          </p:spPr>
          <p:txBody>
            <a:bodyPr spcFirstLastPara="1" wrap="square" lIns="0" tIns="0" rIns="0" bIns="0" anchor="t" anchorCtr="0">
              <a:noAutofit/>
            </a:bodyPr>
            <a:lstStyle/>
            <a:p>
              <a:pPr marL="0" marR="0" lvl="0" indent="0" algn="ctr" rtl="0">
                <a:lnSpc>
                  <a:spcPct val="122666"/>
                </a:lnSpc>
                <a:spcBef>
                  <a:spcPts val="0"/>
                </a:spcBef>
                <a:spcAft>
                  <a:spcPts val="0"/>
                </a:spcAft>
                <a:buClr>
                  <a:srgbClr val="00004E"/>
                </a:buClr>
                <a:buSzPts val="1800"/>
                <a:buFont typeface="Tomorrow"/>
                <a:buNone/>
              </a:pPr>
              <a:r>
                <a:rPr lang="en-US" sz="1800" b="1" i="0" u="none" strike="noStrike" cap="none">
                  <a:solidFill>
                    <a:srgbClr val="00004E"/>
                  </a:solidFill>
                  <a:latin typeface="Tomorrow"/>
                  <a:ea typeface="Tomorrow"/>
                  <a:cs typeface="Tomorrow"/>
                  <a:sym typeface="Tomorrow"/>
                </a:rPr>
                <a:t>VSR (Vírus Sincicial Respiratório)</a:t>
              </a:r>
              <a:endParaRPr sz="1800" b="1" i="0" u="none" strike="noStrike" cap="none">
                <a:solidFill>
                  <a:srgbClr val="00004E"/>
                </a:solidFill>
                <a:latin typeface="Tomorrow"/>
                <a:ea typeface="Tomorrow"/>
                <a:cs typeface="Tomorrow"/>
                <a:sym typeface="Tomorrow"/>
              </a:endParaRPr>
            </a:p>
          </p:txBody>
        </p:sp>
        <p:grpSp>
          <p:nvGrpSpPr>
            <p:cNvPr id="16604" name="Google Shape;16604;p156"/>
            <p:cNvGrpSpPr/>
            <p:nvPr/>
          </p:nvGrpSpPr>
          <p:grpSpPr>
            <a:xfrm>
              <a:off x="344257" y="971125"/>
              <a:ext cx="11503045" cy="3767234"/>
              <a:chOff x="344257" y="971125"/>
              <a:chExt cx="11503045" cy="3767234"/>
            </a:xfrm>
          </p:grpSpPr>
          <p:grpSp>
            <p:nvGrpSpPr>
              <p:cNvPr id="16605" name="Google Shape;16605;p156"/>
              <p:cNvGrpSpPr/>
              <p:nvPr/>
            </p:nvGrpSpPr>
            <p:grpSpPr>
              <a:xfrm>
                <a:off x="344257" y="971125"/>
                <a:ext cx="2110445" cy="3767234"/>
                <a:chOff x="344257" y="971125"/>
                <a:chExt cx="2110445" cy="3767234"/>
              </a:xfrm>
            </p:grpSpPr>
            <p:grpSp>
              <p:nvGrpSpPr>
                <p:cNvPr id="16606" name="Google Shape;16606;p156"/>
                <p:cNvGrpSpPr/>
                <p:nvPr/>
              </p:nvGrpSpPr>
              <p:grpSpPr>
                <a:xfrm>
                  <a:off x="344257" y="971125"/>
                  <a:ext cx="2110445" cy="3301901"/>
                  <a:chOff x="0" y="-38100"/>
                  <a:chExt cx="379877" cy="619331"/>
                </a:xfrm>
              </p:grpSpPr>
              <p:sp>
                <p:nvSpPr>
                  <p:cNvPr id="16607" name="Google Shape;16607;p156"/>
                  <p:cNvSpPr/>
                  <p:nvPr/>
                </p:nvSpPr>
                <p:spPr>
                  <a:xfrm>
                    <a:off x="0" y="0"/>
                    <a:ext cx="379877" cy="581231"/>
                  </a:xfrm>
                  <a:custGeom>
                    <a:avLst/>
                    <a:gdLst/>
                    <a:ahLst/>
                    <a:cxnLst/>
                    <a:rect l="l" t="t" r="r" b="b"/>
                    <a:pathLst>
                      <a:path w="379877" h="581231" extrusionOk="0">
                        <a:moveTo>
                          <a:pt x="379877" y="74305"/>
                        </a:moveTo>
                        <a:lnTo>
                          <a:pt x="379877" y="407367"/>
                        </a:lnTo>
                        <a:cubicBezTo>
                          <a:pt x="379877" y="453474"/>
                          <a:pt x="355717" y="496210"/>
                          <a:pt x="316211" y="519984"/>
                        </a:cubicBezTo>
                        <a:lnTo>
                          <a:pt x="253604" y="557659"/>
                        </a:lnTo>
                        <a:cubicBezTo>
                          <a:pt x="214433" y="581231"/>
                          <a:pt x="165444" y="581231"/>
                          <a:pt x="126273" y="557659"/>
                        </a:cubicBezTo>
                        <a:lnTo>
                          <a:pt x="63666" y="519984"/>
                        </a:lnTo>
                        <a:cubicBezTo>
                          <a:pt x="24160" y="496210"/>
                          <a:pt x="0" y="453474"/>
                          <a:pt x="0" y="407367"/>
                        </a:cubicBezTo>
                        <a:lnTo>
                          <a:pt x="0" y="74305"/>
                        </a:lnTo>
                        <a:cubicBezTo>
                          <a:pt x="0" y="54598"/>
                          <a:pt x="7828" y="35698"/>
                          <a:pt x="21763" y="21763"/>
                        </a:cubicBezTo>
                        <a:cubicBezTo>
                          <a:pt x="35698" y="7828"/>
                          <a:pt x="54598" y="0"/>
                          <a:pt x="74305" y="0"/>
                        </a:cubicBezTo>
                        <a:lnTo>
                          <a:pt x="305573" y="0"/>
                        </a:lnTo>
                        <a:cubicBezTo>
                          <a:pt x="346610" y="0"/>
                          <a:pt x="379877" y="33267"/>
                          <a:pt x="379877" y="74305"/>
                        </a:cubicBezTo>
                        <a:close/>
                      </a:path>
                    </a:pathLst>
                  </a:custGeom>
                  <a:solidFill>
                    <a:srgbClr val="00B0F0">
                      <a:alpha val="6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CA"/>
                      </a:solidFill>
                      <a:latin typeface="Arial"/>
                      <a:ea typeface="Arial"/>
                      <a:cs typeface="Arial"/>
                      <a:sym typeface="Arial"/>
                    </a:endParaRPr>
                  </a:p>
                </p:txBody>
              </p:sp>
              <p:sp>
                <p:nvSpPr>
                  <p:cNvPr id="16608" name="Google Shape;16608;p156"/>
                  <p:cNvSpPr txBox="1"/>
                  <p:nvPr/>
                </p:nvSpPr>
                <p:spPr>
                  <a:xfrm>
                    <a:off x="0" y="-38100"/>
                    <a:ext cx="379800" cy="519900"/>
                  </a:xfrm>
                  <a:prstGeom prst="rect">
                    <a:avLst/>
                  </a:prstGeom>
                  <a:noFill/>
                  <a:ln>
                    <a:noFill/>
                  </a:ln>
                </p:spPr>
                <p:txBody>
                  <a:bodyPr spcFirstLastPara="1" wrap="square" lIns="50800" tIns="50800" rIns="50800" bIns="50800" anchor="ctr" anchorCtr="0">
                    <a:noAutofit/>
                  </a:bodyPr>
                  <a:lstStyle/>
                  <a:p>
                    <a:pPr marL="0" marR="0" lvl="0" indent="0" algn="ctr" rtl="0">
                      <a:lnSpc>
                        <a:spcPct val="98555"/>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6609" name="Google Shape;16609;p156"/>
                <p:cNvSpPr/>
                <p:nvPr/>
              </p:nvSpPr>
              <p:spPr>
                <a:xfrm>
                  <a:off x="1287021" y="4512910"/>
                  <a:ext cx="225449" cy="225449"/>
                </a:xfrm>
                <a:custGeom>
                  <a:avLst/>
                  <a:gdLst/>
                  <a:ahLst/>
                  <a:cxnLst/>
                  <a:rect l="l" t="t" r="r" b="b"/>
                  <a:pathLst>
                    <a:path w="739177" h="739177" extrusionOk="0">
                      <a:moveTo>
                        <a:pt x="369588" y="0"/>
                      </a:moveTo>
                      <a:cubicBezTo>
                        <a:pt x="165470" y="0"/>
                        <a:pt x="0" y="165470"/>
                        <a:pt x="0" y="369588"/>
                      </a:cubicBezTo>
                      <a:cubicBezTo>
                        <a:pt x="0" y="573707"/>
                        <a:pt x="165470" y="739177"/>
                        <a:pt x="369588" y="739177"/>
                      </a:cubicBezTo>
                      <a:cubicBezTo>
                        <a:pt x="573707" y="739177"/>
                        <a:pt x="739177" y="573707"/>
                        <a:pt x="739177" y="369588"/>
                      </a:cubicBezTo>
                      <a:cubicBezTo>
                        <a:pt x="739177" y="165470"/>
                        <a:pt x="573707" y="0"/>
                        <a:pt x="369588" y="0"/>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cxnSp>
            <p:nvCxnSpPr>
              <p:cNvPr id="16610" name="Google Shape;16610;p156"/>
              <p:cNvCxnSpPr/>
              <p:nvPr/>
            </p:nvCxnSpPr>
            <p:spPr>
              <a:xfrm>
                <a:off x="428625" y="4625375"/>
                <a:ext cx="11362500" cy="0"/>
              </a:xfrm>
              <a:prstGeom prst="straightConnector1">
                <a:avLst/>
              </a:prstGeom>
              <a:solidFill>
                <a:srgbClr val="D8D8D8"/>
              </a:solidFill>
              <a:ln w="28575" cap="rnd" cmpd="sng">
                <a:solidFill>
                  <a:srgbClr val="D8D8D8"/>
                </a:solidFill>
                <a:prstDash val="solid"/>
                <a:round/>
                <a:headEnd type="none" w="sm" len="sm"/>
                <a:tailEnd type="none" w="sm" len="sm"/>
              </a:ln>
            </p:spPr>
          </p:cxnSp>
          <p:grpSp>
            <p:nvGrpSpPr>
              <p:cNvPr id="16611" name="Google Shape;16611;p156"/>
              <p:cNvGrpSpPr/>
              <p:nvPr/>
            </p:nvGrpSpPr>
            <p:grpSpPr>
              <a:xfrm>
                <a:off x="9509483" y="971125"/>
                <a:ext cx="2337819" cy="3761066"/>
                <a:chOff x="9509483" y="971125"/>
                <a:chExt cx="2337819" cy="3761066"/>
              </a:xfrm>
            </p:grpSpPr>
            <p:sp>
              <p:nvSpPr>
                <p:cNvPr id="16612" name="Google Shape;16612;p156"/>
                <p:cNvSpPr/>
                <p:nvPr/>
              </p:nvSpPr>
              <p:spPr>
                <a:xfrm>
                  <a:off x="10452244" y="4506742"/>
                  <a:ext cx="225449" cy="225449"/>
                </a:xfrm>
                <a:custGeom>
                  <a:avLst/>
                  <a:gdLst/>
                  <a:ahLst/>
                  <a:cxnLst/>
                  <a:rect l="l" t="t" r="r" b="b"/>
                  <a:pathLst>
                    <a:path w="739177" h="739177" extrusionOk="0">
                      <a:moveTo>
                        <a:pt x="369588" y="0"/>
                      </a:moveTo>
                      <a:cubicBezTo>
                        <a:pt x="165470" y="0"/>
                        <a:pt x="0" y="165470"/>
                        <a:pt x="0" y="369588"/>
                      </a:cubicBezTo>
                      <a:cubicBezTo>
                        <a:pt x="0" y="573707"/>
                        <a:pt x="165470" y="739177"/>
                        <a:pt x="369588" y="739177"/>
                      </a:cubicBezTo>
                      <a:cubicBezTo>
                        <a:pt x="573707" y="739177"/>
                        <a:pt x="739177" y="573707"/>
                        <a:pt x="739177" y="369588"/>
                      </a:cubicBezTo>
                      <a:cubicBezTo>
                        <a:pt x="739177" y="165470"/>
                        <a:pt x="573707" y="0"/>
                        <a:pt x="369588" y="0"/>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16613" name="Google Shape;16613;p156"/>
                <p:cNvGrpSpPr/>
                <p:nvPr/>
              </p:nvGrpSpPr>
              <p:grpSpPr>
                <a:xfrm>
                  <a:off x="9509483" y="971125"/>
                  <a:ext cx="2337819" cy="3301901"/>
                  <a:chOff x="-41004" y="-38100"/>
                  <a:chExt cx="420804" cy="619331"/>
                </a:xfrm>
              </p:grpSpPr>
              <p:sp>
                <p:nvSpPr>
                  <p:cNvPr id="16614" name="Google Shape;16614;p156"/>
                  <p:cNvSpPr/>
                  <p:nvPr/>
                </p:nvSpPr>
                <p:spPr>
                  <a:xfrm>
                    <a:off x="-41004" y="0"/>
                    <a:ext cx="379877" cy="581231"/>
                  </a:xfrm>
                  <a:custGeom>
                    <a:avLst/>
                    <a:gdLst/>
                    <a:ahLst/>
                    <a:cxnLst/>
                    <a:rect l="l" t="t" r="r" b="b"/>
                    <a:pathLst>
                      <a:path w="379877" h="581231" extrusionOk="0">
                        <a:moveTo>
                          <a:pt x="379877" y="74305"/>
                        </a:moveTo>
                        <a:lnTo>
                          <a:pt x="379877" y="407367"/>
                        </a:lnTo>
                        <a:cubicBezTo>
                          <a:pt x="379877" y="453474"/>
                          <a:pt x="355717" y="496210"/>
                          <a:pt x="316211" y="519984"/>
                        </a:cubicBezTo>
                        <a:lnTo>
                          <a:pt x="253604" y="557659"/>
                        </a:lnTo>
                        <a:cubicBezTo>
                          <a:pt x="214433" y="581231"/>
                          <a:pt x="165444" y="581231"/>
                          <a:pt x="126273" y="557659"/>
                        </a:cubicBezTo>
                        <a:lnTo>
                          <a:pt x="63666" y="519984"/>
                        </a:lnTo>
                        <a:cubicBezTo>
                          <a:pt x="24160" y="496210"/>
                          <a:pt x="0" y="453474"/>
                          <a:pt x="0" y="407367"/>
                        </a:cubicBezTo>
                        <a:lnTo>
                          <a:pt x="0" y="74305"/>
                        </a:lnTo>
                        <a:cubicBezTo>
                          <a:pt x="0" y="54598"/>
                          <a:pt x="7828" y="35698"/>
                          <a:pt x="21763" y="21763"/>
                        </a:cubicBezTo>
                        <a:cubicBezTo>
                          <a:pt x="35698" y="7828"/>
                          <a:pt x="54598" y="0"/>
                          <a:pt x="74305" y="0"/>
                        </a:cubicBezTo>
                        <a:lnTo>
                          <a:pt x="305573" y="0"/>
                        </a:lnTo>
                        <a:cubicBezTo>
                          <a:pt x="346610" y="0"/>
                          <a:pt x="379877" y="33267"/>
                          <a:pt x="379877" y="74305"/>
                        </a:cubicBezTo>
                        <a:close/>
                      </a:path>
                    </a:pathLst>
                  </a:custGeom>
                  <a:solidFill>
                    <a:srgbClr val="00B0F0">
                      <a:alpha val="6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16615" name="Google Shape;16615;p156"/>
                  <p:cNvSpPr txBox="1"/>
                  <p:nvPr/>
                </p:nvSpPr>
                <p:spPr>
                  <a:xfrm>
                    <a:off x="0" y="-38100"/>
                    <a:ext cx="379800" cy="519900"/>
                  </a:xfrm>
                  <a:prstGeom prst="rect">
                    <a:avLst/>
                  </a:prstGeom>
                  <a:noFill/>
                  <a:ln>
                    <a:noFill/>
                  </a:ln>
                </p:spPr>
                <p:txBody>
                  <a:bodyPr spcFirstLastPara="1" wrap="square" lIns="50800" tIns="50800" rIns="50800" bIns="50800" anchor="ctr" anchorCtr="0">
                    <a:noAutofit/>
                  </a:bodyPr>
                  <a:lstStyle/>
                  <a:p>
                    <a:pPr marL="0" marR="0" lvl="0" indent="0" algn="ctr" rtl="0">
                      <a:lnSpc>
                        <a:spcPct val="98555"/>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6616" name="Google Shape;16616;p156"/>
              <p:cNvGrpSpPr/>
              <p:nvPr/>
            </p:nvGrpSpPr>
            <p:grpSpPr>
              <a:xfrm>
                <a:off x="6515121" y="971125"/>
                <a:ext cx="2983923" cy="3767234"/>
                <a:chOff x="6663989" y="971125"/>
                <a:chExt cx="2983923" cy="3767234"/>
              </a:xfrm>
            </p:grpSpPr>
            <p:sp>
              <p:nvSpPr>
                <p:cNvPr id="16617" name="Google Shape;16617;p156"/>
                <p:cNvSpPr/>
                <p:nvPr/>
              </p:nvSpPr>
              <p:spPr>
                <a:xfrm>
                  <a:off x="7608107" y="4512910"/>
                  <a:ext cx="225449" cy="225449"/>
                </a:xfrm>
                <a:custGeom>
                  <a:avLst/>
                  <a:gdLst/>
                  <a:ahLst/>
                  <a:cxnLst/>
                  <a:rect l="l" t="t" r="r" b="b"/>
                  <a:pathLst>
                    <a:path w="739177" h="739177" extrusionOk="0">
                      <a:moveTo>
                        <a:pt x="369588" y="0"/>
                      </a:moveTo>
                      <a:cubicBezTo>
                        <a:pt x="165470" y="0"/>
                        <a:pt x="0" y="165470"/>
                        <a:pt x="0" y="369588"/>
                      </a:cubicBezTo>
                      <a:cubicBezTo>
                        <a:pt x="0" y="573707"/>
                        <a:pt x="165470" y="739177"/>
                        <a:pt x="369588" y="739177"/>
                      </a:cubicBezTo>
                      <a:cubicBezTo>
                        <a:pt x="573707" y="739177"/>
                        <a:pt x="739177" y="573707"/>
                        <a:pt x="739177" y="369588"/>
                      </a:cubicBezTo>
                      <a:cubicBezTo>
                        <a:pt x="739177" y="165470"/>
                        <a:pt x="573707" y="0"/>
                        <a:pt x="369588" y="0"/>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16618" name="Google Shape;16618;p156"/>
                <p:cNvGrpSpPr/>
                <p:nvPr/>
              </p:nvGrpSpPr>
              <p:grpSpPr>
                <a:xfrm>
                  <a:off x="6663989" y="971125"/>
                  <a:ext cx="2983924" cy="3301901"/>
                  <a:chOff x="-157302" y="-38100"/>
                  <a:chExt cx="537102" cy="619331"/>
                </a:xfrm>
              </p:grpSpPr>
              <p:sp>
                <p:nvSpPr>
                  <p:cNvPr id="16619" name="Google Shape;16619;p156"/>
                  <p:cNvSpPr/>
                  <p:nvPr/>
                </p:nvSpPr>
                <p:spPr>
                  <a:xfrm>
                    <a:off x="-157302" y="0"/>
                    <a:ext cx="379877" cy="581231"/>
                  </a:xfrm>
                  <a:custGeom>
                    <a:avLst/>
                    <a:gdLst/>
                    <a:ahLst/>
                    <a:cxnLst/>
                    <a:rect l="l" t="t" r="r" b="b"/>
                    <a:pathLst>
                      <a:path w="379877" h="581231" extrusionOk="0">
                        <a:moveTo>
                          <a:pt x="379877" y="74305"/>
                        </a:moveTo>
                        <a:lnTo>
                          <a:pt x="379877" y="407367"/>
                        </a:lnTo>
                        <a:cubicBezTo>
                          <a:pt x="379877" y="453474"/>
                          <a:pt x="355717" y="496210"/>
                          <a:pt x="316211" y="519984"/>
                        </a:cubicBezTo>
                        <a:lnTo>
                          <a:pt x="253604" y="557659"/>
                        </a:lnTo>
                        <a:cubicBezTo>
                          <a:pt x="214433" y="581231"/>
                          <a:pt x="165444" y="581231"/>
                          <a:pt x="126273" y="557659"/>
                        </a:cubicBezTo>
                        <a:lnTo>
                          <a:pt x="63666" y="519984"/>
                        </a:lnTo>
                        <a:cubicBezTo>
                          <a:pt x="24160" y="496210"/>
                          <a:pt x="0" y="453474"/>
                          <a:pt x="0" y="407367"/>
                        </a:cubicBezTo>
                        <a:lnTo>
                          <a:pt x="0" y="74305"/>
                        </a:lnTo>
                        <a:cubicBezTo>
                          <a:pt x="0" y="54598"/>
                          <a:pt x="7828" y="35698"/>
                          <a:pt x="21763" y="21763"/>
                        </a:cubicBezTo>
                        <a:cubicBezTo>
                          <a:pt x="35698" y="7828"/>
                          <a:pt x="54598" y="0"/>
                          <a:pt x="74305" y="0"/>
                        </a:cubicBezTo>
                        <a:lnTo>
                          <a:pt x="305573" y="0"/>
                        </a:lnTo>
                        <a:cubicBezTo>
                          <a:pt x="346610" y="0"/>
                          <a:pt x="379877" y="33267"/>
                          <a:pt x="379877" y="74305"/>
                        </a:cubicBezTo>
                        <a:close/>
                      </a:path>
                    </a:pathLst>
                  </a:custGeom>
                  <a:solidFill>
                    <a:srgbClr val="00B0F0">
                      <a:alpha val="6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16620" name="Google Shape;16620;p156"/>
                  <p:cNvSpPr txBox="1"/>
                  <p:nvPr/>
                </p:nvSpPr>
                <p:spPr>
                  <a:xfrm>
                    <a:off x="0" y="-38100"/>
                    <a:ext cx="379800" cy="519900"/>
                  </a:xfrm>
                  <a:prstGeom prst="rect">
                    <a:avLst/>
                  </a:prstGeom>
                  <a:noFill/>
                  <a:ln>
                    <a:noFill/>
                  </a:ln>
                </p:spPr>
                <p:txBody>
                  <a:bodyPr spcFirstLastPara="1" wrap="square" lIns="50800" tIns="50800" rIns="50800" bIns="50800" anchor="ctr" anchorCtr="0">
                    <a:noAutofit/>
                  </a:bodyPr>
                  <a:lstStyle/>
                  <a:p>
                    <a:pPr marL="0" marR="0" lvl="0" indent="0" algn="ctr" rtl="0">
                      <a:lnSpc>
                        <a:spcPct val="98555"/>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16621" name="Google Shape;16621;p156"/>
              <p:cNvSpPr txBox="1"/>
              <p:nvPr/>
            </p:nvSpPr>
            <p:spPr>
              <a:xfrm>
                <a:off x="5040771" y="971125"/>
                <a:ext cx="2110500" cy="2771100"/>
              </a:xfrm>
              <a:prstGeom prst="rect">
                <a:avLst/>
              </a:prstGeom>
              <a:noFill/>
              <a:ln>
                <a:noFill/>
              </a:ln>
            </p:spPr>
            <p:txBody>
              <a:bodyPr spcFirstLastPara="1" wrap="square" lIns="50800" tIns="50800" rIns="50800" bIns="50800" anchor="ctr" anchorCtr="0">
                <a:noAutofit/>
              </a:bodyPr>
              <a:lstStyle/>
              <a:p>
                <a:pPr marL="0" marR="0" lvl="0" indent="0" algn="ctr" rtl="0">
                  <a:lnSpc>
                    <a:spcPct val="98555"/>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6622" name="Google Shape;16622;p156"/>
              <p:cNvGrpSpPr/>
              <p:nvPr/>
            </p:nvGrpSpPr>
            <p:grpSpPr>
              <a:xfrm>
                <a:off x="2692514" y="971125"/>
                <a:ext cx="2855384" cy="3767234"/>
                <a:chOff x="2742294" y="971125"/>
                <a:chExt cx="2855384" cy="3767234"/>
              </a:xfrm>
            </p:grpSpPr>
            <p:sp>
              <p:nvSpPr>
                <p:cNvPr id="16623" name="Google Shape;16623;p156"/>
                <p:cNvSpPr/>
                <p:nvPr/>
              </p:nvSpPr>
              <p:spPr>
                <a:xfrm>
                  <a:off x="4436172" y="4512910"/>
                  <a:ext cx="225449" cy="225449"/>
                </a:xfrm>
                <a:custGeom>
                  <a:avLst/>
                  <a:gdLst/>
                  <a:ahLst/>
                  <a:cxnLst/>
                  <a:rect l="l" t="t" r="r" b="b"/>
                  <a:pathLst>
                    <a:path w="739177" h="739177" extrusionOk="0">
                      <a:moveTo>
                        <a:pt x="369588" y="0"/>
                      </a:moveTo>
                      <a:cubicBezTo>
                        <a:pt x="165470" y="0"/>
                        <a:pt x="0" y="165470"/>
                        <a:pt x="0" y="369588"/>
                      </a:cubicBezTo>
                      <a:cubicBezTo>
                        <a:pt x="0" y="573707"/>
                        <a:pt x="165470" y="739177"/>
                        <a:pt x="369588" y="739177"/>
                      </a:cubicBezTo>
                      <a:cubicBezTo>
                        <a:pt x="573707" y="739177"/>
                        <a:pt x="739177" y="573707"/>
                        <a:pt x="739177" y="369588"/>
                      </a:cubicBezTo>
                      <a:cubicBezTo>
                        <a:pt x="739177" y="165470"/>
                        <a:pt x="573707" y="0"/>
                        <a:pt x="369588" y="0"/>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16624" name="Google Shape;16624;p156"/>
                <p:cNvGrpSpPr/>
                <p:nvPr/>
              </p:nvGrpSpPr>
              <p:grpSpPr>
                <a:xfrm>
                  <a:off x="2742294" y="971125"/>
                  <a:ext cx="2855384" cy="3301901"/>
                  <a:chOff x="0" y="-38100"/>
                  <a:chExt cx="513965" cy="619331"/>
                </a:xfrm>
              </p:grpSpPr>
              <p:sp>
                <p:nvSpPr>
                  <p:cNvPr id="16625" name="Google Shape;16625;p156"/>
                  <p:cNvSpPr/>
                  <p:nvPr/>
                </p:nvSpPr>
                <p:spPr>
                  <a:xfrm>
                    <a:off x="134088" y="0"/>
                    <a:ext cx="379877" cy="581231"/>
                  </a:xfrm>
                  <a:custGeom>
                    <a:avLst/>
                    <a:gdLst/>
                    <a:ahLst/>
                    <a:cxnLst/>
                    <a:rect l="l" t="t" r="r" b="b"/>
                    <a:pathLst>
                      <a:path w="379877" h="581231" extrusionOk="0">
                        <a:moveTo>
                          <a:pt x="379877" y="74305"/>
                        </a:moveTo>
                        <a:lnTo>
                          <a:pt x="379877" y="407367"/>
                        </a:lnTo>
                        <a:cubicBezTo>
                          <a:pt x="379877" y="453474"/>
                          <a:pt x="355717" y="496210"/>
                          <a:pt x="316211" y="519984"/>
                        </a:cubicBezTo>
                        <a:lnTo>
                          <a:pt x="253604" y="557659"/>
                        </a:lnTo>
                        <a:cubicBezTo>
                          <a:pt x="214433" y="581231"/>
                          <a:pt x="165444" y="581231"/>
                          <a:pt x="126273" y="557659"/>
                        </a:cubicBezTo>
                        <a:lnTo>
                          <a:pt x="63666" y="519984"/>
                        </a:lnTo>
                        <a:cubicBezTo>
                          <a:pt x="24160" y="496210"/>
                          <a:pt x="0" y="453474"/>
                          <a:pt x="0" y="407367"/>
                        </a:cubicBezTo>
                        <a:lnTo>
                          <a:pt x="0" y="74305"/>
                        </a:lnTo>
                        <a:cubicBezTo>
                          <a:pt x="0" y="54598"/>
                          <a:pt x="7828" y="35698"/>
                          <a:pt x="21763" y="21763"/>
                        </a:cubicBezTo>
                        <a:cubicBezTo>
                          <a:pt x="35698" y="7828"/>
                          <a:pt x="54598" y="0"/>
                          <a:pt x="74305" y="0"/>
                        </a:cubicBezTo>
                        <a:lnTo>
                          <a:pt x="305573" y="0"/>
                        </a:lnTo>
                        <a:cubicBezTo>
                          <a:pt x="346610" y="0"/>
                          <a:pt x="379877" y="33267"/>
                          <a:pt x="379877" y="74305"/>
                        </a:cubicBezTo>
                        <a:close/>
                      </a:path>
                    </a:pathLst>
                  </a:custGeom>
                  <a:solidFill>
                    <a:srgbClr val="00B0F0">
                      <a:alpha val="6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16626" name="Google Shape;16626;p156"/>
                  <p:cNvSpPr txBox="1"/>
                  <p:nvPr/>
                </p:nvSpPr>
                <p:spPr>
                  <a:xfrm>
                    <a:off x="0" y="-38100"/>
                    <a:ext cx="379800" cy="519900"/>
                  </a:xfrm>
                  <a:prstGeom prst="rect">
                    <a:avLst/>
                  </a:prstGeom>
                  <a:noFill/>
                  <a:ln>
                    <a:noFill/>
                  </a:ln>
                </p:spPr>
                <p:txBody>
                  <a:bodyPr spcFirstLastPara="1" wrap="square" lIns="50800" tIns="50800" rIns="50800" bIns="50800" anchor="ctr" anchorCtr="0">
                    <a:noAutofit/>
                  </a:bodyPr>
                  <a:lstStyle/>
                  <a:p>
                    <a:pPr marL="0" marR="0" lvl="0" indent="0" algn="ctr" rtl="0">
                      <a:lnSpc>
                        <a:spcPct val="98555"/>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sp>
          <p:nvSpPr>
            <p:cNvPr id="16627" name="Google Shape;16627;p156"/>
            <p:cNvSpPr txBox="1"/>
            <p:nvPr/>
          </p:nvSpPr>
          <p:spPr>
            <a:xfrm>
              <a:off x="358177" y="2057747"/>
              <a:ext cx="2110500" cy="138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Tomorrow"/>
                <a:buNone/>
              </a:pPr>
              <a:r>
                <a:rPr lang="en-US" sz="1400">
                  <a:solidFill>
                    <a:srgbClr val="FFFFFF"/>
                  </a:solidFill>
                  <a:latin typeface="Tomorrow"/>
                  <a:ea typeface="Tomorrow"/>
                  <a:cs typeface="Tomorrow"/>
                  <a:sym typeface="Tomorrow"/>
                </a:rPr>
                <a:t>O VSR é uma das principais</a:t>
              </a:r>
              <a:r>
                <a:rPr lang="en-US" sz="1400" b="0" i="0" u="none" strike="noStrike" cap="none">
                  <a:solidFill>
                    <a:srgbClr val="FFFFFF"/>
                  </a:solidFill>
                  <a:latin typeface="Tomorrow"/>
                  <a:ea typeface="Tomorrow"/>
                  <a:cs typeface="Tomorrow"/>
                  <a:sym typeface="Tomorrow"/>
                </a:rPr>
                <a:t> causas de infecções respiratórias em bebês, como a </a:t>
              </a:r>
              <a:r>
                <a:rPr lang="en-US" sz="1400" b="1" i="0" u="none" strike="noStrike" cap="none">
                  <a:solidFill>
                    <a:srgbClr val="FFFFFF"/>
                  </a:solidFill>
                  <a:latin typeface="Tomorrow"/>
                  <a:ea typeface="Tomorrow"/>
                  <a:cs typeface="Tomorrow"/>
                  <a:sym typeface="Tomorrow"/>
                </a:rPr>
                <a:t>bronquiolite, </a:t>
              </a:r>
              <a:r>
                <a:rPr lang="en-US" sz="1400" b="0" i="0" u="none" strike="noStrike" cap="none">
                  <a:solidFill>
                    <a:srgbClr val="FFFFFF"/>
                  </a:solidFill>
                  <a:latin typeface="Tomorrow"/>
                  <a:ea typeface="Tomorrow"/>
                  <a:cs typeface="Tomorrow"/>
                  <a:sym typeface="Tomorrow"/>
                </a:rPr>
                <a:t>levando a hospitalizações.</a:t>
              </a:r>
              <a:r>
                <a:rPr lang="en-US" sz="1400" b="0" i="0" u="none" strike="noStrike" cap="none" baseline="30000">
                  <a:solidFill>
                    <a:srgbClr val="FFFFFF"/>
                  </a:solidFill>
                  <a:latin typeface="Tomorrow"/>
                  <a:ea typeface="Tomorrow"/>
                  <a:cs typeface="Tomorrow"/>
                  <a:sym typeface="Tomorrow"/>
                </a:rPr>
                <a:t>1</a:t>
              </a:r>
              <a:endParaRPr/>
            </a:p>
          </p:txBody>
        </p:sp>
        <p:sp>
          <p:nvSpPr>
            <p:cNvPr id="16628" name="Google Shape;16628;p156"/>
            <p:cNvSpPr txBox="1"/>
            <p:nvPr/>
          </p:nvSpPr>
          <p:spPr>
            <a:xfrm>
              <a:off x="3474945" y="1883873"/>
              <a:ext cx="2035500" cy="1815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Tomorrow"/>
                <a:buNone/>
              </a:pPr>
              <a:r>
                <a:rPr lang="en-US" sz="1400" b="0" i="0" u="none" strike="noStrike" cap="none">
                  <a:solidFill>
                    <a:srgbClr val="FFFFFF"/>
                  </a:solidFill>
                  <a:latin typeface="Tomorrow"/>
                  <a:ea typeface="Tomorrow"/>
                  <a:cs typeface="Tomorrow"/>
                  <a:sym typeface="Tomorrow"/>
                </a:rPr>
                <a:t>A vacinação materna é segura na proteção de mulheres grávidas contra doenças graves e na proteção dos bebês. </a:t>
              </a:r>
              <a:r>
                <a:rPr lang="en-US" sz="1400" b="1" i="0" u="none" strike="noStrike" cap="none">
                  <a:solidFill>
                    <a:srgbClr val="FFFFFF"/>
                  </a:solidFill>
                  <a:latin typeface="Tomorrow"/>
                  <a:ea typeface="Tomorrow"/>
                  <a:cs typeface="Tomorrow"/>
                  <a:sym typeface="Tomorrow"/>
                </a:rPr>
                <a:t>Hesitação vacinal ainda é barreira para maiores cobertura</a:t>
              </a:r>
              <a:r>
                <a:rPr lang="en-US" sz="1400" b="1" i="0" u="none" strike="noStrike" cap="none">
                  <a:solidFill>
                    <a:srgbClr val="FFFFFF"/>
                  </a:solidFill>
                  <a:latin typeface="Arial"/>
                  <a:ea typeface="Arial"/>
                  <a:cs typeface="Arial"/>
                  <a:sym typeface="Arial"/>
                </a:rPr>
                <a:t>. </a:t>
              </a:r>
              <a:r>
                <a:rPr lang="en-US" sz="1400" b="1" i="0" u="none" strike="noStrike" cap="none" baseline="30000">
                  <a:solidFill>
                    <a:srgbClr val="FFFFFF"/>
                  </a:solidFill>
                  <a:latin typeface="Arial"/>
                  <a:ea typeface="Arial"/>
                  <a:cs typeface="Arial"/>
                  <a:sym typeface="Arial"/>
                </a:rPr>
                <a:t>1,2</a:t>
              </a:r>
              <a:endParaRPr sz="1400" b="1" i="0" u="none" strike="noStrike" cap="none" baseline="30000">
                <a:solidFill>
                  <a:srgbClr val="FFFFFF"/>
                </a:solidFill>
                <a:latin typeface="Arial"/>
                <a:ea typeface="Arial"/>
                <a:cs typeface="Arial"/>
                <a:sym typeface="Arial"/>
              </a:endParaRPr>
            </a:p>
          </p:txBody>
        </p:sp>
        <p:sp>
          <p:nvSpPr>
            <p:cNvPr id="16629" name="Google Shape;16629;p156"/>
            <p:cNvSpPr txBox="1"/>
            <p:nvPr/>
          </p:nvSpPr>
          <p:spPr>
            <a:xfrm>
              <a:off x="6588294" y="1784092"/>
              <a:ext cx="1963800" cy="1815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Tomorrow"/>
                <a:buNone/>
              </a:pPr>
              <a:r>
                <a:rPr lang="en-US" sz="1400" b="1" i="0" u="none" strike="noStrike" cap="none">
                  <a:solidFill>
                    <a:srgbClr val="FFFFFF"/>
                  </a:solidFill>
                  <a:latin typeface="Tomorrow"/>
                  <a:ea typeface="Tomorrow"/>
                  <a:cs typeface="Tomorrow"/>
                  <a:sym typeface="Tomorrow"/>
                </a:rPr>
                <a:t>Alta cobertura vacinal </a:t>
              </a:r>
              <a:r>
                <a:rPr lang="en-US" sz="1400" b="0" i="0" u="none" strike="noStrike" cap="none">
                  <a:solidFill>
                    <a:srgbClr val="FFFFFF"/>
                  </a:solidFill>
                  <a:latin typeface="Tomorrow"/>
                  <a:ea typeface="Tomorrow"/>
                  <a:cs typeface="Tomorrow"/>
                  <a:sym typeface="Tomorrow"/>
                </a:rPr>
                <a:t>nas gestantes é crucial para proteger tanto o bebê quanto a mãe quanto contra doenças graves, promovendo uma infância mais segura e saudável. </a:t>
              </a:r>
              <a:r>
                <a:rPr lang="en-US" sz="1400" b="0" i="0" u="none" strike="noStrike" cap="none" baseline="30000">
                  <a:solidFill>
                    <a:srgbClr val="FFFFFF"/>
                  </a:solidFill>
                  <a:latin typeface="Tomorrow"/>
                  <a:ea typeface="Tomorrow"/>
                  <a:cs typeface="Tomorrow"/>
                  <a:sym typeface="Tomorrow"/>
                </a:rPr>
                <a:t>3</a:t>
              </a:r>
              <a:endParaRPr/>
            </a:p>
          </p:txBody>
        </p:sp>
        <p:sp>
          <p:nvSpPr>
            <p:cNvPr id="16630" name="Google Shape;16630;p156"/>
            <p:cNvSpPr txBox="1"/>
            <p:nvPr/>
          </p:nvSpPr>
          <p:spPr>
            <a:xfrm>
              <a:off x="9588108" y="1956566"/>
              <a:ext cx="1963800" cy="138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Tomorrow"/>
                <a:buNone/>
              </a:pPr>
              <a:r>
                <a:rPr lang="en-US" sz="1400" b="0" i="0" u="none" strike="noStrike" cap="none">
                  <a:solidFill>
                    <a:srgbClr val="FFFFFF"/>
                  </a:solidFill>
                  <a:latin typeface="Tomorrow"/>
                  <a:ea typeface="Tomorrow"/>
                  <a:cs typeface="Tomorrow"/>
                  <a:sym typeface="Tomorrow"/>
                </a:rPr>
                <a:t>Crucial na administração de vacinas e educação das gestantes para garantir altas coberturas vacinais.</a:t>
              </a:r>
              <a:r>
                <a:rPr lang="en-US" sz="1400" b="0" i="0" u="none" strike="noStrike" cap="none" baseline="30000">
                  <a:solidFill>
                    <a:srgbClr val="FFFFFF"/>
                  </a:solidFill>
                  <a:latin typeface="Tomorrow"/>
                  <a:ea typeface="Tomorrow"/>
                  <a:cs typeface="Tomorrow"/>
                  <a:sym typeface="Tomorrow"/>
                </a:rPr>
                <a:t>4</a:t>
              </a:r>
              <a:endParaRPr/>
            </a:p>
          </p:txBody>
        </p:sp>
        <p:sp>
          <p:nvSpPr>
            <p:cNvPr id="16631" name="Google Shape;16631;p156"/>
            <p:cNvSpPr txBox="1"/>
            <p:nvPr/>
          </p:nvSpPr>
          <p:spPr>
            <a:xfrm>
              <a:off x="3498512" y="4846636"/>
              <a:ext cx="1988400" cy="609000"/>
            </a:xfrm>
            <a:prstGeom prst="rect">
              <a:avLst/>
            </a:prstGeom>
            <a:noFill/>
            <a:ln>
              <a:noFill/>
            </a:ln>
          </p:spPr>
          <p:txBody>
            <a:bodyPr spcFirstLastPara="1" wrap="square" lIns="0" tIns="0" rIns="0" bIns="0" anchor="t" anchorCtr="0">
              <a:noAutofit/>
            </a:bodyPr>
            <a:lstStyle/>
            <a:p>
              <a:pPr marL="0" marR="0" lvl="0" indent="0" algn="ctr" rtl="0">
                <a:lnSpc>
                  <a:spcPct val="122666"/>
                </a:lnSpc>
                <a:spcBef>
                  <a:spcPts val="0"/>
                </a:spcBef>
                <a:spcAft>
                  <a:spcPts val="0"/>
                </a:spcAft>
                <a:buClr>
                  <a:srgbClr val="00004E"/>
                </a:buClr>
                <a:buSzPts val="1800"/>
                <a:buFont typeface="Tomorrow"/>
                <a:buNone/>
              </a:pPr>
              <a:r>
                <a:rPr lang="en-US" sz="1800" b="1" i="0" u="none" strike="noStrike" cap="none">
                  <a:solidFill>
                    <a:srgbClr val="00004E"/>
                  </a:solidFill>
                  <a:latin typeface="Tomorrow"/>
                  <a:ea typeface="Tomorrow"/>
                  <a:cs typeface="Tomorrow"/>
                  <a:sym typeface="Tomorrow"/>
                </a:rPr>
                <a:t>Imunização Materna</a:t>
              </a:r>
              <a:endParaRPr/>
            </a:p>
          </p:txBody>
        </p:sp>
        <p:sp>
          <p:nvSpPr>
            <p:cNvPr id="16632" name="Google Shape;16632;p156"/>
            <p:cNvSpPr txBox="1"/>
            <p:nvPr/>
          </p:nvSpPr>
          <p:spPr>
            <a:xfrm>
              <a:off x="6658096" y="4895425"/>
              <a:ext cx="1827300" cy="636300"/>
            </a:xfrm>
            <a:prstGeom prst="rect">
              <a:avLst/>
            </a:prstGeom>
            <a:noFill/>
            <a:ln>
              <a:noFill/>
            </a:ln>
          </p:spPr>
          <p:txBody>
            <a:bodyPr spcFirstLastPara="1" wrap="square" lIns="0" tIns="0" rIns="0" bIns="0" anchor="t" anchorCtr="0">
              <a:noAutofit/>
            </a:bodyPr>
            <a:lstStyle/>
            <a:p>
              <a:pPr marL="0" marR="0" lvl="0" indent="0" algn="ctr" rtl="0">
                <a:lnSpc>
                  <a:spcPct val="122666"/>
                </a:lnSpc>
                <a:spcBef>
                  <a:spcPts val="0"/>
                </a:spcBef>
                <a:spcAft>
                  <a:spcPts val="0"/>
                </a:spcAft>
                <a:buClr>
                  <a:srgbClr val="00004E"/>
                </a:buClr>
                <a:buSzPts val="1800"/>
                <a:buFont typeface="Tomorrow"/>
                <a:buNone/>
              </a:pPr>
              <a:r>
                <a:rPr lang="en-US" sz="1800" b="1" i="0" u="none" strike="noStrike" cap="none">
                  <a:solidFill>
                    <a:srgbClr val="00004E"/>
                  </a:solidFill>
                  <a:latin typeface="Tomorrow"/>
                  <a:ea typeface="Tomorrow"/>
                  <a:cs typeface="Tomorrow"/>
                  <a:sym typeface="Tomorrow"/>
                </a:rPr>
                <a:t>Cobertura Vacinal</a:t>
              </a:r>
              <a:endParaRPr/>
            </a:p>
          </p:txBody>
        </p:sp>
        <p:sp>
          <p:nvSpPr>
            <p:cNvPr id="16633" name="Google Shape;16633;p156"/>
            <p:cNvSpPr txBox="1"/>
            <p:nvPr/>
          </p:nvSpPr>
          <p:spPr>
            <a:xfrm>
              <a:off x="9615015" y="4845390"/>
              <a:ext cx="1827300" cy="636300"/>
            </a:xfrm>
            <a:prstGeom prst="rect">
              <a:avLst/>
            </a:prstGeom>
            <a:noFill/>
            <a:ln>
              <a:noFill/>
            </a:ln>
          </p:spPr>
          <p:txBody>
            <a:bodyPr spcFirstLastPara="1" wrap="square" lIns="0" tIns="0" rIns="0" bIns="0" anchor="t" anchorCtr="0">
              <a:noAutofit/>
            </a:bodyPr>
            <a:lstStyle/>
            <a:p>
              <a:pPr marL="0" marR="0" lvl="0" indent="0" algn="ctr" rtl="0">
                <a:lnSpc>
                  <a:spcPct val="122666"/>
                </a:lnSpc>
                <a:spcBef>
                  <a:spcPts val="0"/>
                </a:spcBef>
                <a:spcAft>
                  <a:spcPts val="0"/>
                </a:spcAft>
                <a:buClr>
                  <a:srgbClr val="00004E"/>
                </a:buClr>
                <a:buSzPts val="1800"/>
                <a:buFont typeface="Tomorrow"/>
                <a:buNone/>
              </a:pPr>
              <a:r>
                <a:rPr lang="en-US" sz="1800" b="1" i="0" u="none" strike="noStrike" cap="none">
                  <a:solidFill>
                    <a:srgbClr val="00004E"/>
                  </a:solidFill>
                  <a:latin typeface="Tomorrow"/>
                  <a:ea typeface="Tomorrow"/>
                  <a:cs typeface="Tomorrow"/>
                  <a:sym typeface="Tomorrow"/>
                </a:rPr>
                <a:t>Papel de Enfermagem</a:t>
              </a:r>
              <a:endParaRPr/>
            </a:p>
          </p:txBody>
        </p:sp>
      </p:grpSp>
      <p:sp>
        <p:nvSpPr>
          <p:cNvPr id="16634" name="Google Shape;16634;p156"/>
          <p:cNvSpPr/>
          <p:nvPr/>
        </p:nvSpPr>
        <p:spPr>
          <a:xfrm>
            <a:off x="1087397" y="1036687"/>
            <a:ext cx="793200" cy="793200"/>
          </a:xfrm>
          <a:prstGeom prst="ellipse">
            <a:avLst/>
          </a:prstGeom>
          <a:solidFill>
            <a:schemeClr val="lt1"/>
          </a:solidFill>
          <a:ln w="9525"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635" name="Google Shape;16635;p156"/>
          <p:cNvSpPr/>
          <p:nvPr/>
        </p:nvSpPr>
        <p:spPr>
          <a:xfrm>
            <a:off x="4180346" y="968720"/>
            <a:ext cx="793200" cy="793200"/>
          </a:xfrm>
          <a:prstGeom prst="ellipse">
            <a:avLst/>
          </a:prstGeom>
          <a:solidFill>
            <a:schemeClr val="lt1"/>
          </a:solidFill>
          <a:ln w="9525"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636" name="Google Shape;16636;p156"/>
          <p:cNvSpPr/>
          <p:nvPr/>
        </p:nvSpPr>
        <p:spPr>
          <a:xfrm>
            <a:off x="7229741" y="973032"/>
            <a:ext cx="793200" cy="793200"/>
          </a:xfrm>
          <a:prstGeom prst="ellipse">
            <a:avLst/>
          </a:prstGeom>
          <a:solidFill>
            <a:schemeClr val="lt1"/>
          </a:solidFill>
          <a:ln w="9525"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6637" name="Google Shape;16637;p156"/>
          <p:cNvSpPr/>
          <p:nvPr/>
        </p:nvSpPr>
        <p:spPr>
          <a:xfrm>
            <a:off x="10224106" y="977674"/>
            <a:ext cx="793200" cy="793200"/>
          </a:xfrm>
          <a:prstGeom prst="ellipse">
            <a:avLst/>
          </a:prstGeom>
          <a:solidFill>
            <a:schemeClr val="lt1"/>
          </a:solidFill>
          <a:ln w="95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pic>
        <p:nvPicPr>
          <p:cNvPr id="16638" name="Google Shape;16638;p156"/>
          <p:cNvPicPr preferRelativeResize="0"/>
          <p:nvPr/>
        </p:nvPicPr>
        <p:blipFill rotWithShape="1">
          <a:blip r:embed="rId3">
            <a:alphaModFix/>
          </a:blip>
          <a:srcRect/>
          <a:stretch/>
        </p:blipFill>
        <p:spPr>
          <a:xfrm>
            <a:off x="1223172" y="1168269"/>
            <a:ext cx="521141" cy="521141"/>
          </a:xfrm>
          <a:prstGeom prst="rect">
            <a:avLst/>
          </a:prstGeom>
          <a:noFill/>
          <a:ln>
            <a:noFill/>
          </a:ln>
        </p:spPr>
      </p:pic>
      <p:pic>
        <p:nvPicPr>
          <p:cNvPr id="16639" name="Google Shape;16639;p156"/>
          <p:cNvPicPr preferRelativeResize="0"/>
          <p:nvPr/>
        </p:nvPicPr>
        <p:blipFill rotWithShape="1">
          <a:blip r:embed="rId4">
            <a:alphaModFix/>
          </a:blip>
          <a:srcRect/>
          <a:stretch/>
        </p:blipFill>
        <p:spPr>
          <a:xfrm>
            <a:off x="4330365" y="1176238"/>
            <a:ext cx="505202" cy="505202"/>
          </a:xfrm>
          <a:prstGeom prst="rect">
            <a:avLst/>
          </a:prstGeom>
          <a:noFill/>
          <a:ln>
            <a:noFill/>
          </a:ln>
        </p:spPr>
      </p:pic>
      <p:pic>
        <p:nvPicPr>
          <p:cNvPr id="16640" name="Google Shape;16640;p156"/>
          <p:cNvPicPr preferRelativeResize="0"/>
          <p:nvPr/>
        </p:nvPicPr>
        <p:blipFill rotWithShape="1">
          <a:blip r:embed="rId5">
            <a:alphaModFix/>
          </a:blip>
          <a:srcRect/>
          <a:stretch/>
        </p:blipFill>
        <p:spPr>
          <a:xfrm>
            <a:off x="7356477" y="1104535"/>
            <a:ext cx="539627" cy="539627"/>
          </a:xfrm>
          <a:prstGeom prst="rect">
            <a:avLst/>
          </a:prstGeom>
          <a:noFill/>
          <a:ln>
            <a:noFill/>
          </a:ln>
        </p:spPr>
      </p:pic>
      <p:pic>
        <p:nvPicPr>
          <p:cNvPr id="16641" name="Google Shape;16641;p156"/>
          <p:cNvPicPr preferRelativeResize="0"/>
          <p:nvPr/>
        </p:nvPicPr>
        <p:blipFill rotWithShape="1">
          <a:blip r:embed="rId6">
            <a:alphaModFix/>
          </a:blip>
          <a:srcRect/>
          <a:stretch/>
        </p:blipFill>
        <p:spPr>
          <a:xfrm>
            <a:off x="10336451" y="1075504"/>
            <a:ext cx="568658" cy="568658"/>
          </a:xfrm>
          <a:prstGeom prst="rect">
            <a:avLst/>
          </a:prstGeom>
          <a:noFill/>
          <a:ln>
            <a:noFill/>
          </a:ln>
        </p:spPr>
      </p:pic>
      <p:sp>
        <p:nvSpPr>
          <p:cNvPr id="16642" name="Google Shape;16642;p156"/>
          <p:cNvSpPr txBox="1"/>
          <p:nvPr/>
        </p:nvSpPr>
        <p:spPr>
          <a:xfrm>
            <a:off x="176948" y="6106894"/>
            <a:ext cx="12192000" cy="989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b="1">
                <a:solidFill>
                  <a:srgbClr val="0000CA"/>
                </a:solidFill>
                <a:latin typeface="Arial"/>
                <a:ea typeface="Arial"/>
                <a:cs typeface="Arial"/>
                <a:sym typeface="Arial"/>
              </a:rPr>
              <a:t>1. </a:t>
            </a:r>
            <a:r>
              <a:rPr lang="en-US" sz="700">
                <a:solidFill>
                  <a:srgbClr val="415262"/>
                </a:solidFill>
                <a:latin typeface="Arial"/>
                <a:ea typeface="Arial"/>
                <a:cs typeface="Arial"/>
                <a:sym typeface="Arial"/>
              </a:rPr>
              <a:t>Socidade Brasileira de imunizações (SBIM). Vírus sincicial respiratório. Disponível em: https://familia.sbim.org.br/doencas/virus-sincicial-respiratorio-vsr. Acessado em 18/09/2025. </a:t>
            </a:r>
            <a:r>
              <a:rPr lang="en-US" sz="700" b="1">
                <a:solidFill>
                  <a:srgbClr val="0000CA"/>
                </a:solidFill>
                <a:latin typeface="Arial"/>
                <a:ea typeface="Arial"/>
                <a:cs typeface="Arial"/>
                <a:sym typeface="Arial"/>
              </a:rPr>
              <a:t>2. </a:t>
            </a:r>
            <a:r>
              <a:rPr lang="en-US" sz="700">
                <a:solidFill>
                  <a:srgbClr val="293F5A"/>
                </a:solidFill>
                <a:latin typeface="Arial"/>
                <a:ea typeface="Arial"/>
                <a:cs typeface="Arial"/>
                <a:sym typeface="Arial"/>
              </a:rPr>
              <a:t>Kurasawa K. Maternal vaccination-current status, challenges, and opportunities. J Obstet Gynaecol Res. 2023 Feb;49(2):493-509. doi: 10.1111/jog.15503. Epub 2022 Nov 28. PMID: 36444417; PMCID: PMC10100318.</a:t>
            </a:r>
            <a:r>
              <a:rPr lang="en-US" sz="700" b="1">
                <a:solidFill>
                  <a:srgbClr val="0000CA"/>
                </a:solidFill>
                <a:latin typeface="Arial"/>
                <a:ea typeface="Arial"/>
                <a:cs typeface="Arial"/>
                <a:sym typeface="Arial"/>
              </a:rPr>
              <a:t> 3</a:t>
            </a:r>
            <a:r>
              <a:rPr lang="en-US" sz="700">
                <a:solidFill>
                  <a:srgbClr val="7F7F7F"/>
                </a:solidFill>
                <a:latin typeface="Arial"/>
                <a:ea typeface="Arial"/>
                <a:cs typeface="Arial"/>
                <a:sym typeface="Arial"/>
              </a:rPr>
              <a:t>. </a:t>
            </a:r>
            <a:r>
              <a:rPr lang="en-US" sz="700">
                <a:solidFill>
                  <a:srgbClr val="293F5A"/>
                </a:solidFill>
                <a:latin typeface="Arial"/>
                <a:ea typeface="Arial"/>
                <a:cs typeface="Arial"/>
                <a:sym typeface="Arial"/>
              </a:rPr>
              <a:t>Brasil. Ministério da Saúde. Guia de Vigilância em Saúde: volume único. 5. ed., atual. e ampl. – Brasília: Ministério da Saúde, 2022. 1.126 p. Disponível em: https://bvsms.saude.gov.br/bvs/publicacoes/guia_vigilancia_saude_5ed_rev_atual.pdf. Acesso em: 18/09/2025. </a:t>
            </a:r>
            <a:r>
              <a:rPr lang="en-US" sz="700" b="1">
                <a:solidFill>
                  <a:srgbClr val="0000CA"/>
                </a:solidFill>
                <a:latin typeface="Arial"/>
                <a:ea typeface="Arial"/>
                <a:cs typeface="Arial"/>
                <a:sym typeface="Arial"/>
              </a:rPr>
              <a:t>4. </a:t>
            </a:r>
            <a:r>
              <a:rPr lang="en-US" sz="700">
                <a:solidFill>
                  <a:srgbClr val="293F5A"/>
                </a:solidFill>
                <a:latin typeface="Arial"/>
                <a:ea typeface="Arial"/>
                <a:cs typeface="Arial"/>
                <a:sym typeface="Arial"/>
              </a:rPr>
              <a:t>Ministério da Saúde – Brasil. Carteira de Serviços da Atenção Primária à Saúde (CaSAPS). Disponível em: https://bvsms.saude.gov.br/bvs/publicacoes/carteira_servicos_atencao_primaria_saude_profissionais_saude_gestores_completa.pdf. Acessado em 11/09/2025.</a:t>
            </a:r>
            <a:endParaRPr sz="700">
              <a:solidFill>
                <a:srgbClr val="293F5A"/>
              </a:solidFill>
              <a:latin typeface="Arial"/>
              <a:ea typeface="Arial"/>
              <a:cs typeface="Arial"/>
              <a:sym typeface="Arial"/>
            </a:endParaRPr>
          </a:p>
          <a:p>
            <a:pPr marL="0" marR="0" lvl="0" indent="0" algn="l" rtl="0">
              <a:spcBef>
                <a:spcPts val="0"/>
              </a:spcBef>
              <a:spcAft>
                <a:spcPts val="0"/>
              </a:spcAft>
              <a:buNone/>
            </a:pPr>
            <a:endParaRPr sz="700">
              <a:solidFill>
                <a:srgbClr val="293F5A"/>
              </a:solidFill>
              <a:latin typeface="Arial"/>
              <a:ea typeface="Arial"/>
              <a:cs typeface="Arial"/>
              <a:sym typeface="Arial"/>
            </a:endParaRPr>
          </a:p>
        </p:txBody>
      </p:sp>
      <p:pic>
        <p:nvPicPr>
          <p:cNvPr id="2" name="Google Shape;13317;p122">
            <a:extLst>
              <a:ext uri="{FF2B5EF4-FFF2-40B4-BE49-F238E27FC236}">
                <a16:creationId xmlns:a16="http://schemas.microsoft.com/office/drawing/2014/main" id="{E252A0AC-59C1-15B8-C6EA-DBD46AD61505}"/>
              </a:ext>
            </a:extLst>
          </p:cNvPr>
          <p:cNvPicPr preferRelativeResize="0"/>
          <p:nvPr/>
        </p:nvPicPr>
        <p:blipFill rotWithShape="1">
          <a:blip r:embed="rId7">
            <a:alphaModFix/>
          </a:blip>
          <a:srcRect/>
          <a:stretch/>
        </p:blipFill>
        <p:spPr>
          <a:xfrm>
            <a:off x="11322875" y="6511068"/>
            <a:ext cx="706245" cy="2784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647"/>
        <p:cNvGrpSpPr/>
        <p:nvPr/>
      </p:nvGrpSpPr>
      <p:grpSpPr>
        <a:xfrm>
          <a:off x="0" y="0"/>
          <a:ext cx="0" cy="0"/>
          <a:chOff x="0" y="0"/>
          <a:chExt cx="0" cy="0"/>
        </a:xfrm>
      </p:grpSpPr>
      <p:sp>
        <p:nvSpPr>
          <p:cNvPr id="16649" name="Google Shape;16649;p157"/>
          <p:cNvSpPr txBox="1"/>
          <p:nvPr/>
        </p:nvSpPr>
        <p:spPr>
          <a:xfrm>
            <a:off x="3443400" y="5493048"/>
            <a:ext cx="5305200" cy="1277232"/>
          </a:xfrm>
          <a:prstGeom prst="rect">
            <a:avLst/>
          </a:prstGeom>
          <a:noFill/>
          <a:ln>
            <a:noFill/>
          </a:ln>
        </p:spPr>
        <p:txBody>
          <a:bodyPr spcFirstLastPara="1" wrap="square" lIns="91425" tIns="45700" rIns="91425" bIns="45700" anchor="t" anchorCtr="0">
            <a:spAutoFit/>
          </a:bodyPr>
          <a:lstStyle/>
          <a:p>
            <a:pPr marL="0" indent="0" algn="ctr">
              <a:buNone/>
            </a:pPr>
            <a:r>
              <a:rPr lang="pt-BR" sz="1100" dirty="0">
                <a:solidFill>
                  <a:schemeClr val="bg1"/>
                </a:solidFill>
              </a:rPr>
              <a:t>Esse material é destinado a gestores de saúde do mercado público e privado e profissionais não prescritores de saúde. Material fornecido contêm Premissas Declaradas e/ou informações factuais referenciadas para a avaliação das condições de Acesso ao Mercado e não se destinam a fins promocionais.</a:t>
            </a:r>
          </a:p>
          <a:p>
            <a:pPr marL="0" indent="0" algn="ctr">
              <a:buNone/>
            </a:pPr>
            <a:r>
              <a:rPr lang="pt-BR" sz="1100" dirty="0">
                <a:solidFill>
                  <a:schemeClr val="bg1"/>
                </a:solidFill>
              </a:rPr>
              <a:t>Proibido o compartilhar.</a:t>
            </a:r>
          </a:p>
          <a:p>
            <a:pPr marL="0" indent="0" algn="ctr">
              <a:buNone/>
            </a:pPr>
            <a:endParaRPr lang="pt-BR" sz="1100" dirty="0">
              <a:solidFill>
                <a:srgbClr val="FFFFFF"/>
              </a:solidFill>
              <a:latin typeface="Tomorrow"/>
              <a:ea typeface="Tomorrow"/>
              <a:cs typeface="Tomorrow"/>
              <a:sym typeface="Tomorrow"/>
            </a:endParaRPr>
          </a:p>
          <a:p>
            <a:pPr marL="0" indent="0" algn="ctr">
              <a:buNone/>
            </a:pPr>
            <a:r>
              <a:rPr lang="pt-BR" sz="1100" b="1" i="0" u="none" strike="noStrike" cap="none" dirty="0">
                <a:solidFill>
                  <a:srgbClr val="FFFFFF"/>
                </a:solidFill>
                <a:latin typeface="Tomorrow"/>
                <a:ea typeface="Tomorrow"/>
                <a:cs typeface="Tomorrow"/>
                <a:sym typeface="Tomorrow"/>
              </a:rPr>
              <a:t>PP-UNP-BRA-6651</a:t>
            </a:r>
          </a:p>
        </p:txBody>
      </p:sp>
      <p:sp>
        <p:nvSpPr>
          <p:cNvPr id="16650" name="Google Shape;16650;p157"/>
          <p:cNvSpPr txBox="1"/>
          <p:nvPr/>
        </p:nvSpPr>
        <p:spPr>
          <a:xfrm>
            <a:off x="612281" y="3189616"/>
            <a:ext cx="4429200" cy="6792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4400"/>
              <a:buFont typeface="Tomorrow"/>
              <a:buNone/>
            </a:pPr>
            <a:r>
              <a:rPr lang="en-US" sz="4400" b="1">
                <a:solidFill>
                  <a:srgbClr val="FFFFFF"/>
                </a:solidFill>
                <a:latin typeface="Tomorrow"/>
                <a:ea typeface="Tomorrow"/>
                <a:cs typeface="Tomorrow"/>
                <a:sym typeface="Tomorrow"/>
              </a:rPr>
              <a:t>Muito obrigada!</a:t>
            </a:r>
            <a:endParaRPr sz="4400" b="1" i="0" u="none" strike="noStrike" cap="none">
              <a:solidFill>
                <a:srgbClr val="FFFFFF"/>
              </a:solidFill>
              <a:latin typeface="Tomorrow"/>
              <a:ea typeface="Tomorrow"/>
              <a:cs typeface="Tomorrow"/>
              <a:sym typeface="Tomorrow"/>
            </a:endParaRPr>
          </a:p>
        </p:txBody>
      </p:sp>
      <p:sp>
        <p:nvSpPr>
          <p:cNvPr id="4" name="Retângulo 3">
            <a:extLst>
              <a:ext uri="{FF2B5EF4-FFF2-40B4-BE49-F238E27FC236}">
                <a16:creationId xmlns:a16="http://schemas.microsoft.com/office/drawing/2014/main" id="{C7E273C0-0B4F-E2C9-BD30-0B2EB2A9F1B2}"/>
              </a:ext>
            </a:extLst>
          </p:cNvPr>
          <p:cNvSpPr/>
          <p:nvPr/>
        </p:nvSpPr>
        <p:spPr>
          <a:xfrm>
            <a:off x="530352" y="6091080"/>
            <a:ext cx="1444752" cy="679200"/>
          </a:xfrm>
          <a:prstGeom prst="rect">
            <a:avLst/>
          </a:prstGeom>
          <a:solidFill>
            <a:srgbClr val="000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32"/>
        <p:cNvGrpSpPr/>
        <p:nvPr/>
      </p:nvGrpSpPr>
      <p:grpSpPr>
        <a:xfrm>
          <a:off x="0" y="0"/>
          <a:ext cx="0" cy="0"/>
          <a:chOff x="0" y="0"/>
          <a:chExt cx="0" cy="0"/>
        </a:xfrm>
      </p:grpSpPr>
      <p:sp>
        <p:nvSpPr>
          <p:cNvPr id="16133" name="Google Shape;16133;p142"/>
          <p:cNvSpPr txBox="1">
            <a:spLocks noGrp="1"/>
          </p:cNvSpPr>
          <p:nvPr>
            <p:ph type="sldNum" idx="12"/>
          </p:nvPr>
        </p:nvSpPr>
        <p:spPr>
          <a:xfrm>
            <a:off x="6624215" y="5630972"/>
            <a:ext cx="1771500" cy="705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900">
                <a:solidFill>
                  <a:schemeClr val="dk1"/>
                </a:solidFill>
                <a:latin typeface="Arial"/>
                <a:ea typeface="Arial"/>
                <a:cs typeface="Arial"/>
                <a:sym typeface="Arial"/>
              </a:rPr>
              <a:t>5</a:t>
            </a:fld>
            <a:endParaRPr sz="900">
              <a:solidFill>
                <a:schemeClr val="dk1"/>
              </a:solidFill>
              <a:latin typeface="Arial"/>
              <a:ea typeface="Arial"/>
              <a:cs typeface="Arial"/>
              <a:sym typeface="Arial"/>
            </a:endParaRPr>
          </a:p>
        </p:txBody>
      </p:sp>
      <p:sp>
        <p:nvSpPr>
          <p:cNvPr id="16134" name="Google Shape;16134;p142"/>
          <p:cNvSpPr/>
          <p:nvPr/>
        </p:nvSpPr>
        <p:spPr>
          <a:xfrm>
            <a:off x="615739" y="591932"/>
            <a:ext cx="11377500" cy="345300"/>
          </a:xfrm>
          <a:prstGeom prst="rect">
            <a:avLst/>
          </a:prstGeom>
          <a:noFill/>
          <a:ln>
            <a:noFill/>
          </a:ln>
        </p:spPr>
        <p:txBody>
          <a:bodyPr spcFirstLastPara="1" wrap="square" lIns="0" tIns="12700" rIns="0" bIns="0" anchor="t" anchorCtr="0">
            <a:noAutofit/>
          </a:bodyPr>
          <a:lstStyle/>
          <a:p>
            <a:pPr marL="25400" marR="0" lvl="0" indent="0" algn="l" rtl="0">
              <a:lnSpc>
                <a:spcPct val="90000"/>
              </a:lnSpc>
              <a:spcBef>
                <a:spcPts val="0"/>
              </a:spcBef>
              <a:spcAft>
                <a:spcPts val="0"/>
              </a:spcAft>
              <a:buNone/>
            </a:pPr>
            <a:r>
              <a:rPr lang="en-US" sz="2400" b="1">
                <a:solidFill>
                  <a:srgbClr val="00ACB3"/>
                </a:solidFill>
                <a:latin typeface="Tomorrow"/>
                <a:ea typeface="Tomorrow"/>
                <a:cs typeface="Tomorrow"/>
                <a:sym typeface="Tomorrow"/>
              </a:rPr>
              <a:t>Brasil - Síndrome Respiratória Aguda Grave (SRAG) 2024</a:t>
            </a:r>
            <a:endParaRPr/>
          </a:p>
        </p:txBody>
      </p:sp>
      <p:sp>
        <p:nvSpPr>
          <p:cNvPr id="16135" name="Google Shape;16135;p142"/>
          <p:cNvSpPr/>
          <p:nvPr/>
        </p:nvSpPr>
        <p:spPr>
          <a:xfrm>
            <a:off x="2057400" y="6339169"/>
            <a:ext cx="7525500" cy="3384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182A54"/>
              </a:buClr>
              <a:buSzPts val="800"/>
              <a:buFont typeface="Trebuchet MS"/>
              <a:buNone/>
            </a:pPr>
            <a:r>
              <a:rPr lang="en-US" sz="800" b="0" i="0" u="none" strike="noStrike" cap="none">
                <a:solidFill>
                  <a:srgbClr val="182A54"/>
                </a:solidFill>
                <a:latin typeface="Trebuchet MS"/>
                <a:ea typeface="Trebuchet MS"/>
                <a:cs typeface="Trebuchet MS"/>
                <a:sym typeface="Trebuchet MS"/>
              </a:rPr>
              <a:t>Informe SE 52 de 2024 | Vigilância das Síndromes Gripais Influenza, covid-19 e outros vírus respiratórios de importância em saúde pública | Edição ampliada. </a:t>
            </a:r>
            <a:endParaRPr/>
          </a:p>
          <a:p>
            <a:pPr marL="0" marR="0" lvl="0" indent="0" algn="l" rtl="0">
              <a:lnSpc>
                <a:spcPct val="100000"/>
              </a:lnSpc>
              <a:spcBef>
                <a:spcPts val="0"/>
              </a:spcBef>
              <a:spcAft>
                <a:spcPts val="0"/>
              </a:spcAft>
              <a:buClr>
                <a:srgbClr val="182A54"/>
              </a:buClr>
              <a:buSzPts val="800"/>
              <a:buFont typeface="Trebuchet MS"/>
              <a:buNone/>
            </a:pPr>
            <a:r>
              <a:rPr lang="en-US" sz="800" b="0" i="0" u="none" strike="noStrike" cap="none">
                <a:solidFill>
                  <a:srgbClr val="182A54"/>
                </a:solidFill>
                <a:latin typeface="Trebuchet MS"/>
                <a:ea typeface="Trebuchet MS"/>
                <a:cs typeface="Trebuchet MS"/>
                <a:sym typeface="Trebuchet MS"/>
              </a:rPr>
              <a:t>https://www.gov.br/saude/pt-br/assuntos/saude-de-a-a-z/c/covid-19/atualizacao-de-casos/informe-se-52-de-2024.pdf/view</a:t>
            </a:r>
            <a:endParaRPr sz="1100" b="0" i="0" u="none" strike="noStrike" cap="none">
              <a:solidFill>
                <a:srgbClr val="000000"/>
              </a:solidFill>
              <a:latin typeface="Trebuchet MS"/>
              <a:ea typeface="Trebuchet MS"/>
              <a:cs typeface="Trebuchet MS"/>
              <a:sym typeface="Trebuchet MS"/>
            </a:endParaRPr>
          </a:p>
        </p:txBody>
      </p:sp>
      <p:sp>
        <p:nvSpPr>
          <p:cNvPr id="16136" name="Google Shape;16136;p142"/>
          <p:cNvSpPr/>
          <p:nvPr/>
        </p:nvSpPr>
        <p:spPr>
          <a:xfrm>
            <a:off x="8699497" y="1613841"/>
            <a:ext cx="2774400" cy="2724600"/>
          </a:xfrm>
          <a:prstGeom prst="rect">
            <a:avLst/>
          </a:prstGeom>
          <a:noFill/>
          <a:ln>
            <a:noFill/>
          </a:ln>
        </p:spPr>
        <p:txBody>
          <a:bodyPr spcFirstLastPara="1" wrap="square" lIns="91400" tIns="45700" rIns="91400" bIns="45700" anchor="t" anchorCtr="0">
            <a:noAutofit/>
          </a:bodyPr>
          <a:lstStyle/>
          <a:p>
            <a:pPr marL="342900" marR="0" lvl="0" indent="-342900" algn="l" rtl="0">
              <a:lnSpc>
                <a:spcPct val="150000"/>
              </a:lnSpc>
              <a:spcBef>
                <a:spcPts val="0"/>
              </a:spcBef>
              <a:spcAft>
                <a:spcPts val="0"/>
              </a:spcAft>
              <a:buClr>
                <a:srgbClr val="FF9966"/>
              </a:buClr>
              <a:buSzPts val="2000"/>
              <a:buFont typeface="Arial"/>
              <a:buChar char="•"/>
            </a:pPr>
            <a:r>
              <a:rPr lang="en-US" sz="1800" b="0" i="0" u="none" strike="noStrike" cap="none">
                <a:solidFill>
                  <a:srgbClr val="FF9966"/>
                </a:solidFill>
                <a:latin typeface="Trebuchet MS"/>
                <a:ea typeface="Trebuchet MS"/>
                <a:cs typeface="Trebuchet MS"/>
                <a:sym typeface="Trebuchet MS"/>
              </a:rPr>
              <a:t>Rinovírus (30%)</a:t>
            </a:r>
            <a:endParaRPr sz="900" b="0" i="0" u="none" strike="noStrike" cap="none">
              <a:solidFill>
                <a:srgbClr val="000000"/>
              </a:solidFill>
              <a:latin typeface="Trebuchet MS"/>
              <a:ea typeface="Trebuchet MS"/>
              <a:cs typeface="Trebuchet MS"/>
              <a:sym typeface="Trebuchet MS"/>
            </a:endParaRPr>
          </a:p>
          <a:p>
            <a:pPr marL="342900" marR="0" lvl="0" indent="-342900" algn="l" rtl="0">
              <a:lnSpc>
                <a:spcPct val="150000"/>
              </a:lnSpc>
              <a:spcBef>
                <a:spcPts val="0"/>
              </a:spcBef>
              <a:spcAft>
                <a:spcPts val="0"/>
              </a:spcAft>
              <a:buClr>
                <a:srgbClr val="C00000"/>
              </a:buClr>
              <a:buSzPts val="2000"/>
              <a:buFont typeface="Arial"/>
              <a:buChar char="•"/>
            </a:pPr>
            <a:r>
              <a:rPr lang="en-US" sz="1800" b="0" i="0" u="none" strike="noStrike" cap="none">
                <a:solidFill>
                  <a:srgbClr val="C00000"/>
                </a:solidFill>
                <a:latin typeface="Trebuchet MS"/>
                <a:ea typeface="Trebuchet MS"/>
                <a:cs typeface="Trebuchet MS"/>
                <a:sym typeface="Trebuchet MS"/>
              </a:rPr>
              <a:t>SARS-CoV-2 (29%) </a:t>
            </a:r>
            <a:endParaRPr sz="900" b="0" i="0" u="none" strike="noStrike" cap="none">
              <a:solidFill>
                <a:srgbClr val="000000"/>
              </a:solidFill>
              <a:latin typeface="Trebuchet MS"/>
              <a:ea typeface="Trebuchet MS"/>
              <a:cs typeface="Trebuchet MS"/>
              <a:sym typeface="Trebuchet MS"/>
            </a:endParaRPr>
          </a:p>
          <a:p>
            <a:pPr marL="342900" marR="0" lvl="0" indent="-342900" algn="l" rtl="0">
              <a:lnSpc>
                <a:spcPct val="150000"/>
              </a:lnSpc>
              <a:spcBef>
                <a:spcPts val="0"/>
              </a:spcBef>
              <a:spcAft>
                <a:spcPts val="0"/>
              </a:spcAft>
              <a:buClr>
                <a:srgbClr val="7030A0"/>
              </a:buClr>
              <a:buSzPts val="2000"/>
              <a:buFont typeface="Arial"/>
              <a:buChar char="•"/>
            </a:pPr>
            <a:r>
              <a:rPr lang="en-US" sz="3200" b="1" i="0" u="none" strike="noStrike" cap="none">
                <a:solidFill>
                  <a:srgbClr val="7030A0"/>
                </a:solidFill>
                <a:latin typeface="Trebuchet MS"/>
                <a:ea typeface="Trebuchet MS"/>
                <a:cs typeface="Trebuchet MS"/>
                <a:sym typeface="Trebuchet MS"/>
              </a:rPr>
              <a:t>VSR (14%)</a:t>
            </a:r>
            <a:endParaRPr/>
          </a:p>
          <a:p>
            <a:pPr marL="0" marR="0" lvl="0" indent="0" algn="l" rtl="0">
              <a:lnSpc>
                <a:spcPct val="150000"/>
              </a:lnSpc>
              <a:spcBef>
                <a:spcPts val="0"/>
              </a:spcBef>
              <a:spcAft>
                <a:spcPts val="0"/>
              </a:spcAft>
              <a:buNone/>
            </a:pPr>
            <a:endParaRPr sz="3200" b="1" i="0" u="none" strike="noStrike" cap="none">
              <a:solidFill>
                <a:srgbClr val="418B98"/>
              </a:solidFill>
              <a:latin typeface="Trebuchet MS"/>
              <a:ea typeface="Trebuchet MS"/>
              <a:cs typeface="Trebuchet MS"/>
              <a:sym typeface="Trebuchet MS"/>
            </a:endParaRPr>
          </a:p>
          <a:p>
            <a:pPr marL="0" marR="0" lvl="0" indent="0" algn="l" rtl="0">
              <a:lnSpc>
                <a:spcPct val="150000"/>
              </a:lnSpc>
              <a:spcBef>
                <a:spcPts val="0"/>
              </a:spcBef>
              <a:spcAft>
                <a:spcPts val="0"/>
              </a:spcAft>
              <a:buNone/>
            </a:pPr>
            <a:endParaRPr sz="1600" b="1">
              <a:solidFill>
                <a:srgbClr val="418B98"/>
              </a:solidFill>
              <a:latin typeface="Trebuchet MS"/>
              <a:ea typeface="Trebuchet MS"/>
              <a:cs typeface="Trebuchet MS"/>
              <a:sym typeface="Trebuchet MS"/>
            </a:endParaRPr>
          </a:p>
        </p:txBody>
      </p:sp>
      <p:sp>
        <p:nvSpPr>
          <p:cNvPr id="16137" name="Google Shape;16137;p142"/>
          <p:cNvSpPr txBox="1"/>
          <p:nvPr/>
        </p:nvSpPr>
        <p:spPr>
          <a:xfrm>
            <a:off x="8520115" y="3458872"/>
            <a:ext cx="3265500" cy="267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2060"/>
                </a:solidFill>
                <a:latin typeface="Trebuchet MS"/>
                <a:ea typeface="Trebuchet MS"/>
                <a:cs typeface="Trebuchet MS"/>
                <a:sym typeface="Trebuchet MS"/>
              </a:rPr>
              <a:t>Intervalo:  </a:t>
            </a:r>
            <a:r>
              <a:rPr lang="en-US" sz="1400">
                <a:solidFill>
                  <a:srgbClr val="002060"/>
                </a:solidFill>
                <a:latin typeface="Trebuchet MS"/>
                <a:ea typeface="Trebuchet MS"/>
                <a:cs typeface="Trebuchet MS"/>
                <a:sym typeface="Trebuchet MS"/>
              </a:rPr>
              <a:t>de 1º de janeiro de 2024 a Semana Epidemiológica 52 (28 de dezembro de 2024). </a:t>
            </a:r>
            <a:endParaRPr sz="1400">
              <a:solidFill>
                <a:srgbClr val="002060"/>
              </a:solidFill>
              <a:latin typeface="Trebuchet MS"/>
              <a:ea typeface="Trebuchet MS"/>
              <a:cs typeface="Trebuchet MS"/>
              <a:sym typeface="Trebuchet MS"/>
            </a:endParaRPr>
          </a:p>
          <a:p>
            <a:pPr marL="285750" marR="0" lvl="0" indent="-285750" algn="l" rtl="0">
              <a:spcBef>
                <a:spcPts val="0"/>
              </a:spcBef>
              <a:spcAft>
                <a:spcPts val="0"/>
              </a:spcAft>
              <a:buClr>
                <a:srgbClr val="002060"/>
              </a:buClr>
              <a:buSzPts val="1400"/>
              <a:buFont typeface="Arial"/>
              <a:buChar char="•"/>
            </a:pPr>
            <a:r>
              <a:rPr lang="en-US" sz="1400" b="1" u="sng">
                <a:solidFill>
                  <a:srgbClr val="002060"/>
                </a:solidFill>
                <a:latin typeface="Trebuchet MS"/>
                <a:ea typeface="Trebuchet MS"/>
                <a:cs typeface="Trebuchet MS"/>
                <a:sym typeface="Trebuchet MS"/>
              </a:rPr>
              <a:t>Casos</a:t>
            </a:r>
            <a:r>
              <a:rPr lang="en-US" sz="1400" b="1">
                <a:solidFill>
                  <a:srgbClr val="002060"/>
                </a:solidFill>
                <a:latin typeface="Trebuchet MS"/>
                <a:ea typeface="Trebuchet MS"/>
                <a:cs typeface="Trebuchet MS"/>
                <a:sym typeface="Trebuchet MS"/>
              </a:rPr>
              <a:t> reportados: 164.243</a:t>
            </a:r>
            <a:endParaRPr/>
          </a:p>
          <a:p>
            <a:pPr marL="285750" marR="0" lvl="0" indent="-285750" algn="l" rtl="0">
              <a:spcBef>
                <a:spcPts val="0"/>
              </a:spcBef>
              <a:spcAft>
                <a:spcPts val="0"/>
              </a:spcAft>
              <a:buClr>
                <a:srgbClr val="002060"/>
              </a:buClr>
              <a:buSzPts val="1400"/>
              <a:buFont typeface="Arial"/>
              <a:buChar char="•"/>
            </a:pPr>
            <a:r>
              <a:rPr lang="en-US" sz="1400" b="1" u="sng">
                <a:solidFill>
                  <a:srgbClr val="002060"/>
                </a:solidFill>
                <a:latin typeface="Trebuchet MS"/>
                <a:ea typeface="Trebuchet MS"/>
                <a:cs typeface="Trebuchet MS"/>
                <a:sym typeface="Trebuchet MS"/>
              </a:rPr>
              <a:t>Óbitos</a:t>
            </a:r>
            <a:r>
              <a:rPr lang="en-US" sz="1400" b="1">
                <a:solidFill>
                  <a:srgbClr val="002060"/>
                </a:solidFill>
                <a:latin typeface="Trebuchet MS"/>
                <a:ea typeface="Trebuchet MS"/>
                <a:cs typeface="Trebuchet MS"/>
                <a:sym typeface="Trebuchet MS"/>
              </a:rPr>
              <a:t> reportados: 10.494</a:t>
            </a:r>
            <a:endParaRPr/>
          </a:p>
          <a:p>
            <a:pPr marL="285750" marR="0" lvl="0" indent="-285750" algn="l" rtl="0">
              <a:spcBef>
                <a:spcPts val="0"/>
              </a:spcBef>
              <a:spcAft>
                <a:spcPts val="0"/>
              </a:spcAft>
              <a:buClr>
                <a:srgbClr val="002060"/>
              </a:buClr>
              <a:buSzPts val="1400"/>
              <a:buFont typeface="Arial"/>
              <a:buChar char="•"/>
            </a:pPr>
            <a:r>
              <a:rPr lang="en-US" sz="1400" b="1">
                <a:solidFill>
                  <a:srgbClr val="002060"/>
                </a:solidFill>
                <a:latin typeface="Trebuchet MS"/>
                <a:ea typeface="Trebuchet MS"/>
                <a:cs typeface="Trebuchet MS"/>
                <a:sym typeface="Trebuchet MS"/>
              </a:rPr>
              <a:t>Casos de SRAG com identificação de vírus respiratórios: 79.640</a:t>
            </a:r>
            <a:endParaRPr/>
          </a:p>
          <a:p>
            <a:pPr marL="0" marR="0" lvl="0" indent="0" algn="l" rtl="0">
              <a:spcBef>
                <a:spcPts val="0"/>
              </a:spcBef>
              <a:spcAft>
                <a:spcPts val="0"/>
              </a:spcAft>
              <a:buNone/>
            </a:pPr>
            <a:r>
              <a:rPr lang="en-US" sz="1400" b="1">
                <a:solidFill>
                  <a:srgbClr val="002060"/>
                </a:solidFill>
                <a:latin typeface="Trebuchet MS"/>
                <a:ea typeface="Trebuchet MS"/>
                <a:cs typeface="Trebuchet MS"/>
                <a:sym typeface="Trebuchet MS"/>
              </a:rPr>
              <a:t>• Período de </a:t>
            </a:r>
            <a:r>
              <a:rPr lang="en-US" sz="1400" b="1" u="sng">
                <a:solidFill>
                  <a:srgbClr val="002060"/>
                </a:solidFill>
                <a:latin typeface="Trebuchet MS"/>
                <a:ea typeface="Trebuchet MS"/>
                <a:cs typeface="Trebuchet MS"/>
                <a:sym typeface="Trebuchet MS"/>
              </a:rPr>
              <a:t>maior incidência</a:t>
            </a:r>
            <a:r>
              <a:rPr lang="en-US" sz="1400" b="1">
                <a:solidFill>
                  <a:srgbClr val="002060"/>
                </a:solidFill>
                <a:latin typeface="Trebuchet MS"/>
                <a:ea typeface="Trebuchet MS"/>
                <a:cs typeface="Trebuchet MS"/>
                <a:sym typeface="Trebuchet MS"/>
              </a:rPr>
              <a:t> de SRAG por VSR: SE 16 (final de abril)</a:t>
            </a:r>
            <a:endParaRPr sz="1400" b="1">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US" sz="1400" b="1">
                <a:solidFill>
                  <a:srgbClr val="002060"/>
                </a:solidFill>
                <a:latin typeface="Trebuchet MS"/>
                <a:ea typeface="Trebuchet MS"/>
                <a:cs typeface="Trebuchet MS"/>
                <a:sym typeface="Trebuchet MS"/>
              </a:rPr>
              <a:t>• </a:t>
            </a:r>
            <a:r>
              <a:rPr lang="en-US" sz="1400" b="1" u="sng">
                <a:solidFill>
                  <a:srgbClr val="002060"/>
                </a:solidFill>
                <a:latin typeface="Trebuchet MS"/>
                <a:ea typeface="Trebuchet MS"/>
                <a:cs typeface="Trebuchet MS"/>
                <a:sym typeface="Trebuchet MS"/>
              </a:rPr>
              <a:t>Maior registro de óbitos </a:t>
            </a:r>
            <a:r>
              <a:rPr lang="en-US" sz="1400" b="1">
                <a:solidFill>
                  <a:srgbClr val="002060"/>
                </a:solidFill>
                <a:latin typeface="Trebuchet MS"/>
                <a:ea typeface="Trebuchet MS"/>
                <a:cs typeface="Trebuchet MS"/>
                <a:sym typeface="Trebuchet MS"/>
              </a:rPr>
              <a:t>por SRAG: SE 9 (final de fevereiro e começo de março) </a:t>
            </a:r>
            <a:endParaRPr sz="1300" b="1">
              <a:solidFill>
                <a:srgbClr val="002060"/>
              </a:solidFill>
              <a:latin typeface="Trebuchet MS"/>
              <a:ea typeface="Trebuchet MS"/>
              <a:cs typeface="Trebuchet MS"/>
              <a:sym typeface="Trebuchet MS"/>
            </a:endParaRPr>
          </a:p>
        </p:txBody>
      </p:sp>
      <p:sp>
        <p:nvSpPr>
          <p:cNvPr id="16138" name="Google Shape;16138;p142"/>
          <p:cNvSpPr/>
          <p:nvPr/>
        </p:nvSpPr>
        <p:spPr>
          <a:xfrm>
            <a:off x="406395" y="5921123"/>
            <a:ext cx="8461200" cy="2154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182A54"/>
              </a:buClr>
              <a:buSzPts val="800"/>
              <a:buFont typeface="Trebuchet MS"/>
              <a:buNone/>
            </a:pPr>
            <a:r>
              <a:rPr lang="en-US" sz="800" b="0" i="0" u="none" strike="noStrike" cap="none">
                <a:solidFill>
                  <a:srgbClr val="182A54"/>
                </a:solidFill>
                <a:latin typeface="Trebuchet MS"/>
                <a:ea typeface="Trebuchet MS"/>
                <a:cs typeface="Trebuchet MS"/>
                <a:sym typeface="Trebuchet MS"/>
              </a:rPr>
              <a:t>Adaptado de: Informe SE 52 de 2024 | Vigilância das Síndromes Gripais Influenza, covid-19 e outros vírus respiratórios de importância em saúde pública | Edição ampliada. </a:t>
            </a:r>
            <a:endParaRPr/>
          </a:p>
        </p:txBody>
      </p:sp>
      <p:grpSp>
        <p:nvGrpSpPr>
          <p:cNvPr id="16139" name="Google Shape;16139;p142"/>
          <p:cNvGrpSpPr/>
          <p:nvPr/>
        </p:nvGrpSpPr>
        <p:grpSpPr>
          <a:xfrm>
            <a:off x="406395" y="1266218"/>
            <a:ext cx="7670803" cy="4340318"/>
            <a:chOff x="406395" y="1266218"/>
            <a:chExt cx="7670803" cy="4340318"/>
          </a:xfrm>
        </p:grpSpPr>
        <p:pic>
          <p:nvPicPr>
            <p:cNvPr id="16140" name="Google Shape;16140;p142"/>
            <p:cNvPicPr preferRelativeResize="0"/>
            <p:nvPr/>
          </p:nvPicPr>
          <p:blipFill rotWithShape="1">
            <a:blip r:embed="rId3">
              <a:alphaModFix/>
            </a:blip>
            <a:srcRect l="4520" t="17451" r="32874" b="19548"/>
            <a:stretch/>
          </p:blipFill>
          <p:spPr>
            <a:xfrm>
              <a:off x="406395" y="1266218"/>
              <a:ext cx="7670803" cy="4340318"/>
            </a:xfrm>
            <a:prstGeom prst="rect">
              <a:avLst/>
            </a:prstGeom>
            <a:noFill/>
            <a:ln>
              <a:noFill/>
            </a:ln>
            <a:effectLst>
              <a:outerShdw blurRad="292100" dist="139700" dir="2700000" algn="tl" rotWithShape="0">
                <a:srgbClr val="333333">
                  <a:alpha val="64709"/>
                </a:srgbClr>
              </a:outerShdw>
            </a:effectLst>
          </p:spPr>
        </p:pic>
        <p:sp>
          <p:nvSpPr>
            <p:cNvPr id="16141" name="Google Shape;16141;p142"/>
            <p:cNvSpPr/>
            <p:nvPr/>
          </p:nvSpPr>
          <p:spPr>
            <a:xfrm>
              <a:off x="533400" y="1294962"/>
              <a:ext cx="182700" cy="3813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grpSp>
      <p:sp>
        <p:nvSpPr>
          <p:cNvPr id="16142" name="Google Shape;16142;p142"/>
          <p:cNvSpPr txBox="1"/>
          <p:nvPr/>
        </p:nvSpPr>
        <p:spPr>
          <a:xfrm>
            <a:off x="2057400" y="6146575"/>
            <a:ext cx="60960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415262"/>
                </a:solidFill>
                <a:latin typeface="Trebuchet MS"/>
                <a:ea typeface="Trebuchet MS"/>
                <a:cs typeface="Trebuchet MS"/>
                <a:sym typeface="Trebuchet MS"/>
              </a:rPr>
              <a:t>VSR, vírus sincicial respiratório. SRAG, Síndrome respiratória aguda grave. </a:t>
            </a:r>
            <a:endParaRPr sz="900">
              <a:solidFill>
                <a:schemeClr val="dk1"/>
              </a:solidFill>
              <a:latin typeface="Arial"/>
              <a:ea typeface="Arial"/>
              <a:cs typeface="Arial"/>
              <a:sym typeface="Arial"/>
            </a:endParaRPr>
          </a:p>
        </p:txBody>
      </p:sp>
      <p:sp>
        <p:nvSpPr>
          <p:cNvPr id="16143" name="Google Shape;16143;p142"/>
          <p:cNvSpPr txBox="1"/>
          <p:nvPr/>
        </p:nvSpPr>
        <p:spPr>
          <a:xfrm>
            <a:off x="8551500" y="1129826"/>
            <a:ext cx="3640500" cy="58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ACB3"/>
                </a:solidFill>
                <a:latin typeface="Tomorrow"/>
                <a:ea typeface="Tomorrow"/>
                <a:cs typeface="Tomorrow"/>
                <a:sym typeface="Tomorrow"/>
              </a:rPr>
              <a:t>Vírus predominantes nos casos de SRAG: </a:t>
            </a:r>
            <a:endParaRPr/>
          </a:p>
        </p:txBody>
      </p:sp>
      <p:sp>
        <p:nvSpPr>
          <p:cNvPr id="2" name="Retângulo 1">
            <a:extLst>
              <a:ext uri="{FF2B5EF4-FFF2-40B4-BE49-F238E27FC236}">
                <a16:creationId xmlns:a16="http://schemas.microsoft.com/office/drawing/2014/main" id="{0F42153E-BE37-52E2-673C-5606CC8F18E3}"/>
              </a:ext>
            </a:extLst>
          </p:cNvPr>
          <p:cNvSpPr>
            <a:spLocks noGrp="1" noRot="1" noMove="1" noResize="1" noEditPoints="1" noAdjustHandles="1" noChangeArrowheads="1" noChangeShapeType="1"/>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Google Shape;13317;p122">
            <a:extLst>
              <a:ext uri="{FF2B5EF4-FFF2-40B4-BE49-F238E27FC236}">
                <a16:creationId xmlns:a16="http://schemas.microsoft.com/office/drawing/2014/main" id="{A84AE0D7-A6E8-FB87-2B29-1AD54F7B770D}"/>
              </a:ext>
            </a:extLst>
          </p:cNvPr>
          <p:cNvPicPr preferRelativeResize="0"/>
          <p:nvPr/>
        </p:nvPicPr>
        <p:blipFill rotWithShape="1">
          <a:blip r:embed="rId4">
            <a:alphaModFix/>
          </a:blip>
          <a:srcRect/>
          <a:stretch/>
        </p:blipFill>
        <p:spPr>
          <a:xfrm>
            <a:off x="533400" y="6399091"/>
            <a:ext cx="706245" cy="2784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47"/>
        <p:cNvGrpSpPr/>
        <p:nvPr/>
      </p:nvGrpSpPr>
      <p:grpSpPr>
        <a:xfrm>
          <a:off x="0" y="0"/>
          <a:ext cx="0" cy="0"/>
          <a:chOff x="0" y="0"/>
          <a:chExt cx="0" cy="0"/>
        </a:xfrm>
      </p:grpSpPr>
      <p:sp>
        <p:nvSpPr>
          <p:cNvPr id="16148" name="Google Shape;16148;p143"/>
          <p:cNvSpPr txBox="1">
            <a:spLocks noGrp="1"/>
          </p:cNvSpPr>
          <p:nvPr>
            <p:ph type="sldNum" idx="12"/>
          </p:nvPr>
        </p:nvSpPr>
        <p:spPr>
          <a:xfrm>
            <a:off x="6624215" y="5630972"/>
            <a:ext cx="1771500" cy="705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900">
                <a:solidFill>
                  <a:schemeClr val="dk1"/>
                </a:solidFill>
                <a:latin typeface="Arial"/>
                <a:ea typeface="Arial"/>
                <a:cs typeface="Arial"/>
                <a:sym typeface="Arial"/>
              </a:rPr>
              <a:t>6</a:t>
            </a:fld>
            <a:endParaRPr sz="900">
              <a:solidFill>
                <a:schemeClr val="dk1"/>
              </a:solidFill>
              <a:latin typeface="Arial"/>
              <a:ea typeface="Arial"/>
              <a:cs typeface="Arial"/>
              <a:sym typeface="Arial"/>
            </a:endParaRPr>
          </a:p>
        </p:txBody>
      </p:sp>
      <p:sp>
        <p:nvSpPr>
          <p:cNvPr id="16149" name="Google Shape;16149;p143"/>
          <p:cNvSpPr/>
          <p:nvPr/>
        </p:nvSpPr>
        <p:spPr>
          <a:xfrm>
            <a:off x="485775" y="397928"/>
            <a:ext cx="11377500" cy="461700"/>
          </a:xfrm>
          <a:prstGeom prst="rect">
            <a:avLst/>
          </a:prstGeom>
          <a:noFill/>
          <a:ln>
            <a:noFill/>
          </a:ln>
        </p:spPr>
        <p:txBody>
          <a:bodyPr spcFirstLastPara="1" wrap="square" lIns="91400" tIns="45700" rIns="91400" bIns="45700" anchor="t" anchorCtr="1">
            <a:noAutofit/>
          </a:bodyPr>
          <a:lstStyle/>
          <a:p>
            <a:pPr marL="0" marR="0" lvl="0" indent="0" algn="l" rtl="0">
              <a:lnSpc>
                <a:spcPct val="100000"/>
              </a:lnSpc>
              <a:spcBef>
                <a:spcPts val="0"/>
              </a:spcBef>
              <a:spcAft>
                <a:spcPts val="0"/>
              </a:spcAft>
              <a:buClr>
                <a:srgbClr val="00ACB3"/>
              </a:buClr>
              <a:buSzPts val="2400"/>
              <a:buFont typeface="Tomorrow"/>
              <a:buNone/>
            </a:pPr>
            <a:r>
              <a:rPr lang="en-US" sz="2400" b="1" i="0" u="none" strike="noStrike" cap="none">
                <a:solidFill>
                  <a:srgbClr val="00ACB3"/>
                </a:solidFill>
                <a:latin typeface="Tomorrow"/>
                <a:ea typeface="Tomorrow"/>
                <a:cs typeface="Tomorrow"/>
                <a:sym typeface="Tomorrow"/>
              </a:rPr>
              <a:t>Brasil – Óbitos por Síndrome Respiratória Aguda Grave (SRAG) – 10.494</a:t>
            </a:r>
            <a:endParaRPr/>
          </a:p>
        </p:txBody>
      </p:sp>
      <p:sp>
        <p:nvSpPr>
          <p:cNvPr id="16150" name="Google Shape;16150;p143"/>
          <p:cNvSpPr/>
          <p:nvPr/>
        </p:nvSpPr>
        <p:spPr>
          <a:xfrm>
            <a:off x="8801329" y="2225368"/>
            <a:ext cx="3062100" cy="1573200"/>
          </a:xfrm>
          <a:prstGeom prst="rect">
            <a:avLst/>
          </a:prstGeom>
          <a:noFill/>
          <a:ln>
            <a:noFill/>
          </a:ln>
        </p:spPr>
        <p:txBody>
          <a:bodyPr spcFirstLastPara="1" wrap="square" lIns="91400" tIns="45700" rIns="91400" bIns="45700" anchor="t" anchorCtr="0">
            <a:noAutofit/>
          </a:bodyPr>
          <a:lstStyle/>
          <a:p>
            <a:pPr marL="342900" marR="0" lvl="0" indent="-342900" algn="l" rtl="0">
              <a:lnSpc>
                <a:spcPct val="150000"/>
              </a:lnSpc>
              <a:spcBef>
                <a:spcPts val="0"/>
              </a:spcBef>
              <a:spcAft>
                <a:spcPts val="0"/>
              </a:spcAft>
              <a:buClr>
                <a:srgbClr val="C00000"/>
              </a:buClr>
              <a:buSzPts val="2000"/>
              <a:buFont typeface="Arial"/>
              <a:buChar char="•"/>
            </a:pPr>
            <a:r>
              <a:rPr lang="en-US" sz="2000" b="0" i="0" u="none" strike="noStrike" cap="none">
                <a:solidFill>
                  <a:srgbClr val="C00000"/>
                </a:solidFill>
                <a:latin typeface="Trebuchet MS"/>
                <a:ea typeface="Trebuchet MS"/>
                <a:cs typeface="Trebuchet MS"/>
                <a:sym typeface="Trebuchet MS"/>
              </a:rPr>
              <a:t>SARS-CoV-2 (2.760)</a:t>
            </a:r>
            <a:endParaRPr sz="1400" b="0" i="0" u="none" strike="noStrike" cap="none">
              <a:solidFill>
                <a:srgbClr val="000000"/>
              </a:solidFill>
              <a:latin typeface="Trebuchet MS"/>
              <a:ea typeface="Trebuchet MS"/>
              <a:cs typeface="Trebuchet MS"/>
              <a:sym typeface="Trebuchet MS"/>
            </a:endParaRPr>
          </a:p>
          <a:p>
            <a:pPr marL="342900" marR="0" lvl="0" indent="-342900" algn="l" rtl="0">
              <a:lnSpc>
                <a:spcPct val="150000"/>
              </a:lnSpc>
              <a:spcBef>
                <a:spcPts val="0"/>
              </a:spcBef>
              <a:spcAft>
                <a:spcPts val="0"/>
              </a:spcAft>
              <a:buClr>
                <a:srgbClr val="FF9900"/>
              </a:buClr>
              <a:buSzPts val="2000"/>
              <a:buFont typeface="Arial"/>
              <a:buChar char="•"/>
            </a:pPr>
            <a:r>
              <a:rPr lang="en-US" sz="2000" b="1" i="0" u="none" strike="noStrike" cap="none">
                <a:solidFill>
                  <a:srgbClr val="FF9900"/>
                </a:solidFill>
                <a:latin typeface="Trebuchet MS"/>
                <a:ea typeface="Trebuchet MS"/>
                <a:cs typeface="Trebuchet MS"/>
                <a:sym typeface="Trebuchet MS"/>
              </a:rPr>
              <a:t>Influenza (1.579)</a:t>
            </a:r>
            <a:endParaRPr sz="1400" b="0" i="0" u="none" strike="noStrike" cap="none">
              <a:solidFill>
                <a:srgbClr val="000000"/>
              </a:solidFill>
              <a:latin typeface="Trebuchet MS"/>
              <a:ea typeface="Trebuchet MS"/>
              <a:cs typeface="Trebuchet MS"/>
              <a:sym typeface="Trebuchet MS"/>
            </a:endParaRPr>
          </a:p>
          <a:p>
            <a:pPr marL="342900" marR="0" lvl="0" indent="-342900" algn="l" rtl="0">
              <a:lnSpc>
                <a:spcPct val="150000"/>
              </a:lnSpc>
              <a:spcBef>
                <a:spcPts val="0"/>
              </a:spcBef>
              <a:spcAft>
                <a:spcPts val="0"/>
              </a:spcAft>
              <a:buClr>
                <a:srgbClr val="7030A0"/>
              </a:buClr>
              <a:buSzPts val="2000"/>
              <a:buFont typeface="Arial"/>
              <a:buChar char="•"/>
            </a:pPr>
            <a:r>
              <a:rPr lang="en-US" sz="2800" b="1" i="0" u="none" strike="noStrike" cap="none">
                <a:solidFill>
                  <a:srgbClr val="7030A0"/>
                </a:solidFill>
                <a:latin typeface="Trebuchet MS"/>
                <a:ea typeface="Trebuchet MS"/>
                <a:cs typeface="Trebuchet MS"/>
                <a:sym typeface="Trebuchet MS"/>
              </a:rPr>
              <a:t>VSR (398)</a:t>
            </a:r>
            <a:endParaRPr sz="1800" b="1" i="0" u="none" strike="noStrike" cap="none">
              <a:solidFill>
                <a:srgbClr val="000000"/>
              </a:solidFill>
              <a:latin typeface="Trebuchet MS"/>
              <a:ea typeface="Trebuchet MS"/>
              <a:cs typeface="Trebuchet MS"/>
              <a:sym typeface="Trebuchet MS"/>
            </a:endParaRPr>
          </a:p>
        </p:txBody>
      </p:sp>
      <p:sp>
        <p:nvSpPr>
          <p:cNvPr id="16151" name="Google Shape;16151;p143"/>
          <p:cNvSpPr/>
          <p:nvPr/>
        </p:nvSpPr>
        <p:spPr>
          <a:xfrm>
            <a:off x="1828800" y="6398329"/>
            <a:ext cx="8153400" cy="3384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182A54"/>
              </a:buClr>
              <a:buSzPts val="800"/>
              <a:buFont typeface="Trebuchet MS"/>
              <a:buNone/>
            </a:pPr>
            <a:r>
              <a:rPr lang="en-US" sz="800" b="0" i="0" u="none" strike="noStrike" cap="none">
                <a:solidFill>
                  <a:srgbClr val="182A54"/>
                </a:solidFill>
                <a:latin typeface="Trebuchet MS"/>
                <a:ea typeface="Trebuchet MS"/>
                <a:cs typeface="Trebuchet MS"/>
                <a:sym typeface="Trebuchet MS"/>
              </a:rPr>
              <a:t>1. Vigilância das Síndromes Gripais Influenza, covid-19 e outros vírus respiratórios de importância em saúde pública | Informe SE 52 de 2024 |  Edição ampliada. Disponível em: </a:t>
            </a:r>
            <a:r>
              <a:rPr lang="en-US" sz="800" b="0" i="0" u="sng" strike="noStrike" cap="none">
                <a:solidFill>
                  <a:schemeClr val="hlink"/>
                </a:solidFill>
                <a:latin typeface="Trebuchet MS"/>
                <a:ea typeface="Trebuchet MS"/>
                <a:cs typeface="Trebuchet MS"/>
                <a:sym typeface="Trebuchet MS"/>
                <a:hlinkClick r:id="rId3"/>
              </a:rPr>
              <a:t>https://www.gov.br/saude/pt-br/assuntos/saude-de-a-a-z/c/covid-19/atualizacao-de-casos/informe-se-52-de-2024.pdf/view</a:t>
            </a:r>
            <a:r>
              <a:rPr lang="en-US" sz="800" b="0" i="0" u="none" strike="noStrike" cap="none">
                <a:solidFill>
                  <a:srgbClr val="182A54"/>
                </a:solidFill>
                <a:latin typeface="Trebuchet MS"/>
                <a:ea typeface="Trebuchet MS"/>
                <a:cs typeface="Trebuchet MS"/>
                <a:sym typeface="Trebuchet MS"/>
              </a:rPr>
              <a:t>. acessado em: 19 de agosto de 2025. </a:t>
            </a:r>
            <a:endParaRPr sz="900" b="0" i="0" u="none" strike="noStrike" cap="none">
              <a:solidFill>
                <a:srgbClr val="000000"/>
              </a:solidFill>
              <a:latin typeface="Trebuchet MS"/>
              <a:ea typeface="Trebuchet MS"/>
              <a:cs typeface="Trebuchet MS"/>
              <a:sym typeface="Trebuchet MS"/>
            </a:endParaRPr>
          </a:p>
        </p:txBody>
      </p:sp>
      <p:sp>
        <p:nvSpPr>
          <p:cNvPr id="16152" name="Google Shape;16152;p143"/>
          <p:cNvSpPr/>
          <p:nvPr/>
        </p:nvSpPr>
        <p:spPr>
          <a:xfrm>
            <a:off x="8954188" y="4037777"/>
            <a:ext cx="2870100" cy="959100"/>
          </a:xfrm>
          <a:prstGeom prst="rect">
            <a:avLst/>
          </a:prstGeom>
          <a:solidFill>
            <a:srgbClr val="000064"/>
          </a:solidFill>
          <a:ln>
            <a:noFill/>
          </a:ln>
          <a:effectLst>
            <a:outerShdw blurRad="50800" dist="38100" algn="l" rotWithShape="0">
              <a:srgbClr val="000000">
                <a:alpha val="40000"/>
              </a:srgbClr>
            </a:outerShdw>
          </a:effectLst>
        </p:spPr>
        <p:txBody>
          <a:bodyPr spcFirstLastPara="1" wrap="square" lIns="91400" tIns="45700" rIns="91400" bIns="45700" anchor="t" anchorCtr="1">
            <a:noAutofit/>
          </a:bodyPr>
          <a:lstStyle/>
          <a:p>
            <a:pPr marL="0" marR="0" lvl="0" indent="0" algn="ctr" rtl="0">
              <a:lnSpc>
                <a:spcPct val="150000"/>
              </a:lnSpc>
              <a:spcBef>
                <a:spcPts val="0"/>
              </a:spcBef>
              <a:spcAft>
                <a:spcPts val="0"/>
              </a:spcAft>
              <a:buClr>
                <a:srgbClr val="FFFFFF"/>
              </a:buClr>
              <a:buSzPts val="2000"/>
              <a:buFont typeface="Trebuchet MS"/>
              <a:buNone/>
            </a:pPr>
            <a:r>
              <a:rPr lang="en-US" sz="2000" b="1" i="0" u="none" strike="noStrike" cap="none">
                <a:solidFill>
                  <a:srgbClr val="FFFFFF"/>
                </a:solidFill>
                <a:latin typeface="Trebuchet MS"/>
                <a:ea typeface="Trebuchet MS"/>
                <a:cs typeface="Trebuchet MS"/>
                <a:sym typeface="Trebuchet MS"/>
              </a:rPr>
              <a:t>3 INFECÇÕES IMUNOPREVENÍVEIS</a:t>
            </a:r>
            <a:endParaRPr sz="1400" b="0" i="0" u="none" strike="noStrike" cap="none">
              <a:solidFill>
                <a:srgbClr val="000000"/>
              </a:solidFill>
              <a:latin typeface="Trebuchet MS"/>
              <a:ea typeface="Trebuchet MS"/>
              <a:cs typeface="Trebuchet MS"/>
              <a:sym typeface="Trebuchet MS"/>
            </a:endParaRPr>
          </a:p>
        </p:txBody>
      </p:sp>
      <p:sp>
        <p:nvSpPr>
          <p:cNvPr id="16153" name="Google Shape;16153;p143"/>
          <p:cNvSpPr/>
          <p:nvPr/>
        </p:nvSpPr>
        <p:spPr>
          <a:xfrm>
            <a:off x="560027" y="5943600"/>
            <a:ext cx="8461200" cy="2154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182A54"/>
              </a:buClr>
              <a:buSzPts val="800"/>
              <a:buFont typeface="Trebuchet MS"/>
              <a:buNone/>
            </a:pPr>
            <a:r>
              <a:rPr lang="en-US" sz="800" b="0" i="0" u="none" strike="noStrike" cap="none">
                <a:solidFill>
                  <a:srgbClr val="182A54"/>
                </a:solidFill>
                <a:latin typeface="Trebuchet MS"/>
                <a:ea typeface="Trebuchet MS"/>
                <a:cs typeface="Trebuchet MS"/>
                <a:sym typeface="Trebuchet MS"/>
              </a:rPr>
              <a:t>Adaptado de: Informe SE 52 de 2024 | Vigilância das Síndromes Gripais Influenza, covid-19 e outros vírus respiratórios de importância em saúde pública | Edição ampliada. </a:t>
            </a:r>
            <a:endParaRPr/>
          </a:p>
        </p:txBody>
      </p:sp>
      <p:grpSp>
        <p:nvGrpSpPr>
          <p:cNvPr id="16154" name="Google Shape;16154;p143"/>
          <p:cNvGrpSpPr/>
          <p:nvPr/>
        </p:nvGrpSpPr>
        <p:grpSpPr>
          <a:xfrm>
            <a:off x="577845" y="990600"/>
            <a:ext cx="7766054" cy="4854479"/>
            <a:chOff x="577845" y="990600"/>
            <a:chExt cx="7766054" cy="4854479"/>
          </a:xfrm>
        </p:grpSpPr>
        <p:pic>
          <p:nvPicPr>
            <p:cNvPr id="16155" name="Google Shape;16155;p143"/>
            <p:cNvPicPr preferRelativeResize="0"/>
            <p:nvPr/>
          </p:nvPicPr>
          <p:blipFill rotWithShape="1">
            <a:blip r:embed="rId4">
              <a:alphaModFix/>
            </a:blip>
            <a:srcRect l="5706" t="22699" r="32868" b="9049"/>
            <a:stretch/>
          </p:blipFill>
          <p:spPr>
            <a:xfrm>
              <a:off x="577845" y="990600"/>
              <a:ext cx="7766054" cy="4854479"/>
            </a:xfrm>
            <a:prstGeom prst="rect">
              <a:avLst/>
            </a:prstGeom>
            <a:noFill/>
            <a:ln>
              <a:noFill/>
            </a:ln>
            <a:effectLst>
              <a:outerShdw blurRad="292100" dist="139700" dir="2700000" algn="tl" rotWithShape="0">
                <a:srgbClr val="333333">
                  <a:alpha val="64709"/>
                </a:srgbClr>
              </a:outerShdw>
            </a:effectLst>
          </p:spPr>
        </p:pic>
        <p:sp>
          <p:nvSpPr>
            <p:cNvPr id="16156" name="Google Shape;16156;p143"/>
            <p:cNvSpPr/>
            <p:nvPr/>
          </p:nvSpPr>
          <p:spPr>
            <a:xfrm>
              <a:off x="838200" y="990600"/>
              <a:ext cx="182700" cy="3813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grpSp>
      <p:sp>
        <p:nvSpPr>
          <p:cNvPr id="16157" name="Google Shape;16157;p143"/>
          <p:cNvSpPr txBox="1"/>
          <p:nvPr/>
        </p:nvSpPr>
        <p:spPr>
          <a:xfrm>
            <a:off x="1828800" y="6228464"/>
            <a:ext cx="60960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415262"/>
                </a:solidFill>
                <a:latin typeface="Trebuchet MS"/>
                <a:ea typeface="Trebuchet MS"/>
                <a:cs typeface="Trebuchet MS"/>
                <a:sym typeface="Trebuchet MS"/>
              </a:rPr>
              <a:t>VSR, vírus sincicial respiratório; SRAG, Síndrome respiratória aguda grave. </a:t>
            </a:r>
            <a:endParaRPr sz="900">
              <a:solidFill>
                <a:schemeClr val="dk1"/>
              </a:solidFill>
              <a:latin typeface="Arial"/>
              <a:ea typeface="Arial"/>
              <a:cs typeface="Arial"/>
              <a:sym typeface="Arial"/>
            </a:endParaRPr>
          </a:p>
        </p:txBody>
      </p:sp>
      <p:sp>
        <p:nvSpPr>
          <p:cNvPr id="16158" name="Google Shape;16158;p143"/>
          <p:cNvSpPr txBox="1"/>
          <p:nvPr/>
        </p:nvSpPr>
        <p:spPr>
          <a:xfrm>
            <a:off x="8627798" y="1334777"/>
            <a:ext cx="3564300" cy="969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7E8A94"/>
                </a:solidFill>
                <a:latin typeface="Trebuchet MS"/>
                <a:ea typeface="Trebuchet MS"/>
                <a:cs typeface="Trebuchet MS"/>
                <a:sym typeface="Trebuchet MS"/>
              </a:rPr>
              <a:t>Distribuição dos óbitos por Síndrome Respiratória Aguda Grave segundo região, Unidade Federada de residência e agente etiológico. Brasil, 2024 até a SE 52.</a:t>
            </a:r>
            <a:endParaRPr/>
          </a:p>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 name="Retângulo 1">
            <a:extLst>
              <a:ext uri="{FF2B5EF4-FFF2-40B4-BE49-F238E27FC236}">
                <a16:creationId xmlns:a16="http://schemas.microsoft.com/office/drawing/2014/main" id="{AD99ACE6-1798-31B9-6F51-376975B7D6AE}"/>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3F1535FB-EE87-1BB4-573D-2FB813F68614}"/>
              </a:ext>
            </a:extLst>
          </p:cNvPr>
          <p:cNvPicPr preferRelativeResize="0"/>
          <p:nvPr/>
        </p:nvPicPr>
        <p:blipFill rotWithShape="1">
          <a:blip r:embed="rId5">
            <a:alphaModFix/>
          </a:blip>
          <a:srcRect/>
          <a:stretch/>
        </p:blipFill>
        <p:spPr>
          <a:xfrm>
            <a:off x="533400" y="6399091"/>
            <a:ext cx="706245" cy="2784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52"/>
                                        </p:tgtEl>
                                        <p:attrNameLst>
                                          <p:attrName>style.visibility</p:attrName>
                                        </p:attrNameLst>
                                      </p:cBhvr>
                                      <p:to>
                                        <p:strVal val="visible"/>
                                      </p:to>
                                    </p:set>
                                    <p:animEffect transition="in" filter="fade">
                                      <p:cBhvr>
                                        <p:cTn id="7" dur="500"/>
                                        <p:tgtEl>
                                          <p:spTgt spid="1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06"/>
        <p:cNvGrpSpPr/>
        <p:nvPr/>
      </p:nvGrpSpPr>
      <p:grpSpPr>
        <a:xfrm>
          <a:off x="0" y="0"/>
          <a:ext cx="0" cy="0"/>
          <a:chOff x="0" y="0"/>
          <a:chExt cx="0" cy="0"/>
        </a:xfrm>
      </p:grpSpPr>
      <p:sp>
        <p:nvSpPr>
          <p:cNvPr id="16307" name="Google Shape;16307;p147"/>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6308" name="Google Shape;16308;p147"/>
          <p:cNvSpPr txBox="1">
            <a:spLocks noGrp="1"/>
          </p:cNvSpPr>
          <p:nvPr>
            <p:ph type="title"/>
          </p:nvPr>
        </p:nvSpPr>
        <p:spPr>
          <a:xfrm>
            <a:off x="387185" y="570443"/>
            <a:ext cx="11295900" cy="528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71BAD"/>
              </a:buClr>
              <a:buSzPts val="2400"/>
              <a:buFont typeface="Tomorrow"/>
              <a:buNone/>
            </a:pPr>
            <a:r>
              <a:rPr lang="en-US" sz="2400" dirty="0">
                <a:solidFill>
                  <a:srgbClr val="071BAD"/>
                </a:solidFill>
              </a:rPr>
              <a:t>O VSR continua </a:t>
            </a:r>
            <a:r>
              <a:rPr lang="en-US" sz="2400" dirty="0" err="1">
                <a:solidFill>
                  <a:srgbClr val="071BAD"/>
                </a:solidFill>
              </a:rPr>
              <a:t>sendo</a:t>
            </a:r>
            <a:r>
              <a:rPr lang="en-US" sz="2400" dirty="0">
                <a:solidFill>
                  <a:srgbClr val="071BAD"/>
                </a:solidFill>
              </a:rPr>
              <a:t> </a:t>
            </a:r>
            <a:r>
              <a:rPr lang="en-US" sz="2400" dirty="0" err="1">
                <a:solidFill>
                  <a:srgbClr val="071BAD"/>
                </a:solidFill>
              </a:rPr>
              <a:t>uma</a:t>
            </a:r>
            <a:r>
              <a:rPr lang="en-US" sz="2400" dirty="0">
                <a:solidFill>
                  <a:srgbClr val="071BAD"/>
                </a:solidFill>
              </a:rPr>
              <a:t> </a:t>
            </a:r>
            <a:r>
              <a:rPr lang="en-US" sz="2400" dirty="0" err="1">
                <a:solidFill>
                  <a:srgbClr val="071BAD"/>
                </a:solidFill>
              </a:rPr>
              <a:t>doença</a:t>
            </a:r>
            <a:r>
              <a:rPr lang="en-US" sz="2400" dirty="0">
                <a:solidFill>
                  <a:srgbClr val="071BAD"/>
                </a:solidFill>
              </a:rPr>
              <a:t> </a:t>
            </a:r>
            <a:r>
              <a:rPr lang="en-US" sz="2400" dirty="0" err="1">
                <a:solidFill>
                  <a:srgbClr val="071BAD"/>
                </a:solidFill>
              </a:rPr>
              <a:t>não</a:t>
            </a:r>
            <a:r>
              <a:rPr lang="en-US" sz="2400" dirty="0">
                <a:solidFill>
                  <a:srgbClr val="071BAD"/>
                </a:solidFill>
              </a:rPr>
              <a:t> </a:t>
            </a:r>
            <a:r>
              <a:rPr lang="en-US" sz="2400" dirty="0" err="1">
                <a:solidFill>
                  <a:srgbClr val="071BAD"/>
                </a:solidFill>
              </a:rPr>
              <a:t>reconhecida</a:t>
            </a:r>
            <a:r>
              <a:rPr lang="en-US" sz="2400" dirty="0">
                <a:solidFill>
                  <a:srgbClr val="071BAD"/>
                </a:solidFill>
              </a:rPr>
              <a:t> </a:t>
            </a:r>
            <a:r>
              <a:rPr lang="en-US" sz="2400" dirty="0" err="1">
                <a:solidFill>
                  <a:srgbClr val="071BAD"/>
                </a:solidFill>
              </a:rPr>
              <a:t>em</a:t>
            </a:r>
            <a:r>
              <a:rPr lang="en-US" sz="2400" dirty="0">
                <a:solidFill>
                  <a:srgbClr val="071BAD"/>
                </a:solidFill>
              </a:rPr>
              <a:t> </a:t>
            </a:r>
            <a:r>
              <a:rPr lang="en-US" sz="2400" dirty="0" err="1">
                <a:solidFill>
                  <a:srgbClr val="071BAD"/>
                </a:solidFill>
              </a:rPr>
              <a:t>adultos</a:t>
            </a:r>
            <a:r>
              <a:rPr lang="en-US" sz="2400" dirty="0">
                <a:solidFill>
                  <a:srgbClr val="071BAD"/>
                </a:solidFill>
              </a:rPr>
              <a:t>*</a:t>
            </a:r>
            <a:endParaRPr sz="2400" dirty="0">
              <a:solidFill>
                <a:srgbClr val="071BAD"/>
              </a:solidFill>
            </a:endParaRPr>
          </a:p>
        </p:txBody>
      </p:sp>
      <p:sp>
        <p:nvSpPr>
          <p:cNvPr id="16309" name="Google Shape;16309;p147"/>
          <p:cNvSpPr/>
          <p:nvPr/>
        </p:nvSpPr>
        <p:spPr>
          <a:xfrm rot="10800000">
            <a:off x="1052321" y="4638973"/>
            <a:ext cx="4624800" cy="733200"/>
          </a:xfrm>
          <a:prstGeom prst="round2SameRect">
            <a:avLst>
              <a:gd name="adj1" fmla="val 50000"/>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sp>
        <p:nvSpPr>
          <p:cNvPr id="16310" name="Google Shape;16310;p147"/>
          <p:cNvSpPr txBox="1"/>
          <p:nvPr/>
        </p:nvSpPr>
        <p:spPr>
          <a:xfrm>
            <a:off x="573367" y="1377312"/>
            <a:ext cx="7110000" cy="554700"/>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Fisiopatologia, apresentação clínica e epidemiologia da infecção por VSR contribuem para o sub-reconhecimento da doença</a:t>
            </a:r>
            <a:r>
              <a:rPr lang="en-US" sz="1400" b="1" i="0" u="none" strike="noStrike" cap="none" baseline="30000">
                <a:solidFill>
                  <a:srgbClr val="000000"/>
                </a:solidFill>
                <a:latin typeface="Arial"/>
                <a:ea typeface="Arial"/>
                <a:cs typeface="Arial"/>
                <a:sym typeface="Arial"/>
              </a:rPr>
              <a:t> 1,2</a:t>
            </a:r>
            <a:endParaRPr sz="1600" b="1" i="0" u="none" strike="noStrike" cap="none" baseline="30000">
              <a:solidFill>
                <a:srgbClr val="000000"/>
              </a:solidFill>
              <a:latin typeface="Arial"/>
              <a:ea typeface="Arial"/>
              <a:cs typeface="Arial"/>
              <a:sym typeface="Arial"/>
            </a:endParaRPr>
          </a:p>
        </p:txBody>
      </p:sp>
      <p:sp>
        <p:nvSpPr>
          <p:cNvPr id="16311" name="Google Shape;16311;p147"/>
          <p:cNvSpPr txBox="1"/>
          <p:nvPr/>
        </p:nvSpPr>
        <p:spPr>
          <a:xfrm>
            <a:off x="1379628" y="6099907"/>
            <a:ext cx="9551400" cy="480000"/>
          </a:xfrm>
          <a:prstGeom prst="rect">
            <a:avLst/>
          </a:prstGeom>
          <a:noFill/>
          <a:ln>
            <a:noFill/>
          </a:ln>
        </p:spPr>
        <p:txBody>
          <a:bodyPr spcFirstLastPara="1" wrap="square" lIns="91400" tIns="0" rIns="91400" bIns="0" anchor="b" anchorCtr="0">
            <a:noAutofit/>
          </a:bodyPr>
          <a:lstStyle/>
          <a:p>
            <a:pPr marL="0" marR="0" lvl="0" indent="0" algn="l" rtl="0">
              <a:lnSpc>
                <a:spcPct val="85000"/>
              </a:lnSpc>
              <a:spcBef>
                <a:spcPts val="0"/>
              </a:spcBef>
              <a:spcAft>
                <a:spcPts val="0"/>
              </a:spcAft>
              <a:buClr>
                <a:srgbClr val="ED7D31"/>
              </a:buClr>
              <a:buSzPts val="680"/>
              <a:buFont typeface="Arial"/>
              <a:buNone/>
            </a:pPr>
            <a:endParaRPr sz="800" dirty="0">
              <a:solidFill>
                <a:srgbClr val="415363"/>
              </a:solidFill>
              <a:latin typeface="Arial"/>
              <a:ea typeface="Arial"/>
              <a:cs typeface="Arial"/>
              <a:sym typeface="Arial"/>
            </a:endParaRPr>
          </a:p>
          <a:p>
            <a:pPr marL="0" marR="0" lvl="0" indent="0" algn="l" rtl="0">
              <a:lnSpc>
                <a:spcPct val="85000"/>
              </a:lnSpc>
              <a:spcBef>
                <a:spcPts val="200"/>
              </a:spcBef>
              <a:spcAft>
                <a:spcPts val="0"/>
              </a:spcAft>
              <a:buClr>
                <a:srgbClr val="ED7D31"/>
              </a:buClr>
              <a:buSzPts val="680"/>
              <a:buFont typeface="Arial"/>
              <a:buNone/>
            </a:pPr>
            <a:r>
              <a:rPr lang="en-US" sz="800" b="1" dirty="0">
                <a:solidFill>
                  <a:srgbClr val="415363"/>
                </a:solidFill>
                <a:latin typeface="Arial"/>
                <a:ea typeface="Arial"/>
                <a:cs typeface="Arial"/>
                <a:sym typeface="Arial"/>
              </a:rPr>
              <a:t>VSR: </a:t>
            </a:r>
            <a:r>
              <a:rPr lang="en-US" sz="800" dirty="0" err="1">
                <a:solidFill>
                  <a:srgbClr val="415363"/>
                </a:solidFill>
                <a:latin typeface="Arial"/>
                <a:ea typeface="Arial"/>
                <a:cs typeface="Arial"/>
                <a:sym typeface="Arial"/>
              </a:rPr>
              <a:t>Vírus</a:t>
            </a:r>
            <a:r>
              <a:rPr lang="en-US" sz="800" dirty="0">
                <a:solidFill>
                  <a:srgbClr val="415363"/>
                </a:solidFill>
                <a:latin typeface="Arial"/>
                <a:ea typeface="Arial"/>
                <a:cs typeface="Arial"/>
                <a:sym typeface="Arial"/>
              </a:rPr>
              <a:t> </a:t>
            </a:r>
            <a:r>
              <a:rPr lang="en-US" sz="800" dirty="0" err="1">
                <a:solidFill>
                  <a:srgbClr val="415363"/>
                </a:solidFill>
                <a:latin typeface="Arial"/>
                <a:ea typeface="Arial"/>
                <a:cs typeface="Arial"/>
                <a:sym typeface="Arial"/>
              </a:rPr>
              <a:t>sincicial</a:t>
            </a:r>
            <a:r>
              <a:rPr lang="en-US" sz="800" dirty="0">
                <a:solidFill>
                  <a:srgbClr val="415363"/>
                </a:solidFill>
                <a:latin typeface="Arial"/>
                <a:ea typeface="Arial"/>
                <a:cs typeface="Arial"/>
                <a:sym typeface="Arial"/>
              </a:rPr>
              <a:t> </a:t>
            </a:r>
            <a:r>
              <a:rPr lang="en-US" sz="800" dirty="0" err="1">
                <a:solidFill>
                  <a:srgbClr val="415363"/>
                </a:solidFill>
                <a:latin typeface="Arial"/>
                <a:ea typeface="Arial"/>
                <a:cs typeface="Arial"/>
                <a:sym typeface="Arial"/>
              </a:rPr>
              <a:t>respiratório</a:t>
            </a:r>
            <a:endParaRPr sz="800" dirty="0">
              <a:solidFill>
                <a:srgbClr val="415363"/>
              </a:solidFill>
              <a:latin typeface="Arial"/>
              <a:ea typeface="Arial"/>
              <a:cs typeface="Arial"/>
              <a:sym typeface="Arial"/>
            </a:endParaRPr>
          </a:p>
          <a:p>
            <a:pPr marL="0" marR="0" lvl="0" indent="0" algn="l" rtl="0">
              <a:lnSpc>
                <a:spcPct val="85000"/>
              </a:lnSpc>
              <a:spcBef>
                <a:spcPts val="200"/>
              </a:spcBef>
              <a:spcAft>
                <a:spcPts val="0"/>
              </a:spcAft>
              <a:buClr>
                <a:srgbClr val="ED7D31"/>
              </a:buClr>
              <a:buSzPts val="680"/>
              <a:buFont typeface="Arial"/>
              <a:buNone/>
            </a:pPr>
            <a:r>
              <a:rPr lang="en-US" sz="800" b="1" dirty="0">
                <a:solidFill>
                  <a:srgbClr val="0000CA"/>
                </a:solidFill>
                <a:latin typeface="Arial"/>
                <a:ea typeface="Arial"/>
                <a:cs typeface="Arial"/>
                <a:sym typeface="Arial"/>
              </a:rPr>
              <a:t>1.</a:t>
            </a:r>
            <a:r>
              <a:rPr lang="en-US" sz="800" dirty="0">
                <a:solidFill>
                  <a:srgbClr val="415363"/>
                </a:solidFill>
                <a:latin typeface="Arial"/>
                <a:ea typeface="Arial"/>
                <a:cs typeface="Arial"/>
                <a:sym typeface="Arial"/>
              </a:rPr>
              <a:t> Talbot HK, Belongia EA, Walsh EE, Schaffner W. Syncytial virus infections in older adults: a hidden annual epidemic. Infectious diseases in clinical practice 24(6):p 295-302, </a:t>
            </a:r>
            <a:r>
              <a:rPr lang="en-US" sz="800" dirty="0" err="1">
                <a:solidFill>
                  <a:srgbClr val="415363"/>
                </a:solidFill>
                <a:latin typeface="Arial"/>
                <a:ea typeface="Arial"/>
                <a:cs typeface="Arial"/>
                <a:sym typeface="Arial"/>
              </a:rPr>
              <a:t>novembro</a:t>
            </a:r>
            <a:r>
              <a:rPr lang="en-US" sz="800" dirty="0">
                <a:solidFill>
                  <a:srgbClr val="415363"/>
                </a:solidFill>
                <a:latin typeface="Arial"/>
                <a:ea typeface="Arial"/>
                <a:cs typeface="Arial"/>
                <a:sym typeface="Arial"/>
              </a:rPr>
              <a:t> de 2016</a:t>
            </a:r>
            <a:endParaRPr dirty="0"/>
          </a:p>
          <a:p>
            <a:pPr marL="0" marR="0" lvl="0" indent="0" algn="l" rtl="0">
              <a:lnSpc>
                <a:spcPct val="85000"/>
              </a:lnSpc>
              <a:spcBef>
                <a:spcPts val="200"/>
              </a:spcBef>
              <a:spcAft>
                <a:spcPts val="0"/>
              </a:spcAft>
              <a:buClr>
                <a:schemeClr val="accent2"/>
              </a:buClr>
              <a:buSzPts val="680"/>
              <a:buFont typeface="Arial"/>
              <a:buNone/>
            </a:pPr>
            <a:r>
              <a:rPr lang="en-US" sz="800" b="1" dirty="0">
                <a:solidFill>
                  <a:srgbClr val="0000CA"/>
                </a:solidFill>
                <a:latin typeface="Arial"/>
                <a:ea typeface="Arial"/>
                <a:cs typeface="Arial"/>
                <a:sym typeface="Arial"/>
              </a:rPr>
              <a:t>2. </a:t>
            </a:r>
            <a:r>
              <a:rPr lang="en-US" sz="800" dirty="0">
                <a:solidFill>
                  <a:srgbClr val="415363"/>
                </a:solidFill>
                <a:latin typeface="Arial"/>
                <a:ea typeface="Arial"/>
                <a:cs typeface="Arial"/>
                <a:sym typeface="Arial"/>
              </a:rPr>
              <a:t>Hurley LP, Allison MA, Kim L, O'Leary ST, Crane LA, </a:t>
            </a:r>
            <a:r>
              <a:rPr lang="en-US" sz="800" dirty="0" err="1">
                <a:solidFill>
                  <a:srgbClr val="415363"/>
                </a:solidFill>
                <a:latin typeface="Arial"/>
                <a:ea typeface="Arial"/>
                <a:cs typeface="Arial"/>
                <a:sym typeface="Arial"/>
              </a:rPr>
              <a:t>Brtnikova</a:t>
            </a:r>
            <a:r>
              <a:rPr lang="en-US" sz="800" dirty="0">
                <a:solidFill>
                  <a:srgbClr val="415363"/>
                </a:solidFill>
                <a:latin typeface="Arial"/>
                <a:ea typeface="Arial"/>
                <a:cs typeface="Arial"/>
                <a:sym typeface="Arial"/>
              </a:rPr>
              <a:t> M, et al. Primary care physicians' perspectives on respiratory syncytial virus (RSV) disease in adults and a potential RSV vaccine for adults. Vaccine. 2019;37(4):565-570.</a:t>
            </a:r>
            <a:endParaRPr dirty="0"/>
          </a:p>
        </p:txBody>
      </p:sp>
      <p:sp>
        <p:nvSpPr>
          <p:cNvPr id="16312" name="Google Shape;16312;p147"/>
          <p:cNvSpPr/>
          <p:nvPr/>
        </p:nvSpPr>
        <p:spPr>
          <a:xfrm>
            <a:off x="1052273" y="2056496"/>
            <a:ext cx="4624800" cy="733200"/>
          </a:xfrm>
          <a:prstGeom prst="round2SameRect">
            <a:avLst>
              <a:gd name="adj1" fmla="val 50000"/>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sp>
        <p:nvSpPr>
          <p:cNvPr id="16313" name="Google Shape;16313;p147"/>
          <p:cNvSpPr/>
          <p:nvPr/>
        </p:nvSpPr>
        <p:spPr>
          <a:xfrm rot="10800000">
            <a:off x="1052148" y="2926430"/>
            <a:ext cx="4862700" cy="733200"/>
          </a:xfrm>
          <a:prstGeom prst="round2SameRect">
            <a:avLst>
              <a:gd name="adj1" fmla="val 0"/>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sp>
        <p:nvSpPr>
          <p:cNvPr id="16314" name="Google Shape;16314;p147"/>
          <p:cNvSpPr/>
          <p:nvPr/>
        </p:nvSpPr>
        <p:spPr>
          <a:xfrm rot="10800000">
            <a:off x="1052148" y="3773781"/>
            <a:ext cx="4862700" cy="733200"/>
          </a:xfrm>
          <a:prstGeom prst="round2SameRect">
            <a:avLst>
              <a:gd name="adj1" fmla="val 0"/>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sp>
        <p:nvSpPr>
          <p:cNvPr id="16315" name="Google Shape;16315;p147"/>
          <p:cNvSpPr/>
          <p:nvPr/>
        </p:nvSpPr>
        <p:spPr>
          <a:xfrm rot="5400000" flipH="1">
            <a:off x="5146130" y="2500232"/>
            <a:ext cx="3294169" cy="2414021"/>
          </a:xfrm>
          <a:custGeom>
            <a:avLst/>
            <a:gdLst/>
            <a:ahLst/>
            <a:cxnLst/>
            <a:rect l="l" t="t" r="r" b="b"/>
            <a:pathLst>
              <a:path w="3071486" h="2199564" extrusionOk="0">
                <a:moveTo>
                  <a:pt x="560268" y="0"/>
                </a:moveTo>
                <a:lnTo>
                  <a:pt x="2511218" y="0"/>
                </a:lnTo>
                <a:cubicBezTo>
                  <a:pt x="2820645" y="0"/>
                  <a:pt x="3071486" y="250841"/>
                  <a:pt x="3071486" y="560268"/>
                </a:cubicBezTo>
                <a:lnTo>
                  <a:pt x="3071486" y="2199546"/>
                </a:lnTo>
                <a:lnTo>
                  <a:pt x="3071486" y="2199546"/>
                </a:lnTo>
                <a:cubicBezTo>
                  <a:pt x="2558052" y="2202726"/>
                  <a:pt x="2114420" y="1801056"/>
                  <a:pt x="1600986" y="1804236"/>
                </a:cubicBezTo>
                <a:lnTo>
                  <a:pt x="0" y="2199546"/>
                </a:lnTo>
                <a:lnTo>
                  <a:pt x="0" y="2199546"/>
                </a:lnTo>
                <a:lnTo>
                  <a:pt x="0" y="560268"/>
                </a:lnTo>
                <a:cubicBezTo>
                  <a:pt x="0" y="250841"/>
                  <a:pt x="250841" y="0"/>
                  <a:pt x="560268" y="0"/>
                </a:cubicBezTo>
                <a:close/>
              </a:path>
            </a:pathLst>
          </a:custGeom>
          <a:solidFill>
            <a:schemeClr val="lt1"/>
          </a:solidFill>
          <a:ln w="19050" cap="flat" cmpd="sng">
            <a:solidFill>
              <a:schemeClr val="accent3"/>
            </a:solidFill>
            <a:prstDash val="solid"/>
            <a:round/>
            <a:headEnd type="none" w="sm" len="sm"/>
            <a:tailEnd type="none" w="sm" len="sm"/>
          </a:ln>
        </p:spPr>
        <p:txBody>
          <a:bodyPr spcFirstLastPara="1" wrap="square" lIns="71975" tIns="71975" rIns="71975" bIns="71975"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1" i="0" u="none" strike="noStrike" cap="none">
              <a:solidFill>
                <a:srgbClr val="000000"/>
              </a:solidFill>
              <a:latin typeface="Arial"/>
              <a:ea typeface="Arial"/>
              <a:cs typeface="Arial"/>
              <a:sym typeface="Arial"/>
            </a:endParaRPr>
          </a:p>
        </p:txBody>
      </p:sp>
      <p:sp>
        <p:nvSpPr>
          <p:cNvPr id="16316" name="Google Shape;16316;p147"/>
          <p:cNvSpPr txBox="1"/>
          <p:nvPr/>
        </p:nvSpPr>
        <p:spPr>
          <a:xfrm>
            <a:off x="6209178" y="3379429"/>
            <a:ext cx="1791000" cy="679500"/>
          </a:xfrm>
          <a:prstGeom prst="rect">
            <a:avLst/>
          </a:prstGeom>
          <a:noFill/>
          <a:ln>
            <a:noFill/>
          </a:ln>
        </p:spPr>
        <p:txBody>
          <a:bodyPr spcFirstLastPara="1" wrap="square" lIns="91425" tIns="45700" rIns="91425" bIns="45700" anchor="ctr" anchorCtr="1">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Sub-reconhecimento </a:t>
            </a:r>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de VSR em adultos</a:t>
            </a:r>
            <a:endParaRPr sz="1400" b="1" i="0" u="none" strike="noStrike" cap="none" baseline="30000">
              <a:solidFill>
                <a:srgbClr val="000000"/>
              </a:solidFill>
              <a:latin typeface="Arial"/>
              <a:ea typeface="Arial"/>
              <a:cs typeface="Arial"/>
              <a:sym typeface="Arial"/>
            </a:endParaRPr>
          </a:p>
        </p:txBody>
      </p:sp>
      <p:sp>
        <p:nvSpPr>
          <p:cNvPr id="16317" name="Google Shape;16317;p147"/>
          <p:cNvSpPr txBox="1"/>
          <p:nvPr/>
        </p:nvSpPr>
        <p:spPr>
          <a:xfrm>
            <a:off x="2274153" y="2122523"/>
            <a:ext cx="3058500" cy="646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Os sintomas iniciais </a:t>
            </a:r>
            <a:r>
              <a:rPr lang="en-US" sz="1200" b="0" i="0" u="none" strike="noStrike" cap="none">
                <a:solidFill>
                  <a:srgbClr val="000000"/>
                </a:solidFill>
                <a:latin typeface="Arial"/>
                <a:ea typeface="Arial"/>
                <a:cs typeface="Arial"/>
                <a:sym typeface="Arial"/>
              </a:rPr>
              <a:t>podem não desencadear a necessidade de procurar atendimento médico imediato</a:t>
            </a:r>
            <a:endParaRPr sz="1200" b="0" i="0" u="none" strike="noStrike" cap="none" baseline="30000">
              <a:solidFill>
                <a:srgbClr val="000000"/>
              </a:solidFill>
              <a:latin typeface="Arial"/>
              <a:ea typeface="Arial"/>
              <a:cs typeface="Arial"/>
              <a:sym typeface="Arial"/>
            </a:endParaRPr>
          </a:p>
        </p:txBody>
      </p:sp>
      <p:sp>
        <p:nvSpPr>
          <p:cNvPr id="16318" name="Google Shape;16318;p147"/>
          <p:cNvSpPr txBox="1"/>
          <p:nvPr/>
        </p:nvSpPr>
        <p:spPr>
          <a:xfrm>
            <a:off x="2277682" y="4572236"/>
            <a:ext cx="2941500" cy="8310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Os testes para o VSR não são </a:t>
            </a:r>
            <a:r>
              <a:rPr lang="en-US" sz="1200" b="1" i="0" u="none" strike="noStrike" cap="none" dirty="0" err="1">
                <a:solidFill>
                  <a:srgbClr val="000000"/>
                </a:solidFill>
                <a:latin typeface="Arial"/>
                <a:ea typeface="Arial"/>
                <a:cs typeface="Arial"/>
                <a:sym typeface="Arial"/>
              </a:rPr>
              <a:t>realizados</a:t>
            </a:r>
            <a:r>
              <a:rPr lang="en-US" sz="1200" b="1" i="0" u="none" strike="noStrike" cap="none" dirty="0">
                <a:solidFill>
                  <a:srgbClr val="000000"/>
                </a:solidFill>
                <a:latin typeface="Arial"/>
                <a:ea typeface="Arial"/>
                <a:cs typeface="Arial"/>
                <a:sym typeface="Arial"/>
              </a:rPr>
              <a:t> </a:t>
            </a:r>
            <a:r>
              <a:rPr lang="en-US" sz="1200" b="1" i="0" u="none" strike="noStrike" cap="none" dirty="0" err="1">
                <a:solidFill>
                  <a:srgbClr val="000000"/>
                </a:solidFill>
                <a:latin typeface="Arial"/>
                <a:ea typeface="Arial"/>
                <a:cs typeface="Arial"/>
                <a:sym typeface="Arial"/>
              </a:rPr>
              <a:t>rotineiramente</a:t>
            </a:r>
            <a:r>
              <a:rPr lang="en-US" sz="1200" b="1" i="0" u="none" strike="noStrike" cap="none"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devido à </a:t>
            </a:r>
            <a:r>
              <a:rPr lang="en-US" sz="1200" b="0" i="0" u="none" strike="noStrike" cap="none" dirty="0" err="1">
                <a:solidFill>
                  <a:srgbClr val="000000"/>
                </a:solidFill>
                <a:latin typeface="Arial"/>
                <a:ea typeface="Arial"/>
                <a:cs typeface="Arial"/>
                <a:sym typeface="Arial"/>
              </a:rPr>
              <a:t>disponibilidade</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custo</a:t>
            </a:r>
            <a:r>
              <a:rPr lang="en-US" sz="1200" b="0" i="0" u="none" strike="noStrike" cap="none" dirty="0">
                <a:solidFill>
                  <a:srgbClr val="000000"/>
                </a:solidFill>
                <a:latin typeface="Arial"/>
                <a:ea typeface="Arial"/>
                <a:cs typeface="Arial"/>
                <a:sym typeface="Arial"/>
              </a:rPr>
              <a:t> e </a:t>
            </a:r>
            <a:r>
              <a:rPr lang="en-US" sz="1200" b="0" i="0" u="none" strike="noStrike" cap="none" dirty="0" err="1">
                <a:solidFill>
                  <a:srgbClr val="000000"/>
                </a:solidFill>
                <a:latin typeface="Arial"/>
                <a:ea typeface="Arial"/>
                <a:cs typeface="Arial"/>
                <a:sym typeface="Arial"/>
              </a:rPr>
              <a:t>falta</a:t>
            </a:r>
            <a:r>
              <a:rPr lang="en-US" sz="1200" b="0" i="0" u="none" strike="noStrike" cap="none" dirty="0">
                <a:solidFill>
                  <a:srgbClr val="000000"/>
                </a:solidFill>
                <a:latin typeface="Arial"/>
                <a:ea typeface="Arial"/>
                <a:cs typeface="Arial"/>
                <a:sym typeface="Arial"/>
              </a:rPr>
              <a:t> de </a:t>
            </a:r>
            <a:r>
              <a:rPr lang="en-US" sz="1200" b="0" i="0" u="none" strike="noStrike" cap="none" dirty="0" err="1">
                <a:solidFill>
                  <a:srgbClr val="000000"/>
                </a:solidFill>
                <a:latin typeface="Arial"/>
                <a:ea typeface="Arial"/>
                <a:cs typeface="Arial"/>
                <a:sym typeface="Arial"/>
              </a:rPr>
              <a:t>opções</a:t>
            </a:r>
            <a:r>
              <a:rPr lang="en-US" sz="1200" b="0" i="0" u="none" strike="noStrike" cap="none" dirty="0">
                <a:solidFill>
                  <a:srgbClr val="000000"/>
                </a:solidFill>
                <a:latin typeface="Arial"/>
                <a:ea typeface="Arial"/>
                <a:cs typeface="Arial"/>
                <a:sym typeface="Arial"/>
              </a:rPr>
              <a:t> de </a:t>
            </a:r>
            <a:r>
              <a:rPr lang="en-US" sz="1200" b="0" i="0" u="none" strike="noStrike" cap="none" dirty="0" err="1">
                <a:solidFill>
                  <a:srgbClr val="000000"/>
                </a:solidFill>
                <a:latin typeface="Arial"/>
                <a:ea typeface="Arial"/>
                <a:cs typeface="Arial"/>
                <a:sym typeface="Arial"/>
              </a:rPr>
              <a:t>tratamento</a:t>
            </a:r>
            <a:r>
              <a:rPr lang="en-US" sz="1200" b="0" i="0" u="none" strike="noStrike" cap="none" dirty="0">
                <a:solidFill>
                  <a:srgbClr val="000000"/>
                </a:solidFill>
                <a:latin typeface="Arial"/>
                <a:ea typeface="Arial"/>
                <a:cs typeface="Arial"/>
                <a:sym typeface="Arial"/>
              </a:rPr>
              <a:t> disponíveis</a:t>
            </a:r>
            <a:endParaRPr sz="1200" b="0" i="0" u="none" strike="noStrike" cap="none" baseline="30000" dirty="0">
              <a:solidFill>
                <a:srgbClr val="000000"/>
              </a:solidFill>
              <a:latin typeface="Arial"/>
              <a:ea typeface="Arial"/>
              <a:cs typeface="Arial"/>
              <a:sym typeface="Arial"/>
            </a:endParaRPr>
          </a:p>
        </p:txBody>
      </p:sp>
      <p:sp>
        <p:nvSpPr>
          <p:cNvPr id="16319" name="Google Shape;16319;p147"/>
          <p:cNvSpPr txBox="1"/>
          <p:nvPr/>
        </p:nvSpPr>
        <p:spPr>
          <a:xfrm>
            <a:off x="2277682" y="3851864"/>
            <a:ext cx="3359700" cy="646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Os profissionais de saúde não têm consciência </a:t>
            </a:r>
            <a:r>
              <a:rPr lang="en-US" sz="1200" b="0" i="0" u="none" strike="noStrike" cap="none">
                <a:solidFill>
                  <a:srgbClr val="000000"/>
                </a:solidFill>
                <a:latin typeface="Arial"/>
                <a:ea typeface="Arial"/>
                <a:cs typeface="Arial"/>
                <a:sym typeface="Arial"/>
              </a:rPr>
              <a:t>da gravidade do VSR e não o consideram como um patógeno potencial</a:t>
            </a:r>
            <a:endParaRPr sz="1200" b="0" i="0" u="none" strike="noStrike" cap="none" baseline="30000">
              <a:solidFill>
                <a:srgbClr val="000000"/>
              </a:solidFill>
              <a:latin typeface="Arial"/>
              <a:ea typeface="Arial"/>
              <a:cs typeface="Arial"/>
              <a:sym typeface="Arial"/>
            </a:endParaRPr>
          </a:p>
        </p:txBody>
      </p:sp>
      <p:grpSp>
        <p:nvGrpSpPr>
          <p:cNvPr id="16320" name="Google Shape;16320;p147"/>
          <p:cNvGrpSpPr/>
          <p:nvPr/>
        </p:nvGrpSpPr>
        <p:grpSpPr>
          <a:xfrm>
            <a:off x="5219111" y="2048143"/>
            <a:ext cx="1032937" cy="3323952"/>
            <a:chOff x="3861080" y="2035593"/>
            <a:chExt cx="959622" cy="2719201"/>
          </a:xfrm>
        </p:grpSpPr>
        <p:sp>
          <p:nvSpPr>
            <p:cNvPr id="16321" name="Google Shape;16321;p147"/>
            <p:cNvSpPr/>
            <p:nvPr/>
          </p:nvSpPr>
          <p:spPr>
            <a:xfrm>
              <a:off x="3997202" y="2035593"/>
              <a:ext cx="823500" cy="2719200"/>
            </a:xfrm>
            <a:prstGeom prst="chevron">
              <a:avLst>
                <a:gd name="adj" fmla="val 70004"/>
              </a:avLst>
            </a:prstGeom>
            <a:solidFill>
              <a:srgbClr val="0DBD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799"/>
                <a:buFont typeface="Arial"/>
                <a:buNone/>
              </a:pPr>
              <a:endParaRPr sz="1799" b="0" i="0" u="none" strike="noStrike" cap="none">
                <a:solidFill>
                  <a:srgbClr val="000000"/>
                </a:solidFill>
                <a:latin typeface="Arial"/>
                <a:ea typeface="Arial"/>
                <a:cs typeface="Arial"/>
                <a:sym typeface="Arial"/>
              </a:endParaRPr>
            </a:p>
          </p:txBody>
        </p:sp>
        <p:sp>
          <p:nvSpPr>
            <p:cNvPr id="16322" name="Google Shape;16322;p147"/>
            <p:cNvSpPr/>
            <p:nvPr/>
          </p:nvSpPr>
          <p:spPr>
            <a:xfrm>
              <a:off x="3861080" y="2035594"/>
              <a:ext cx="823500" cy="2719200"/>
            </a:xfrm>
            <a:prstGeom prst="chevron">
              <a:avLst>
                <a:gd name="adj" fmla="val 70004"/>
              </a:avLst>
            </a:prstGeom>
            <a:solidFill>
              <a:srgbClr val="003F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799"/>
                <a:buFont typeface="Arial"/>
                <a:buNone/>
              </a:pPr>
              <a:endParaRPr sz="1799" b="0" i="0" u="none" strike="noStrike" cap="none">
                <a:solidFill>
                  <a:srgbClr val="000000"/>
                </a:solidFill>
                <a:latin typeface="Arial"/>
                <a:ea typeface="Arial"/>
                <a:cs typeface="Arial"/>
                <a:sym typeface="Arial"/>
              </a:endParaRPr>
            </a:p>
          </p:txBody>
        </p:sp>
      </p:grpSp>
      <p:sp>
        <p:nvSpPr>
          <p:cNvPr id="16323" name="Google Shape;16323;p147"/>
          <p:cNvSpPr txBox="1"/>
          <p:nvPr/>
        </p:nvSpPr>
        <p:spPr>
          <a:xfrm>
            <a:off x="2268274" y="2980138"/>
            <a:ext cx="3281100" cy="646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Semelhanças nos sintomas </a:t>
            </a:r>
            <a:r>
              <a:rPr lang="en-US" sz="1200" b="0" i="0" u="none" strike="noStrike" cap="none">
                <a:solidFill>
                  <a:srgbClr val="000000"/>
                </a:solidFill>
                <a:latin typeface="Arial"/>
                <a:ea typeface="Arial"/>
                <a:cs typeface="Arial"/>
                <a:sym typeface="Arial"/>
              </a:rPr>
              <a:t>tornam difícil diferenciar o VSR de outros patógenos respiratórios</a:t>
            </a:r>
            <a:endParaRPr sz="1200" b="0" i="0" u="none" strike="noStrike" cap="none" baseline="30000">
              <a:solidFill>
                <a:srgbClr val="000000"/>
              </a:solidFill>
              <a:latin typeface="Arial"/>
              <a:ea typeface="Arial"/>
              <a:cs typeface="Arial"/>
              <a:sym typeface="Arial"/>
            </a:endParaRPr>
          </a:p>
        </p:txBody>
      </p:sp>
      <p:pic>
        <p:nvPicPr>
          <p:cNvPr id="16324" name="Google Shape;16324;p147" descr="Cough with solid fill"/>
          <p:cNvPicPr preferRelativeResize="0"/>
          <p:nvPr/>
        </p:nvPicPr>
        <p:blipFill rotWithShape="1">
          <a:blip r:embed="rId3">
            <a:alphaModFix/>
          </a:blip>
          <a:srcRect/>
          <a:stretch/>
        </p:blipFill>
        <p:spPr>
          <a:xfrm>
            <a:off x="1441778" y="2137408"/>
            <a:ext cx="574860" cy="574860"/>
          </a:xfrm>
          <a:prstGeom prst="rect">
            <a:avLst/>
          </a:prstGeom>
          <a:noFill/>
          <a:ln>
            <a:noFill/>
          </a:ln>
        </p:spPr>
      </p:pic>
      <p:grpSp>
        <p:nvGrpSpPr>
          <p:cNvPr id="16325" name="Google Shape;16325;p147" descr="Stethoscope"/>
          <p:cNvGrpSpPr/>
          <p:nvPr/>
        </p:nvGrpSpPr>
        <p:grpSpPr>
          <a:xfrm>
            <a:off x="1563212" y="3869533"/>
            <a:ext cx="396189" cy="509386"/>
            <a:chOff x="9475664" y="2470202"/>
            <a:chExt cx="1191547" cy="1531989"/>
          </a:xfrm>
        </p:grpSpPr>
        <p:sp>
          <p:nvSpPr>
            <p:cNvPr id="16326" name="Google Shape;16326;p147"/>
            <p:cNvSpPr/>
            <p:nvPr/>
          </p:nvSpPr>
          <p:spPr>
            <a:xfrm>
              <a:off x="9475664" y="2470202"/>
              <a:ext cx="1191547" cy="1531989"/>
            </a:xfrm>
            <a:custGeom>
              <a:avLst/>
              <a:gdLst/>
              <a:ahLst/>
              <a:cxnLst/>
              <a:rect l="l" t="t" r="r" b="b"/>
              <a:pathLst>
                <a:path w="1191547" h="1531989" extrusionOk="0">
                  <a:moveTo>
                    <a:pt x="993000" y="703625"/>
                  </a:moveTo>
                  <a:cubicBezTo>
                    <a:pt x="926614" y="703625"/>
                    <a:pt x="873846" y="650856"/>
                    <a:pt x="873846" y="584470"/>
                  </a:cubicBezTo>
                  <a:cubicBezTo>
                    <a:pt x="873846" y="518084"/>
                    <a:pt x="926614" y="465315"/>
                    <a:pt x="993000" y="465315"/>
                  </a:cubicBezTo>
                  <a:cubicBezTo>
                    <a:pt x="1059387" y="465315"/>
                    <a:pt x="1112155" y="518084"/>
                    <a:pt x="1112155" y="584470"/>
                  </a:cubicBezTo>
                  <a:cubicBezTo>
                    <a:pt x="1112155" y="650856"/>
                    <a:pt x="1059387" y="703625"/>
                    <a:pt x="993000" y="703625"/>
                  </a:cubicBezTo>
                  <a:close/>
                  <a:moveTo>
                    <a:pt x="1180244" y="584470"/>
                  </a:moveTo>
                  <a:cubicBezTo>
                    <a:pt x="1180244" y="480635"/>
                    <a:pt x="1096835" y="397227"/>
                    <a:pt x="993000" y="397227"/>
                  </a:cubicBezTo>
                  <a:cubicBezTo>
                    <a:pt x="889166" y="397227"/>
                    <a:pt x="805757" y="480635"/>
                    <a:pt x="805757" y="584470"/>
                  </a:cubicBezTo>
                  <a:cubicBezTo>
                    <a:pt x="805757" y="669580"/>
                    <a:pt x="863632" y="742775"/>
                    <a:pt x="941934" y="764904"/>
                  </a:cubicBezTo>
                  <a:lnTo>
                    <a:pt x="941934" y="1163222"/>
                  </a:lnTo>
                  <a:cubicBezTo>
                    <a:pt x="941934" y="1304505"/>
                    <a:pt x="827886" y="1418553"/>
                    <a:pt x="686603" y="1418553"/>
                  </a:cubicBezTo>
                  <a:cubicBezTo>
                    <a:pt x="545319" y="1418553"/>
                    <a:pt x="431271" y="1304505"/>
                    <a:pt x="431271" y="1163222"/>
                  </a:cubicBezTo>
                  <a:lnTo>
                    <a:pt x="431271" y="989596"/>
                  </a:lnTo>
                  <a:cubicBezTo>
                    <a:pt x="604896" y="964063"/>
                    <a:pt x="737669" y="815971"/>
                    <a:pt x="737669" y="635536"/>
                  </a:cubicBezTo>
                  <a:cubicBezTo>
                    <a:pt x="737669" y="610003"/>
                    <a:pt x="724051" y="587874"/>
                    <a:pt x="703625" y="577661"/>
                  </a:cubicBezTo>
                  <a:lnTo>
                    <a:pt x="703625" y="158917"/>
                  </a:lnTo>
                  <a:cubicBezTo>
                    <a:pt x="703625" y="107851"/>
                    <a:pt x="664474" y="65296"/>
                    <a:pt x="615110" y="58487"/>
                  </a:cubicBezTo>
                  <a:cubicBezTo>
                    <a:pt x="608301" y="38060"/>
                    <a:pt x="589577" y="22740"/>
                    <a:pt x="567448" y="22740"/>
                  </a:cubicBezTo>
                  <a:lnTo>
                    <a:pt x="550426" y="22740"/>
                  </a:lnTo>
                  <a:cubicBezTo>
                    <a:pt x="512977" y="22740"/>
                    <a:pt x="482337" y="53380"/>
                    <a:pt x="482337" y="90829"/>
                  </a:cubicBezTo>
                  <a:cubicBezTo>
                    <a:pt x="482337" y="128278"/>
                    <a:pt x="512977" y="158917"/>
                    <a:pt x="550426" y="158917"/>
                  </a:cubicBezTo>
                  <a:lnTo>
                    <a:pt x="567448" y="158917"/>
                  </a:lnTo>
                  <a:cubicBezTo>
                    <a:pt x="587874" y="158917"/>
                    <a:pt x="606599" y="145300"/>
                    <a:pt x="615110" y="128278"/>
                  </a:cubicBezTo>
                  <a:cubicBezTo>
                    <a:pt x="627025" y="133384"/>
                    <a:pt x="635536" y="145300"/>
                    <a:pt x="635536" y="158917"/>
                  </a:cubicBezTo>
                  <a:lnTo>
                    <a:pt x="635536" y="577661"/>
                  </a:lnTo>
                  <a:cubicBezTo>
                    <a:pt x="615110" y="589577"/>
                    <a:pt x="601492" y="611705"/>
                    <a:pt x="601492" y="635536"/>
                  </a:cubicBezTo>
                  <a:cubicBezTo>
                    <a:pt x="601492" y="758095"/>
                    <a:pt x="502764" y="856824"/>
                    <a:pt x="380205" y="856824"/>
                  </a:cubicBezTo>
                  <a:cubicBezTo>
                    <a:pt x="257645" y="856824"/>
                    <a:pt x="158917" y="758095"/>
                    <a:pt x="158917" y="635536"/>
                  </a:cubicBezTo>
                  <a:cubicBezTo>
                    <a:pt x="158917" y="610003"/>
                    <a:pt x="145300" y="587874"/>
                    <a:pt x="124873" y="577661"/>
                  </a:cubicBezTo>
                  <a:lnTo>
                    <a:pt x="124873" y="158917"/>
                  </a:lnTo>
                  <a:cubicBezTo>
                    <a:pt x="124873" y="145300"/>
                    <a:pt x="133384" y="133384"/>
                    <a:pt x="145300" y="128278"/>
                  </a:cubicBezTo>
                  <a:cubicBezTo>
                    <a:pt x="153811" y="147002"/>
                    <a:pt x="170833" y="158917"/>
                    <a:pt x="192962" y="158917"/>
                  </a:cubicBezTo>
                  <a:lnTo>
                    <a:pt x="209984" y="158917"/>
                  </a:lnTo>
                  <a:cubicBezTo>
                    <a:pt x="247432" y="158917"/>
                    <a:pt x="278072" y="128278"/>
                    <a:pt x="278072" y="90829"/>
                  </a:cubicBezTo>
                  <a:cubicBezTo>
                    <a:pt x="278072" y="53380"/>
                    <a:pt x="247432" y="22740"/>
                    <a:pt x="209984" y="22740"/>
                  </a:cubicBezTo>
                  <a:lnTo>
                    <a:pt x="192962" y="22740"/>
                  </a:lnTo>
                  <a:cubicBezTo>
                    <a:pt x="170833" y="22740"/>
                    <a:pt x="152108" y="38060"/>
                    <a:pt x="145300" y="58487"/>
                  </a:cubicBezTo>
                  <a:cubicBezTo>
                    <a:pt x="95936" y="65296"/>
                    <a:pt x="56785" y="107851"/>
                    <a:pt x="56785" y="158917"/>
                  </a:cubicBezTo>
                  <a:lnTo>
                    <a:pt x="56785" y="577661"/>
                  </a:lnTo>
                  <a:cubicBezTo>
                    <a:pt x="36358" y="589577"/>
                    <a:pt x="22740" y="611705"/>
                    <a:pt x="22740" y="635536"/>
                  </a:cubicBezTo>
                  <a:cubicBezTo>
                    <a:pt x="22740" y="815971"/>
                    <a:pt x="155513" y="964063"/>
                    <a:pt x="329138" y="989596"/>
                  </a:cubicBezTo>
                  <a:lnTo>
                    <a:pt x="329138" y="1163222"/>
                  </a:lnTo>
                  <a:cubicBezTo>
                    <a:pt x="329138" y="1360678"/>
                    <a:pt x="489146" y="1520686"/>
                    <a:pt x="686603" y="1520686"/>
                  </a:cubicBezTo>
                  <a:cubicBezTo>
                    <a:pt x="884059" y="1520686"/>
                    <a:pt x="1044067" y="1360678"/>
                    <a:pt x="1044067" y="1163222"/>
                  </a:cubicBezTo>
                  <a:lnTo>
                    <a:pt x="1044067" y="764904"/>
                  </a:lnTo>
                  <a:cubicBezTo>
                    <a:pt x="1122368" y="742775"/>
                    <a:pt x="1180244" y="669580"/>
                    <a:pt x="1180244" y="5844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Arial"/>
                <a:buNone/>
              </a:pPr>
              <a:endParaRPr sz="1799" b="0" i="0" u="none" strike="noStrike" cap="none">
                <a:solidFill>
                  <a:srgbClr val="000000"/>
                </a:solidFill>
                <a:latin typeface="Arial"/>
                <a:ea typeface="Arial"/>
                <a:cs typeface="Arial"/>
                <a:sym typeface="Arial"/>
              </a:endParaRPr>
            </a:p>
          </p:txBody>
        </p:sp>
        <p:sp>
          <p:nvSpPr>
            <p:cNvPr id="16327" name="Google Shape;16327;p147"/>
            <p:cNvSpPr/>
            <p:nvPr/>
          </p:nvSpPr>
          <p:spPr>
            <a:xfrm>
              <a:off x="10360835" y="2946828"/>
              <a:ext cx="204265" cy="204265"/>
            </a:xfrm>
            <a:custGeom>
              <a:avLst/>
              <a:gdLst/>
              <a:ahLst/>
              <a:cxnLst/>
              <a:rect l="l" t="t" r="r" b="b"/>
              <a:pathLst>
                <a:path w="204265" h="204265" extrusionOk="0">
                  <a:moveTo>
                    <a:pt x="192962" y="107851"/>
                  </a:moveTo>
                  <a:cubicBezTo>
                    <a:pt x="192962" y="154856"/>
                    <a:pt x="154856" y="192962"/>
                    <a:pt x="107851" y="192962"/>
                  </a:cubicBezTo>
                  <a:cubicBezTo>
                    <a:pt x="60846" y="192962"/>
                    <a:pt x="22740" y="154856"/>
                    <a:pt x="22740" y="107851"/>
                  </a:cubicBezTo>
                  <a:cubicBezTo>
                    <a:pt x="22740" y="60846"/>
                    <a:pt x="60846" y="22740"/>
                    <a:pt x="107851" y="22740"/>
                  </a:cubicBezTo>
                  <a:cubicBezTo>
                    <a:pt x="154856" y="22740"/>
                    <a:pt x="192962" y="60846"/>
                    <a:pt x="192962" y="1078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Arial"/>
                <a:buNone/>
              </a:pPr>
              <a:endParaRPr sz="1799" b="0" i="0" u="none" strike="noStrike" cap="none">
                <a:solidFill>
                  <a:srgbClr val="000000"/>
                </a:solidFill>
                <a:latin typeface="Arial"/>
                <a:ea typeface="Arial"/>
                <a:cs typeface="Arial"/>
                <a:sym typeface="Arial"/>
              </a:endParaRPr>
            </a:p>
          </p:txBody>
        </p:sp>
      </p:grpSp>
      <p:sp>
        <p:nvSpPr>
          <p:cNvPr id="16328" name="Google Shape;16328;p147" descr="Test tubes with solid fill"/>
          <p:cNvSpPr/>
          <p:nvPr/>
        </p:nvSpPr>
        <p:spPr>
          <a:xfrm>
            <a:off x="1529954" y="4779188"/>
            <a:ext cx="537927" cy="452393"/>
          </a:xfrm>
          <a:custGeom>
            <a:avLst/>
            <a:gdLst/>
            <a:ahLst/>
            <a:cxnLst/>
            <a:rect l="l" t="t" r="r" b="b"/>
            <a:pathLst>
              <a:path w="584703" h="491732" extrusionOk="0">
                <a:moveTo>
                  <a:pt x="558126" y="451867"/>
                </a:moveTo>
                <a:lnTo>
                  <a:pt x="558126" y="79783"/>
                </a:lnTo>
                <a:lnTo>
                  <a:pt x="531548" y="79783"/>
                </a:lnTo>
                <a:lnTo>
                  <a:pt x="531548" y="139582"/>
                </a:lnTo>
                <a:lnTo>
                  <a:pt x="491682" y="139582"/>
                </a:lnTo>
                <a:lnTo>
                  <a:pt x="491682" y="46561"/>
                </a:lnTo>
                <a:cubicBezTo>
                  <a:pt x="491682" y="32608"/>
                  <a:pt x="494340" y="27292"/>
                  <a:pt x="495004" y="25963"/>
                </a:cubicBezTo>
                <a:cubicBezTo>
                  <a:pt x="500984" y="24635"/>
                  <a:pt x="504971" y="19319"/>
                  <a:pt x="504971" y="12675"/>
                </a:cubicBezTo>
                <a:cubicBezTo>
                  <a:pt x="504971" y="5366"/>
                  <a:pt x="498991" y="-614"/>
                  <a:pt x="491682" y="51"/>
                </a:cubicBezTo>
                <a:lnTo>
                  <a:pt x="491682" y="51"/>
                </a:lnTo>
                <a:lnTo>
                  <a:pt x="386037" y="51"/>
                </a:lnTo>
                <a:cubicBezTo>
                  <a:pt x="378728" y="-614"/>
                  <a:pt x="372748" y="5366"/>
                  <a:pt x="372084" y="12675"/>
                </a:cubicBezTo>
                <a:cubicBezTo>
                  <a:pt x="372084" y="18655"/>
                  <a:pt x="376070" y="23970"/>
                  <a:pt x="382050" y="25963"/>
                </a:cubicBezTo>
                <a:cubicBezTo>
                  <a:pt x="382715" y="27292"/>
                  <a:pt x="385373" y="32608"/>
                  <a:pt x="385373" y="46561"/>
                </a:cubicBezTo>
                <a:lnTo>
                  <a:pt x="385373" y="139582"/>
                </a:lnTo>
                <a:lnTo>
                  <a:pt x="345506" y="139582"/>
                </a:lnTo>
                <a:lnTo>
                  <a:pt x="345506" y="46561"/>
                </a:lnTo>
                <a:cubicBezTo>
                  <a:pt x="345506" y="32608"/>
                  <a:pt x="348164" y="27292"/>
                  <a:pt x="348829" y="25963"/>
                </a:cubicBezTo>
                <a:cubicBezTo>
                  <a:pt x="354809" y="24635"/>
                  <a:pt x="358795" y="19319"/>
                  <a:pt x="358795" y="12675"/>
                </a:cubicBezTo>
                <a:cubicBezTo>
                  <a:pt x="358795" y="5366"/>
                  <a:pt x="352815" y="-614"/>
                  <a:pt x="345506" y="51"/>
                </a:cubicBezTo>
                <a:lnTo>
                  <a:pt x="345506" y="51"/>
                </a:lnTo>
                <a:lnTo>
                  <a:pt x="239861" y="51"/>
                </a:lnTo>
                <a:cubicBezTo>
                  <a:pt x="232552" y="-614"/>
                  <a:pt x="226572" y="5366"/>
                  <a:pt x="225908" y="12675"/>
                </a:cubicBezTo>
                <a:cubicBezTo>
                  <a:pt x="225908" y="18655"/>
                  <a:pt x="229895" y="23970"/>
                  <a:pt x="235875" y="25963"/>
                </a:cubicBezTo>
                <a:cubicBezTo>
                  <a:pt x="236539" y="27292"/>
                  <a:pt x="239197" y="32608"/>
                  <a:pt x="239197" y="46561"/>
                </a:cubicBezTo>
                <a:lnTo>
                  <a:pt x="239197" y="139582"/>
                </a:lnTo>
                <a:lnTo>
                  <a:pt x="199331" y="139582"/>
                </a:lnTo>
                <a:lnTo>
                  <a:pt x="199331" y="46561"/>
                </a:lnTo>
                <a:cubicBezTo>
                  <a:pt x="199331" y="32608"/>
                  <a:pt x="201988" y="27292"/>
                  <a:pt x="202653" y="25963"/>
                </a:cubicBezTo>
                <a:cubicBezTo>
                  <a:pt x="208633" y="24635"/>
                  <a:pt x="212619" y="19319"/>
                  <a:pt x="212619" y="12675"/>
                </a:cubicBezTo>
                <a:cubicBezTo>
                  <a:pt x="212619" y="5366"/>
                  <a:pt x="206639" y="-614"/>
                  <a:pt x="199331" y="51"/>
                </a:cubicBezTo>
                <a:lnTo>
                  <a:pt x="199331" y="51"/>
                </a:lnTo>
                <a:lnTo>
                  <a:pt x="93685" y="51"/>
                </a:lnTo>
                <a:cubicBezTo>
                  <a:pt x="86377" y="-614"/>
                  <a:pt x="80397" y="5366"/>
                  <a:pt x="79732" y="12675"/>
                </a:cubicBezTo>
                <a:cubicBezTo>
                  <a:pt x="79732" y="18655"/>
                  <a:pt x="83719" y="23970"/>
                  <a:pt x="89699" y="25963"/>
                </a:cubicBezTo>
                <a:cubicBezTo>
                  <a:pt x="90363" y="27292"/>
                  <a:pt x="93021" y="32608"/>
                  <a:pt x="93021" y="46561"/>
                </a:cubicBezTo>
                <a:lnTo>
                  <a:pt x="93021" y="139582"/>
                </a:lnTo>
                <a:lnTo>
                  <a:pt x="53155" y="139582"/>
                </a:lnTo>
                <a:lnTo>
                  <a:pt x="53155" y="79783"/>
                </a:lnTo>
                <a:lnTo>
                  <a:pt x="26577" y="79783"/>
                </a:lnTo>
                <a:lnTo>
                  <a:pt x="26577" y="451867"/>
                </a:lnTo>
                <a:lnTo>
                  <a:pt x="0" y="451867"/>
                </a:lnTo>
                <a:lnTo>
                  <a:pt x="0" y="491733"/>
                </a:lnTo>
                <a:lnTo>
                  <a:pt x="584703" y="491733"/>
                </a:lnTo>
                <a:lnTo>
                  <a:pt x="584703" y="451867"/>
                </a:lnTo>
                <a:lnTo>
                  <a:pt x="558126" y="451867"/>
                </a:lnTo>
                <a:close/>
                <a:moveTo>
                  <a:pt x="467098" y="26628"/>
                </a:moveTo>
                <a:cubicBezTo>
                  <a:pt x="465769" y="31943"/>
                  <a:pt x="465105" y="38588"/>
                  <a:pt x="465105" y="46561"/>
                </a:cubicBezTo>
                <a:lnTo>
                  <a:pt x="465105" y="106360"/>
                </a:lnTo>
                <a:cubicBezTo>
                  <a:pt x="465105" y="106360"/>
                  <a:pt x="451816" y="99716"/>
                  <a:pt x="438527" y="99716"/>
                </a:cubicBezTo>
                <a:cubicBezTo>
                  <a:pt x="425239" y="99716"/>
                  <a:pt x="411950" y="106360"/>
                  <a:pt x="411950" y="106360"/>
                </a:cubicBezTo>
                <a:lnTo>
                  <a:pt x="411950" y="46561"/>
                </a:lnTo>
                <a:cubicBezTo>
                  <a:pt x="411950" y="38588"/>
                  <a:pt x="411286" y="31943"/>
                  <a:pt x="409957" y="26628"/>
                </a:cubicBezTo>
                <a:lnTo>
                  <a:pt x="467098" y="26628"/>
                </a:lnTo>
                <a:close/>
                <a:moveTo>
                  <a:pt x="320922" y="26628"/>
                </a:moveTo>
                <a:cubicBezTo>
                  <a:pt x="319593" y="31943"/>
                  <a:pt x="318929" y="38588"/>
                  <a:pt x="318929" y="46561"/>
                </a:cubicBezTo>
                <a:lnTo>
                  <a:pt x="318929" y="106360"/>
                </a:lnTo>
                <a:cubicBezTo>
                  <a:pt x="318929" y="106360"/>
                  <a:pt x="305640" y="99716"/>
                  <a:pt x="292352" y="99716"/>
                </a:cubicBezTo>
                <a:cubicBezTo>
                  <a:pt x="279063" y="99716"/>
                  <a:pt x="265774" y="106360"/>
                  <a:pt x="265774" y="106360"/>
                </a:cubicBezTo>
                <a:lnTo>
                  <a:pt x="265774" y="46561"/>
                </a:lnTo>
                <a:cubicBezTo>
                  <a:pt x="265774" y="38588"/>
                  <a:pt x="265110" y="31943"/>
                  <a:pt x="263781" y="26628"/>
                </a:cubicBezTo>
                <a:lnTo>
                  <a:pt x="320922" y="26628"/>
                </a:lnTo>
                <a:close/>
                <a:moveTo>
                  <a:pt x="174747" y="26628"/>
                </a:moveTo>
                <a:cubicBezTo>
                  <a:pt x="173418" y="31943"/>
                  <a:pt x="172753" y="38588"/>
                  <a:pt x="172753" y="46561"/>
                </a:cubicBezTo>
                <a:lnTo>
                  <a:pt x="172753" y="106360"/>
                </a:lnTo>
                <a:cubicBezTo>
                  <a:pt x="172753" y="106360"/>
                  <a:pt x="159465" y="99716"/>
                  <a:pt x="146176" y="99716"/>
                </a:cubicBezTo>
                <a:cubicBezTo>
                  <a:pt x="132887" y="99716"/>
                  <a:pt x="119598" y="106360"/>
                  <a:pt x="119598" y="106360"/>
                </a:cubicBezTo>
                <a:lnTo>
                  <a:pt x="119598" y="46561"/>
                </a:lnTo>
                <a:cubicBezTo>
                  <a:pt x="119598" y="38588"/>
                  <a:pt x="118934" y="31943"/>
                  <a:pt x="117605" y="26628"/>
                </a:cubicBezTo>
                <a:lnTo>
                  <a:pt x="174747" y="26628"/>
                </a:lnTo>
                <a:close/>
                <a:moveTo>
                  <a:pt x="531548" y="451867"/>
                </a:moveTo>
                <a:lnTo>
                  <a:pt x="53155" y="451867"/>
                </a:lnTo>
                <a:lnTo>
                  <a:pt x="53155" y="166159"/>
                </a:lnTo>
                <a:lnTo>
                  <a:pt x="93021" y="166159"/>
                </a:lnTo>
                <a:lnTo>
                  <a:pt x="93021" y="372134"/>
                </a:lnTo>
                <a:cubicBezTo>
                  <a:pt x="93021" y="401370"/>
                  <a:pt x="116941" y="425289"/>
                  <a:pt x="146176" y="425289"/>
                </a:cubicBezTo>
                <a:cubicBezTo>
                  <a:pt x="175411" y="425289"/>
                  <a:pt x="199331" y="401370"/>
                  <a:pt x="199331" y="372134"/>
                </a:cubicBezTo>
                <a:lnTo>
                  <a:pt x="199331" y="166159"/>
                </a:lnTo>
                <a:lnTo>
                  <a:pt x="239197" y="166159"/>
                </a:lnTo>
                <a:lnTo>
                  <a:pt x="239197" y="372134"/>
                </a:lnTo>
                <a:cubicBezTo>
                  <a:pt x="239197" y="401370"/>
                  <a:pt x="263116" y="425289"/>
                  <a:pt x="292352" y="425289"/>
                </a:cubicBezTo>
                <a:cubicBezTo>
                  <a:pt x="321587" y="425289"/>
                  <a:pt x="345506" y="401370"/>
                  <a:pt x="345506" y="372134"/>
                </a:cubicBezTo>
                <a:lnTo>
                  <a:pt x="345506" y="166159"/>
                </a:lnTo>
                <a:lnTo>
                  <a:pt x="385373" y="166159"/>
                </a:lnTo>
                <a:lnTo>
                  <a:pt x="385373" y="372134"/>
                </a:lnTo>
                <a:cubicBezTo>
                  <a:pt x="385373" y="401370"/>
                  <a:pt x="409292" y="425289"/>
                  <a:pt x="438527" y="425289"/>
                </a:cubicBezTo>
                <a:cubicBezTo>
                  <a:pt x="467763" y="425289"/>
                  <a:pt x="491682" y="401370"/>
                  <a:pt x="491682" y="372134"/>
                </a:cubicBezTo>
                <a:lnTo>
                  <a:pt x="491682" y="166159"/>
                </a:lnTo>
                <a:lnTo>
                  <a:pt x="531548" y="166159"/>
                </a:lnTo>
                <a:lnTo>
                  <a:pt x="531548" y="45186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Arial"/>
              <a:buNone/>
            </a:pPr>
            <a:endParaRPr sz="1799" b="0" i="0" u="none" strike="noStrike" cap="none">
              <a:solidFill>
                <a:srgbClr val="000000"/>
              </a:solidFill>
              <a:latin typeface="Arial"/>
              <a:ea typeface="Arial"/>
              <a:cs typeface="Arial"/>
              <a:sym typeface="Arial"/>
            </a:endParaRPr>
          </a:p>
        </p:txBody>
      </p:sp>
      <p:pic>
        <p:nvPicPr>
          <p:cNvPr id="16329" name="Google Shape;16329;p147" descr="Lungs with solid fill"/>
          <p:cNvPicPr preferRelativeResize="0"/>
          <p:nvPr/>
        </p:nvPicPr>
        <p:blipFill rotWithShape="1">
          <a:blip r:embed="rId4">
            <a:alphaModFix/>
          </a:blip>
          <a:srcRect/>
          <a:stretch/>
        </p:blipFill>
        <p:spPr>
          <a:xfrm>
            <a:off x="1379628" y="2985722"/>
            <a:ext cx="688704" cy="688704"/>
          </a:xfrm>
          <a:prstGeom prst="rect">
            <a:avLst/>
          </a:prstGeom>
          <a:noFill/>
          <a:ln>
            <a:noFill/>
          </a:ln>
        </p:spPr>
      </p:pic>
      <p:sp>
        <p:nvSpPr>
          <p:cNvPr id="16330" name="Google Shape;16330;p147"/>
          <p:cNvSpPr txBox="1"/>
          <p:nvPr/>
        </p:nvSpPr>
        <p:spPr>
          <a:xfrm>
            <a:off x="8628021" y="5370467"/>
            <a:ext cx="3054900" cy="365100"/>
          </a:xfrm>
          <a:prstGeom prst="rect">
            <a:avLst/>
          </a:prstGeom>
          <a:no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16331" name="Google Shape;16331;p147" descr="Doctor male with solid fill"/>
          <p:cNvPicPr preferRelativeResize="0"/>
          <p:nvPr/>
        </p:nvPicPr>
        <p:blipFill rotWithShape="1">
          <a:blip r:embed="rId5">
            <a:alphaModFix/>
          </a:blip>
          <a:srcRect/>
          <a:stretch/>
        </p:blipFill>
        <p:spPr>
          <a:xfrm>
            <a:off x="9608029" y="1315849"/>
            <a:ext cx="850392" cy="850392"/>
          </a:xfrm>
          <a:prstGeom prst="rect">
            <a:avLst/>
          </a:prstGeom>
          <a:noFill/>
          <a:ln>
            <a:noFill/>
          </a:ln>
        </p:spPr>
      </p:pic>
      <p:grpSp>
        <p:nvGrpSpPr>
          <p:cNvPr id="16332" name="Google Shape;16332;p147"/>
          <p:cNvGrpSpPr/>
          <p:nvPr/>
        </p:nvGrpSpPr>
        <p:grpSpPr>
          <a:xfrm>
            <a:off x="8103928" y="2171523"/>
            <a:ext cx="3858658" cy="3154771"/>
            <a:chOff x="4095906" y="1932062"/>
            <a:chExt cx="3888600" cy="2858100"/>
          </a:xfrm>
        </p:grpSpPr>
        <p:sp>
          <p:nvSpPr>
            <p:cNvPr id="16333" name="Google Shape;16333;p147"/>
            <p:cNvSpPr/>
            <p:nvPr/>
          </p:nvSpPr>
          <p:spPr>
            <a:xfrm>
              <a:off x="4095906" y="1932062"/>
              <a:ext cx="3888600" cy="2858100"/>
            </a:xfrm>
            <a:prstGeom prst="round2SameRect">
              <a:avLst>
                <a:gd name="adj1" fmla="val 5668"/>
                <a:gd name="adj2" fmla="val 4133"/>
              </a:avLst>
            </a:prstGeom>
            <a:solidFill>
              <a:schemeClr val="lt1"/>
            </a:solidFill>
            <a:ln>
              <a:noFill/>
            </a:ln>
            <a:effectLst>
              <a:outerShdw blurRad="50800" dist="38100" dir="5400000" algn="t" rotWithShape="0">
                <a:srgbClr val="000000">
                  <a:alpha val="15290"/>
                </a:srgbClr>
              </a:outerShdw>
            </a:effectLst>
          </p:spPr>
          <p:txBody>
            <a:bodyPr spcFirstLastPara="1" wrap="square" lIns="91425" tIns="274300" rIns="91425" bIns="45700" anchor="t" anchorCtr="0">
              <a:noAutofit/>
            </a:bodyPr>
            <a:lstStyle/>
            <a:p>
              <a:pPr marL="0" marR="0" lvl="0" indent="0" algn="ctr" rtl="0">
                <a:lnSpc>
                  <a:spcPct val="100000"/>
                </a:lnSpc>
                <a:spcBef>
                  <a:spcPts val="0"/>
                </a:spcBef>
                <a:spcAft>
                  <a:spcPts val="0"/>
                </a:spcAft>
                <a:buClr>
                  <a:schemeClr val="lt1"/>
                </a:buClr>
                <a:buSzPts val="2000"/>
                <a:buFont typeface="Arial"/>
                <a:buNone/>
              </a:pPr>
              <a:endParaRPr sz="2000" b="1" i="0" u="none" strike="noStrike" cap="none">
                <a:solidFill>
                  <a:srgbClr val="00ACB3"/>
                </a:solidFill>
                <a:latin typeface="Arial"/>
                <a:ea typeface="Arial"/>
                <a:cs typeface="Arial"/>
                <a:sym typeface="Arial"/>
              </a:endParaRPr>
            </a:p>
            <a:p>
              <a:pPr marL="0" marR="0" lvl="0" indent="0" algn="ctr" rtl="0">
                <a:lnSpc>
                  <a:spcPct val="100000"/>
                </a:lnSpc>
                <a:spcBef>
                  <a:spcPts val="0"/>
                </a:spcBef>
                <a:spcAft>
                  <a:spcPts val="0"/>
                </a:spcAft>
                <a:buClr>
                  <a:srgbClr val="00ACB3"/>
                </a:buClr>
                <a:buSzPts val="2000"/>
                <a:buFont typeface="Arial"/>
                <a:buNone/>
              </a:pPr>
              <a:r>
                <a:rPr lang="en-US" sz="2000" b="1" i="0" u="none" strike="noStrike" cap="none">
                  <a:solidFill>
                    <a:srgbClr val="00ACB3"/>
                  </a:solidFill>
                  <a:latin typeface="Arial"/>
                  <a:ea typeface="Arial"/>
                  <a:cs typeface="Arial"/>
                  <a:sym typeface="Arial"/>
                </a:rPr>
                <a:t>61%</a:t>
              </a:r>
              <a:endParaRPr sz="2000" b="1" i="0" u="none" strike="noStrike" cap="none">
                <a:solidFill>
                  <a:srgbClr val="00ACB3"/>
                </a:solidFill>
                <a:latin typeface="Arial"/>
                <a:ea typeface="Arial"/>
                <a:cs typeface="Arial"/>
                <a:sym typeface="Arial"/>
              </a:endParaRPr>
            </a:p>
            <a:p>
              <a:pPr marL="0" marR="0" lvl="0" indent="0" algn="ctr" rtl="0">
                <a:lnSpc>
                  <a:spcPct val="100000"/>
                </a:lnSpc>
                <a:spcBef>
                  <a:spcPts val="0"/>
                </a:spcBef>
                <a:spcAft>
                  <a:spcPts val="0"/>
                </a:spcAft>
                <a:buClr>
                  <a:srgbClr val="415363"/>
                </a:buClr>
                <a:buSzPts val="1400"/>
                <a:buFont typeface="Arial"/>
                <a:buNone/>
              </a:pPr>
              <a:r>
                <a:rPr lang="en-US" sz="1400" b="0" i="0" u="none" strike="noStrike" cap="none">
                  <a:solidFill>
                    <a:srgbClr val="415363"/>
                  </a:solidFill>
                  <a:latin typeface="Arial"/>
                  <a:ea typeface="Arial"/>
                  <a:cs typeface="Arial"/>
                  <a:sym typeface="Arial"/>
                </a:rPr>
                <a:t>dos médicos pesquisados entre fevereiro e março de 2017 (n=317) não testam o VSR devido à falta de tratamentos disponíveis</a:t>
              </a:r>
              <a:r>
                <a:rPr lang="en-US" sz="800" b="0" i="0" u="none" strike="noStrike" cap="none">
                  <a:solidFill>
                    <a:srgbClr val="415363"/>
                  </a:solidFill>
                  <a:latin typeface="Arial"/>
                  <a:ea typeface="Arial"/>
                  <a:cs typeface="Arial"/>
                  <a:sym typeface="Arial"/>
                </a:rPr>
                <a:t>2</a:t>
              </a:r>
              <a:endParaRPr/>
            </a:p>
            <a:p>
              <a:pPr marL="0" marR="0" lvl="0" indent="0" algn="ctr" rtl="0">
                <a:lnSpc>
                  <a:spcPct val="100000"/>
                </a:lnSpc>
                <a:spcBef>
                  <a:spcPts val="0"/>
                </a:spcBef>
                <a:spcAft>
                  <a:spcPts val="0"/>
                </a:spcAft>
                <a:buClr>
                  <a:schemeClr val="lt1"/>
                </a:buClr>
                <a:buSzPts val="2000"/>
                <a:buFont typeface="Arial"/>
                <a:buNone/>
              </a:pPr>
              <a:endParaRPr sz="2000" b="1" i="0" u="none" strike="noStrike" cap="none">
                <a:solidFill>
                  <a:srgbClr val="415363"/>
                </a:solidFill>
                <a:latin typeface="Arial"/>
                <a:ea typeface="Arial"/>
                <a:cs typeface="Arial"/>
                <a:sym typeface="Arial"/>
              </a:endParaRPr>
            </a:p>
            <a:p>
              <a:pPr marL="0" marR="0" lvl="0" indent="0" algn="ctr" rtl="0">
                <a:lnSpc>
                  <a:spcPct val="100000"/>
                </a:lnSpc>
                <a:spcBef>
                  <a:spcPts val="0"/>
                </a:spcBef>
                <a:spcAft>
                  <a:spcPts val="0"/>
                </a:spcAft>
                <a:buClr>
                  <a:srgbClr val="00ACB3"/>
                </a:buClr>
                <a:buSzPts val="2000"/>
                <a:buFont typeface="Arial"/>
                <a:buNone/>
              </a:pPr>
              <a:r>
                <a:rPr lang="en-US" sz="2000" b="1" i="0" u="none" strike="noStrike" cap="none">
                  <a:solidFill>
                    <a:srgbClr val="00ACB3"/>
                  </a:solidFill>
                  <a:latin typeface="Arial"/>
                  <a:ea typeface="Arial"/>
                  <a:cs typeface="Arial"/>
                  <a:sym typeface="Arial"/>
                </a:rPr>
                <a:t>57%</a:t>
              </a:r>
              <a:endParaRPr/>
            </a:p>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dos </a:t>
              </a:r>
              <a:r>
                <a:rPr lang="en-US" sz="1400" b="0" i="0" u="none" strike="noStrike" cap="none">
                  <a:solidFill>
                    <a:srgbClr val="415363"/>
                  </a:solidFill>
                  <a:latin typeface="Arial"/>
                  <a:ea typeface="Arial"/>
                  <a:cs typeface="Arial"/>
                  <a:sym typeface="Arial"/>
                </a:rPr>
                <a:t>médicos </a:t>
              </a:r>
              <a:r>
                <a:rPr lang="en-US" sz="1400" b="1" i="0" u="none" strike="noStrike" cap="none">
                  <a:solidFill>
                    <a:srgbClr val="415363"/>
                  </a:solidFill>
                  <a:latin typeface="Arial"/>
                  <a:ea typeface="Arial"/>
                  <a:cs typeface="Arial"/>
                  <a:sym typeface="Arial"/>
                </a:rPr>
                <a:t>raramente consideram o </a:t>
              </a:r>
              <a:r>
                <a:rPr lang="en-US" sz="1400" b="0" i="0" u="none" strike="noStrike" cap="none">
                  <a:solidFill>
                    <a:srgbClr val="415363"/>
                  </a:solidFill>
                  <a:latin typeface="Arial"/>
                  <a:ea typeface="Arial"/>
                  <a:cs typeface="Arial"/>
                  <a:sym typeface="Arial"/>
                </a:rPr>
                <a:t>VSR </a:t>
              </a:r>
              <a:br>
                <a:rPr lang="en-US" sz="1400" b="0" i="0" u="none" strike="noStrike" cap="none">
                  <a:solidFill>
                    <a:srgbClr val="415363"/>
                  </a:solidFill>
                  <a:latin typeface="Arial"/>
                  <a:ea typeface="Arial"/>
                  <a:cs typeface="Arial"/>
                  <a:sym typeface="Arial"/>
                </a:rPr>
              </a:br>
              <a:r>
                <a:rPr lang="en-US" sz="1400" b="0" i="0" u="none" strike="noStrike" cap="none">
                  <a:solidFill>
                    <a:srgbClr val="415363"/>
                  </a:solidFill>
                  <a:latin typeface="Arial"/>
                  <a:ea typeface="Arial"/>
                  <a:cs typeface="Arial"/>
                  <a:sym typeface="Arial"/>
                </a:rPr>
                <a:t>como um </a:t>
              </a:r>
              <a:r>
                <a:rPr lang="en-US" sz="1400" b="1" i="0" u="none" strike="noStrike" cap="none">
                  <a:solidFill>
                    <a:srgbClr val="415363"/>
                  </a:solidFill>
                  <a:latin typeface="Arial"/>
                  <a:ea typeface="Arial"/>
                  <a:cs typeface="Arial"/>
                  <a:sym typeface="Arial"/>
                </a:rPr>
                <a:t>patógeno potencial em pacientes ≥ 50 anos de idade com doença respiratória</a:t>
              </a:r>
              <a:r>
                <a:rPr lang="en-US" sz="800" b="1" i="0" u="none" strike="noStrike" cap="none">
                  <a:solidFill>
                    <a:srgbClr val="415363"/>
                  </a:solidFill>
                  <a:latin typeface="Arial"/>
                  <a:ea typeface="Arial"/>
                  <a:cs typeface="Arial"/>
                  <a:sym typeface="Arial"/>
                </a:rPr>
                <a:t>2</a:t>
              </a:r>
              <a:endParaRPr sz="800" b="0" i="1" u="none" strike="noStrike" cap="none">
                <a:solidFill>
                  <a:srgbClr val="415363"/>
                </a:solidFill>
                <a:latin typeface="Arial"/>
                <a:ea typeface="Arial"/>
                <a:cs typeface="Arial"/>
                <a:sym typeface="Arial"/>
              </a:endParaRPr>
            </a:p>
          </p:txBody>
        </p:sp>
        <p:sp>
          <p:nvSpPr>
            <p:cNvPr id="16334" name="Google Shape;16334;p147"/>
            <p:cNvSpPr/>
            <p:nvPr/>
          </p:nvSpPr>
          <p:spPr>
            <a:xfrm>
              <a:off x="4095906" y="1936753"/>
              <a:ext cx="3888600" cy="281700"/>
            </a:xfrm>
            <a:prstGeom prst="round2SameRect">
              <a:avLst>
                <a:gd name="adj1" fmla="val 50000"/>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15364"/>
                </a:buClr>
                <a:buSzPts val="1600"/>
                <a:buFont typeface="Arial"/>
                <a:buNone/>
              </a:pPr>
              <a:endParaRPr sz="1600" b="1" i="0" u="none" strike="noStrike" cap="none">
                <a:solidFill>
                  <a:srgbClr val="FFFFFF"/>
                </a:solidFill>
                <a:latin typeface="Arial"/>
                <a:ea typeface="Arial"/>
                <a:cs typeface="Arial"/>
                <a:sym typeface="Arial"/>
              </a:endParaRPr>
            </a:p>
          </p:txBody>
        </p:sp>
      </p:grpSp>
      <p:sp>
        <p:nvSpPr>
          <p:cNvPr id="2" name="Retângulo 1">
            <a:extLst>
              <a:ext uri="{FF2B5EF4-FFF2-40B4-BE49-F238E27FC236}">
                <a16:creationId xmlns:a16="http://schemas.microsoft.com/office/drawing/2014/main" id="{87B2D3EF-51AF-B8F2-ADCB-816FEC11F6C7}"/>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A5F14205-7A2F-7463-2430-978A8294DACB}"/>
              </a:ext>
            </a:extLst>
          </p:cNvPr>
          <p:cNvPicPr preferRelativeResize="0"/>
          <p:nvPr/>
        </p:nvPicPr>
        <p:blipFill rotWithShape="1">
          <a:blip r:embed="rId6">
            <a:alphaModFix/>
          </a:blip>
          <a:srcRect/>
          <a:stretch/>
        </p:blipFill>
        <p:spPr>
          <a:xfrm>
            <a:off x="533400" y="6399091"/>
            <a:ext cx="706245" cy="278478"/>
          </a:xfrm>
          <a:prstGeom prst="rect">
            <a:avLst/>
          </a:prstGeom>
          <a:noFill/>
          <a:ln>
            <a:noFill/>
          </a:ln>
        </p:spPr>
      </p:pic>
      <p:sp>
        <p:nvSpPr>
          <p:cNvPr id="5" name="CaixaDeTexto 4">
            <a:extLst>
              <a:ext uri="{FF2B5EF4-FFF2-40B4-BE49-F238E27FC236}">
                <a16:creationId xmlns:a16="http://schemas.microsoft.com/office/drawing/2014/main" id="{020814A9-6BE9-1490-1CAE-655814089D60}"/>
              </a:ext>
            </a:extLst>
          </p:cNvPr>
          <p:cNvSpPr txBox="1"/>
          <p:nvPr/>
        </p:nvSpPr>
        <p:spPr>
          <a:xfrm>
            <a:off x="387185" y="5530572"/>
            <a:ext cx="6097464" cy="183896"/>
          </a:xfrm>
          <a:prstGeom prst="rect">
            <a:avLst/>
          </a:prstGeom>
          <a:noFill/>
        </p:spPr>
        <p:txBody>
          <a:bodyPr wrap="square">
            <a:spAutoFit/>
          </a:bodyPr>
          <a:lstStyle/>
          <a:p>
            <a:pPr marL="0" marR="0" lvl="0" indent="0" algn="l" rtl="0">
              <a:lnSpc>
                <a:spcPct val="85000"/>
              </a:lnSpc>
              <a:spcBef>
                <a:spcPts val="200"/>
              </a:spcBef>
              <a:spcAft>
                <a:spcPts val="0"/>
              </a:spcAft>
              <a:buClr>
                <a:srgbClr val="ED7D31"/>
              </a:buClr>
              <a:buSzPts val="680"/>
              <a:buFont typeface="Arial"/>
              <a:buNone/>
            </a:pPr>
            <a:r>
              <a:rPr lang="pt-BR" sz="700" dirty="0">
                <a:solidFill>
                  <a:srgbClr val="415363"/>
                </a:solidFill>
                <a:latin typeface="Arial"/>
                <a:ea typeface="Arial"/>
                <a:cs typeface="Arial"/>
                <a:sym typeface="Arial"/>
              </a:rPr>
              <a:t>*Os dados obtidos na pesquisa referem-se ao período de fevereiro a março de 2017, envolvendo médicos de atenção primária dos Estados Unidos.</a:t>
            </a:r>
            <a:endParaRPr lang="en-US" sz="700" dirty="0">
              <a:solidFill>
                <a:srgbClr val="415363"/>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62"/>
        <p:cNvGrpSpPr/>
        <p:nvPr/>
      </p:nvGrpSpPr>
      <p:grpSpPr>
        <a:xfrm>
          <a:off x="0" y="0"/>
          <a:ext cx="0" cy="0"/>
          <a:chOff x="0" y="0"/>
          <a:chExt cx="0" cy="0"/>
        </a:xfrm>
      </p:grpSpPr>
      <p:sp>
        <p:nvSpPr>
          <p:cNvPr id="16163" name="Google Shape;16163;p144"/>
          <p:cNvSpPr/>
          <p:nvPr/>
        </p:nvSpPr>
        <p:spPr>
          <a:xfrm>
            <a:off x="7389276" y="1827361"/>
            <a:ext cx="2291100" cy="3699000"/>
          </a:xfrm>
          <a:prstGeom prst="rect">
            <a:avLst/>
          </a:prstGeom>
          <a:solidFill>
            <a:srgbClr val="F2F2F2"/>
          </a:solidFill>
          <a:ln>
            <a:noFill/>
          </a:ln>
        </p:spPr>
        <p:txBody>
          <a:bodyPr spcFirstLastPara="1" wrap="square" lIns="72000" tIns="900000" rIns="72000" bIns="45700" anchor="t" anchorCtr="0">
            <a:noAutofit/>
          </a:bodyPr>
          <a:lstStyle/>
          <a:p>
            <a:pPr marL="0" marR="0" lvl="0" indent="0" algn="ctr" rtl="0">
              <a:lnSpc>
                <a:spcPct val="100000"/>
              </a:lnSpc>
              <a:spcBef>
                <a:spcPts val="0"/>
              </a:spcBef>
              <a:spcAft>
                <a:spcPts val="0"/>
              </a:spcAft>
              <a:buClr>
                <a:srgbClr val="262626"/>
              </a:buClr>
              <a:buSzPts val="1600"/>
              <a:buFont typeface="Trebuchet MS"/>
              <a:buNone/>
            </a:pPr>
            <a:r>
              <a:rPr lang="en-US" sz="1600" dirty="0" err="1">
                <a:solidFill>
                  <a:srgbClr val="262626"/>
                </a:solidFill>
                <a:latin typeface="Trebuchet MS"/>
                <a:ea typeface="Trebuchet MS"/>
                <a:cs typeface="Trebuchet MS"/>
                <a:sym typeface="Trebuchet MS"/>
              </a:rPr>
              <a:t>Globalmente</a:t>
            </a:r>
            <a:r>
              <a:rPr lang="en-US" sz="1600" dirty="0">
                <a:solidFill>
                  <a:srgbClr val="262626"/>
                </a:solidFill>
                <a:latin typeface="Trebuchet MS"/>
                <a:ea typeface="Trebuchet MS"/>
                <a:cs typeface="Trebuchet MS"/>
                <a:sym typeface="Trebuchet MS"/>
              </a:rPr>
              <a:t>,               no </a:t>
            </a:r>
            <a:r>
              <a:rPr lang="en-US" sz="1600" dirty="0" err="1">
                <a:solidFill>
                  <a:srgbClr val="262626"/>
                </a:solidFill>
                <a:latin typeface="Trebuchet MS"/>
                <a:ea typeface="Trebuchet MS"/>
                <a:cs typeface="Trebuchet MS"/>
                <a:sym typeface="Trebuchet MS"/>
              </a:rPr>
              <a:t>ano</a:t>
            </a:r>
            <a:r>
              <a:rPr lang="en-US" sz="1600" dirty="0">
                <a:solidFill>
                  <a:srgbClr val="262626"/>
                </a:solidFill>
                <a:latin typeface="Trebuchet MS"/>
                <a:ea typeface="Trebuchet MS"/>
                <a:cs typeface="Trebuchet MS"/>
                <a:sym typeface="Trebuchet MS"/>
              </a:rPr>
              <a:t> de 2019, o </a:t>
            </a:r>
            <a:br>
              <a:rPr lang="en-US" sz="1600" dirty="0">
                <a:solidFill>
                  <a:srgbClr val="262626"/>
                </a:solidFill>
                <a:latin typeface="Trebuchet MS"/>
                <a:ea typeface="Trebuchet MS"/>
                <a:cs typeface="Trebuchet MS"/>
                <a:sym typeface="Trebuchet MS"/>
              </a:rPr>
            </a:br>
            <a:r>
              <a:rPr lang="en-US" sz="1600" dirty="0">
                <a:solidFill>
                  <a:srgbClr val="262626"/>
                </a:solidFill>
                <a:latin typeface="Trebuchet MS"/>
                <a:ea typeface="Trebuchet MS"/>
                <a:cs typeface="Trebuchet MS"/>
                <a:sym typeface="Trebuchet MS"/>
              </a:rPr>
              <a:t>   VSR </a:t>
            </a:r>
            <a:r>
              <a:rPr lang="en-US" sz="1600" dirty="0" err="1">
                <a:solidFill>
                  <a:srgbClr val="262626"/>
                </a:solidFill>
                <a:latin typeface="Trebuchet MS"/>
                <a:ea typeface="Trebuchet MS"/>
                <a:cs typeface="Trebuchet MS"/>
                <a:sym typeface="Trebuchet MS"/>
              </a:rPr>
              <a:t>foi</a:t>
            </a:r>
            <a:r>
              <a:rPr lang="en-US" sz="1600" dirty="0">
                <a:solidFill>
                  <a:srgbClr val="262626"/>
                </a:solidFill>
                <a:latin typeface="Trebuchet MS"/>
                <a:ea typeface="Trebuchet MS"/>
                <a:cs typeface="Trebuchet MS"/>
                <a:sym typeface="Trebuchet MS"/>
              </a:rPr>
              <a:t> </a:t>
            </a:r>
            <a:r>
              <a:rPr lang="en-US" sz="1600" dirty="0" err="1">
                <a:solidFill>
                  <a:srgbClr val="262626"/>
                </a:solidFill>
                <a:latin typeface="Trebuchet MS"/>
                <a:ea typeface="Trebuchet MS"/>
                <a:cs typeface="Trebuchet MS"/>
                <a:sym typeface="Trebuchet MS"/>
              </a:rPr>
              <a:t>responsável</a:t>
            </a:r>
            <a:r>
              <a:rPr lang="en-US" sz="1600" dirty="0">
                <a:solidFill>
                  <a:srgbClr val="262626"/>
                </a:solidFill>
                <a:latin typeface="Trebuchet MS"/>
                <a:ea typeface="Trebuchet MS"/>
                <a:cs typeface="Trebuchet MS"/>
                <a:sym typeface="Trebuchet MS"/>
              </a:rPr>
              <a:t> </a:t>
            </a:r>
            <a:r>
              <a:rPr lang="en-US" sz="1600" dirty="0" err="1">
                <a:solidFill>
                  <a:srgbClr val="262626"/>
                </a:solidFill>
                <a:latin typeface="Trebuchet MS"/>
                <a:ea typeface="Trebuchet MS"/>
                <a:cs typeface="Trebuchet MS"/>
                <a:sym typeface="Trebuchet MS"/>
              </a:rPr>
              <a:t>por</a:t>
            </a:r>
            <a:r>
              <a:rPr lang="en-US" sz="1600" dirty="0">
                <a:solidFill>
                  <a:srgbClr val="262626"/>
                </a:solidFill>
                <a:latin typeface="Trebuchet MS"/>
                <a:ea typeface="Trebuchet MS"/>
                <a:cs typeface="Trebuchet MS"/>
                <a:sym typeface="Trebuchet MS"/>
              </a:rPr>
              <a:t> </a:t>
            </a:r>
            <a:r>
              <a:rPr lang="en-US" sz="1600" dirty="0" err="1">
                <a:solidFill>
                  <a:srgbClr val="262626"/>
                </a:solidFill>
                <a:latin typeface="Trebuchet MS"/>
                <a:ea typeface="Trebuchet MS"/>
                <a:cs typeface="Trebuchet MS"/>
                <a:sym typeface="Trebuchet MS"/>
              </a:rPr>
              <a:t>adoecer</a:t>
            </a:r>
            <a:r>
              <a:rPr lang="en-US" sz="1600" dirty="0">
                <a:solidFill>
                  <a:srgbClr val="262626"/>
                </a:solidFill>
                <a:latin typeface="Trebuchet MS"/>
                <a:ea typeface="Trebuchet MS"/>
                <a:cs typeface="Trebuchet MS"/>
                <a:sym typeface="Trebuchet MS"/>
              </a:rPr>
              <a:t> </a:t>
            </a:r>
            <a:r>
              <a:rPr lang="en-US" sz="1600" dirty="0" err="1">
                <a:solidFill>
                  <a:srgbClr val="262626"/>
                </a:solidFill>
                <a:latin typeface="Trebuchet MS"/>
                <a:ea typeface="Trebuchet MS"/>
                <a:cs typeface="Trebuchet MS"/>
                <a:sym typeface="Trebuchet MS"/>
              </a:rPr>
              <a:t>aproximadamente</a:t>
            </a:r>
            <a:r>
              <a:rPr lang="en-US" sz="1600" dirty="0">
                <a:solidFill>
                  <a:srgbClr val="262626"/>
                </a:solidFill>
                <a:latin typeface="Trebuchet MS"/>
                <a:ea typeface="Trebuchet MS"/>
                <a:cs typeface="Trebuchet MS"/>
                <a:sym typeface="Trebuchet MS"/>
              </a:rPr>
              <a:t> </a:t>
            </a:r>
            <a:br>
              <a:rPr lang="en-US" sz="1600" dirty="0">
                <a:solidFill>
                  <a:srgbClr val="262626"/>
                </a:solidFill>
                <a:latin typeface="Trebuchet MS"/>
                <a:ea typeface="Trebuchet MS"/>
                <a:cs typeface="Trebuchet MS"/>
                <a:sym typeface="Trebuchet MS"/>
              </a:rPr>
            </a:br>
            <a:r>
              <a:rPr lang="en-US" sz="1600" b="1" dirty="0">
                <a:solidFill>
                  <a:srgbClr val="262626"/>
                </a:solidFill>
                <a:latin typeface="Trebuchet MS"/>
                <a:ea typeface="Trebuchet MS"/>
                <a:cs typeface="Trebuchet MS"/>
                <a:sym typeface="Trebuchet MS"/>
              </a:rPr>
              <a:t>33 </a:t>
            </a:r>
            <a:r>
              <a:rPr lang="en-US" sz="1600" b="1" dirty="0" err="1">
                <a:solidFill>
                  <a:srgbClr val="262626"/>
                </a:solidFill>
                <a:latin typeface="Trebuchet MS"/>
                <a:ea typeface="Trebuchet MS"/>
                <a:cs typeface="Trebuchet MS"/>
                <a:sym typeface="Trebuchet MS"/>
              </a:rPr>
              <a:t>milhões</a:t>
            </a:r>
            <a:r>
              <a:rPr lang="en-US" sz="1600" b="1" dirty="0">
                <a:solidFill>
                  <a:srgbClr val="262626"/>
                </a:solidFill>
                <a:latin typeface="Trebuchet MS"/>
                <a:ea typeface="Trebuchet MS"/>
                <a:cs typeface="Trebuchet MS"/>
                <a:sym typeface="Trebuchet MS"/>
              </a:rPr>
              <a:t> de </a:t>
            </a:r>
            <a:r>
              <a:rPr lang="en-US" sz="1600" b="1" dirty="0" err="1">
                <a:solidFill>
                  <a:srgbClr val="262626"/>
                </a:solidFill>
                <a:latin typeface="Trebuchet MS"/>
                <a:ea typeface="Trebuchet MS"/>
                <a:cs typeface="Trebuchet MS"/>
                <a:sym typeface="Trebuchet MS"/>
              </a:rPr>
              <a:t>crianças</a:t>
            </a:r>
            <a:r>
              <a:rPr lang="en-US" sz="1600" b="1" dirty="0">
                <a:solidFill>
                  <a:srgbClr val="262626"/>
                </a:solidFill>
                <a:latin typeface="Trebuchet MS"/>
                <a:ea typeface="Trebuchet MS"/>
                <a:cs typeface="Trebuchet MS"/>
                <a:sym typeface="Trebuchet MS"/>
              </a:rPr>
              <a:t> &lt;5 </a:t>
            </a:r>
            <a:r>
              <a:rPr lang="en-US" sz="1600" b="1" dirty="0" err="1">
                <a:solidFill>
                  <a:srgbClr val="262626"/>
                </a:solidFill>
                <a:latin typeface="Trebuchet MS"/>
                <a:ea typeface="Trebuchet MS"/>
                <a:cs typeface="Trebuchet MS"/>
                <a:sym typeface="Trebuchet MS"/>
              </a:rPr>
              <a:t>anos</a:t>
            </a:r>
            <a:r>
              <a:rPr lang="en-US" sz="1600" b="1" dirty="0">
                <a:solidFill>
                  <a:srgbClr val="262626"/>
                </a:solidFill>
                <a:latin typeface="Trebuchet MS"/>
                <a:ea typeface="Trebuchet MS"/>
                <a:cs typeface="Trebuchet MS"/>
                <a:sym typeface="Trebuchet MS"/>
              </a:rPr>
              <a:t> </a:t>
            </a:r>
            <a:r>
              <a:rPr lang="en-US" sz="1600" dirty="0">
                <a:solidFill>
                  <a:srgbClr val="262626"/>
                </a:solidFill>
                <a:latin typeface="Trebuchet MS"/>
                <a:ea typeface="Trebuchet MS"/>
                <a:cs typeface="Trebuchet MS"/>
                <a:sym typeface="Trebuchet MS"/>
              </a:rPr>
              <a:t>e </a:t>
            </a:r>
            <a:r>
              <a:rPr lang="en-US" sz="1600" b="1" dirty="0">
                <a:solidFill>
                  <a:srgbClr val="262626"/>
                </a:solidFill>
                <a:latin typeface="Trebuchet MS"/>
                <a:ea typeface="Trebuchet MS"/>
                <a:cs typeface="Trebuchet MS"/>
                <a:sym typeface="Trebuchet MS"/>
              </a:rPr>
              <a:t>6,6 </a:t>
            </a:r>
            <a:r>
              <a:rPr lang="en-US" sz="1600" b="1" dirty="0" err="1">
                <a:solidFill>
                  <a:srgbClr val="262626"/>
                </a:solidFill>
                <a:latin typeface="Trebuchet MS"/>
                <a:ea typeface="Trebuchet MS"/>
                <a:cs typeface="Trebuchet MS"/>
                <a:sym typeface="Trebuchet MS"/>
              </a:rPr>
              <a:t>milhões</a:t>
            </a:r>
            <a:r>
              <a:rPr lang="en-US" sz="1600" b="1" dirty="0">
                <a:solidFill>
                  <a:srgbClr val="262626"/>
                </a:solidFill>
                <a:latin typeface="Trebuchet MS"/>
                <a:ea typeface="Trebuchet MS"/>
                <a:cs typeface="Trebuchet MS"/>
                <a:sym typeface="Trebuchet MS"/>
              </a:rPr>
              <a:t> de </a:t>
            </a:r>
            <a:r>
              <a:rPr lang="en-US" sz="1600" b="1" dirty="0" err="1">
                <a:solidFill>
                  <a:srgbClr val="262626"/>
                </a:solidFill>
                <a:latin typeface="Trebuchet MS"/>
                <a:ea typeface="Trebuchet MS"/>
                <a:cs typeface="Trebuchet MS"/>
                <a:sym typeface="Trebuchet MS"/>
              </a:rPr>
              <a:t>bebês</a:t>
            </a:r>
            <a:r>
              <a:rPr lang="en-US" sz="1600" b="1" dirty="0">
                <a:solidFill>
                  <a:srgbClr val="262626"/>
                </a:solidFill>
                <a:latin typeface="Trebuchet MS"/>
                <a:ea typeface="Trebuchet MS"/>
                <a:cs typeface="Trebuchet MS"/>
                <a:sym typeface="Trebuchet MS"/>
              </a:rPr>
              <a:t> &lt;6 meses</a:t>
            </a:r>
            <a:r>
              <a:rPr lang="en-US" sz="1600" dirty="0">
                <a:solidFill>
                  <a:srgbClr val="262626"/>
                </a:solidFill>
                <a:latin typeface="Trebuchet MS"/>
                <a:ea typeface="Trebuchet MS"/>
                <a:cs typeface="Trebuchet MS"/>
                <a:sym typeface="Trebuchet MS"/>
              </a:rPr>
              <a:t> </a:t>
            </a:r>
            <a:r>
              <a:rPr lang="en-US" sz="1600" baseline="30000" dirty="0">
                <a:solidFill>
                  <a:srgbClr val="262626"/>
                </a:solidFill>
                <a:latin typeface="Trebuchet MS"/>
                <a:ea typeface="Trebuchet MS"/>
                <a:cs typeface="Trebuchet MS"/>
                <a:sym typeface="Trebuchet MS"/>
              </a:rPr>
              <a:t>5</a:t>
            </a:r>
            <a:endParaRPr dirty="0"/>
          </a:p>
        </p:txBody>
      </p:sp>
      <p:sp>
        <p:nvSpPr>
          <p:cNvPr id="16164" name="Google Shape;16164;p144"/>
          <p:cNvSpPr/>
          <p:nvPr/>
        </p:nvSpPr>
        <p:spPr>
          <a:xfrm>
            <a:off x="2878042" y="1845407"/>
            <a:ext cx="2124000" cy="3687300"/>
          </a:xfrm>
          <a:prstGeom prst="rect">
            <a:avLst/>
          </a:prstGeom>
          <a:solidFill>
            <a:srgbClr val="F2F2F2"/>
          </a:solidFill>
          <a:ln>
            <a:noFill/>
          </a:ln>
        </p:spPr>
        <p:txBody>
          <a:bodyPr spcFirstLastPara="1" wrap="square" lIns="72000" tIns="900000" rIns="72000" bIns="45700" anchor="t" anchorCtr="0">
            <a:noAutofit/>
          </a:bodyPr>
          <a:lstStyle/>
          <a:p>
            <a:pPr marL="0" marR="0" lvl="0" indent="0" algn="ctr" rtl="0">
              <a:lnSpc>
                <a:spcPct val="100000"/>
              </a:lnSpc>
              <a:spcBef>
                <a:spcPts val="0"/>
              </a:spcBef>
              <a:spcAft>
                <a:spcPts val="0"/>
              </a:spcAft>
              <a:buClr>
                <a:srgbClr val="262626"/>
              </a:buClr>
              <a:buSzPts val="2000"/>
              <a:buFont typeface="Trebuchet MS"/>
              <a:buNone/>
            </a:pPr>
            <a:r>
              <a:rPr lang="en-US" sz="2000">
                <a:solidFill>
                  <a:srgbClr val="262626"/>
                </a:solidFill>
                <a:latin typeface="Trebuchet MS"/>
                <a:ea typeface="Trebuchet MS"/>
                <a:cs typeface="Trebuchet MS"/>
                <a:sym typeface="Trebuchet MS"/>
              </a:rPr>
              <a:t>Historicamente, os países de </a:t>
            </a:r>
            <a:r>
              <a:rPr lang="en-US" sz="2000" b="1">
                <a:solidFill>
                  <a:srgbClr val="262626"/>
                </a:solidFill>
                <a:latin typeface="Trebuchet MS"/>
                <a:ea typeface="Trebuchet MS"/>
                <a:cs typeface="Trebuchet MS"/>
                <a:sym typeface="Trebuchet MS"/>
              </a:rPr>
              <a:t>climas temperados e tropicais </a:t>
            </a:r>
            <a:r>
              <a:rPr lang="en-US" sz="2000">
                <a:solidFill>
                  <a:srgbClr val="262626"/>
                </a:solidFill>
                <a:latin typeface="Trebuchet MS"/>
                <a:ea typeface="Trebuchet MS"/>
                <a:cs typeface="Trebuchet MS"/>
                <a:sym typeface="Trebuchet MS"/>
              </a:rPr>
              <a:t>têm apresentado </a:t>
            </a:r>
            <a:r>
              <a:rPr lang="en-US" sz="2000" b="1">
                <a:solidFill>
                  <a:srgbClr val="262626"/>
                </a:solidFill>
                <a:latin typeface="Trebuchet MS"/>
                <a:ea typeface="Trebuchet MS"/>
                <a:cs typeface="Trebuchet MS"/>
                <a:sym typeface="Trebuchet MS"/>
              </a:rPr>
              <a:t>surtos sazonais </a:t>
            </a:r>
            <a:r>
              <a:rPr lang="en-US" sz="2000" baseline="30000">
                <a:solidFill>
                  <a:srgbClr val="262626"/>
                </a:solidFill>
                <a:latin typeface="Trebuchet MS"/>
                <a:ea typeface="Trebuchet MS"/>
                <a:cs typeface="Trebuchet MS"/>
                <a:sym typeface="Trebuchet MS"/>
              </a:rPr>
              <a:t>3</a:t>
            </a:r>
            <a:endParaRPr/>
          </a:p>
        </p:txBody>
      </p:sp>
      <p:sp>
        <p:nvSpPr>
          <p:cNvPr id="16165" name="Google Shape;16165;p144"/>
          <p:cNvSpPr/>
          <p:nvPr/>
        </p:nvSpPr>
        <p:spPr>
          <a:xfrm>
            <a:off x="179653" y="1845407"/>
            <a:ext cx="2571600" cy="3687900"/>
          </a:xfrm>
          <a:prstGeom prst="rect">
            <a:avLst/>
          </a:prstGeom>
          <a:solidFill>
            <a:srgbClr val="F2F2F2"/>
          </a:solidFill>
          <a:ln>
            <a:noFill/>
          </a:ln>
        </p:spPr>
        <p:txBody>
          <a:bodyPr spcFirstLastPara="1" wrap="square" lIns="0" tIns="900000" rIns="0" bIns="45700" anchor="t" anchorCtr="0">
            <a:noAutofit/>
          </a:bodyPr>
          <a:lstStyle/>
          <a:p>
            <a:pPr marL="0" marR="0" lvl="0" indent="0" algn="ctr" rtl="0">
              <a:lnSpc>
                <a:spcPct val="100000"/>
              </a:lnSpc>
              <a:spcBef>
                <a:spcPts val="0"/>
              </a:spcBef>
              <a:spcAft>
                <a:spcPts val="0"/>
              </a:spcAft>
              <a:buClr>
                <a:srgbClr val="262626"/>
              </a:buClr>
              <a:buSzPts val="1600"/>
              <a:buFont typeface="Trebuchet MS"/>
              <a:buNone/>
            </a:pPr>
            <a:r>
              <a:rPr lang="en-US" sz="1600" b="1">
                <a:solidFill>
                  <a:srgbClr val="262626"/>
                </a:solidFill>
                <a:latin typeface="Trebuchet MS"/>
                <a:ea typeface="Trebuchet MS"/>
                <a:cs typeface="Trebuchet MS"/>
                <a:sym typeface="Trebuchet MS"/>
              </a:rPr>
              <a:t>Principal causa </a:t>
            </a:r>
            <a:br>
              <a:rPr lang="en-US" sz="1600" b="1">
                <a:solidFill>
                  <a:srgbClr val="262626"/>
                </a:solidFill>
                <a:latin typeface="Trebuchet MS"/>
                <a:ea typeface="Trebuchet MS"/>
                <a:cs typeface="Trebuchet MS"/>
                <a:sym typeface="Trebuchet MS"/>
              </a:rPr>
            </a:br>
            <a:r>
              <a:rPr lang="en-US" sz="1600" b="1">
                <a:solidFill>
                  <a:srgbClr val="262626"/>
                </a:solidFill>
                <a:latin typeface="Trebuchet MS"/>
                <a:ea typeface="Trebuchet MS"/>
                <a:cs typeface="Trebuchet MS"/>
                <a:sym typeface="Trebuchet MS"/>
              </a:rPr>
              <a:t>de DTRI </a:t>
            </a:r>
            <a:r>
              <a:rPr lang="en-US" sz="1600">
                <a:solidFill>
                  <a:srgbClr val="262626"/>
                </a:solidFill>
                <a:latin typeface="Trebuchet MS"/>
                <a:ea typeface="Trebuchet MS"/>
                <a:cs typeface="Trebuchet MS"/>
                <a:sym typeface="Trebuchet MS"/>
              </a:rPr>
              <a:t>entre crianças </a:t>
            </a:r>
            <a:br>
              <a:rPr lang="en-US" sz="1600">
                <a:solidFill>
                  <a:srgbClr val="262626"/>
                </a:solidFill>
                <a:latin typeface="Trebuchet MS"/>
                <a:ea typeface="Trebuchet MS"/>
                <a:cs typeface="Trebuchet MS"/>
                <a:sym typeface="Trebuchet MS"/>
              </a:rPr>
            </a:br>
            <a:r>
              <a:rPr lang="en-US" sz="1600">
                <a:solidFill>
                  <a:srgbClr val="262626"/>
                </a:solidFill>
                <a:latin typeface="Trebuchet MS"/>
                <a:ea typeface="Trebuchet MS"/>
                <a:cs typeface="Trebuchet MS"/>
                <a:sym typeface="Trebuchet MS"/>
              </a:rPr>
              <a:t>&lt; 5 anos no mundo </a:t>
            </a:r>
            <a:r>
              <a:rPr lang="en-US" sz="1600" baseline="30000">
                <a:solidFill>
                  <a:srgbClr val="262626"/>
                </a:solidFill>
                <a:latin typeface="Trebuchet MS"/>
                <a:ea typeface="Trebuchet MS"/>
                <a:cs typeface="Trebuchet MS"/>
                <a:sym typeface="Trebuchet MS"/>
              </a:rPr>
              <a:t>1</a:t>
            </a:r>
            <a:endParaRPr/>
          </a:p>
          <a:p>
            <a:pPr marL="0" marR="0" lvl="0" indent="0" algn="ctr" rtl="0">
              <a:lnSpc>
                <a:spcPct val="100000"/>
              </a:lnSpc>
              <a:spcBef>
                <a:spcPts val="0"/>
              </a:spcBef>
              <a:spcAft>
                <a:spcPts val="0"/>
              </a:spcAft>
              <a:buClr>
                <a:srgbClr val="262626"/>
              </a:buClr>
              <a:buSzPts val="1600"/>
              <a:buFont typeface="Trebuchet MS"/>
              <a:buNone/>
            </a:pPr>
            <a:br>
              <a:rPr lang="en-US" sz="1600">
                <a:solidFill>
                  <a:srgbClr val="262626"/>
                </a:solidFill>
                <a:latin typeface="Trebuchet MS"/>
                <a:ea typeface="Trebuchet MS"/>
                <a:cs typeface="Trebuchet MS"/>
                <a:sym typeface="Trebuchet MS"/>
              </a:rPr>
            </a:br>
            <a:r>
              <a:rPr lang="en-US" sz="1400">
                <a:solidFill>
                  <a:srgbClr val="262626"/>
                </a:solidFill>
                <a:latin typeface="Trebuchet MS"/>
                <a:ea typeface="Trebuchet MS"/>
                <a:cs typeface="Trebuchet MS"/>
                <a:sym typeface="Trebuchet MS"/>
              </a:rPr>
              <a:t>O </a:t>
            </a:r>
            <a:r>
              <a:rPr lang="en-US" sz="1400" b="1">
                <a:solidFill>
                  <a:srgbClr val="262626"/>
                </a:solidFill>
                <a:latin typeface="Trebuchet MS"/>
                <a:ea typeface="Trebuchet MS"/>
                <a:cs typeface="Trebuchet MS"/>
                <a:sym typeface="Trebuchet MS"/>
              </a:rPr>
              <a:t>VSR</a:t>
            </a:r>
            <a:r>
              <a:rPr lang="en-US" sz="1400">
                <a:solidFill>
                  <a:srgbClr val="262626"/>
                </a:solidFill>
                <a:latin typeface="Trebuchet MS"/>
                <a:ea typeface="Trebuchet MS"/>
                <a:cs typeface="Trebuchet MS"/>
                <a:sym typeface="Trebuchet MS"/>
              </a:rPr>
              <a:t> é responsável </a:t>
            </a:r>
            <a:r>
              <a:rPr lang="en-US" sz="1400" b="1">
                <a:solidFill>
                  <a:srgbClr val="262626"/>
                </a:solidFill>
                <a:latin typeface="Trebuchet MS"/>
                <a:ea typeface="Trebuchet MS"/>
                <a:cs typeface="Trebuchet MS"/>
                <a:sym typeface="Trebuchet MS"/>
              </a:rPr>
              <a:t>por 50-80%  de todas as hospitalizações </a:t>
            </a:r>
            <a:br>
              <a:rPr lang="en-US" sz="1400" b="1">
                <a:solidFill>
                  <a:srgbClr val="262626"/>
                </a:solidFill>
                <a:latin typeface="Trebuchet MS"/>
                <a:ea typeface="Trebuchet MS"/>
                <a:cs typeface="Trebuchet MS"/>
                <a:sym typeface="Trebuchet MS"/>
              </a:rPr>
            </a:br>
            <a:r>
              <a:rPr lang="en-US" sz="1400" b="1">
                <a:solidFill>
                  <a:srgbClr val="262626"/>
                </a:solidFill>
                <a:latin typeface="Trebuchet MS"/>
                <a:ea typeface="Trebuchet MS"/>
                <a:cs typeface="Trebuchet MS"/>
                <a:sym typeface="Trebuchet MS"/>
              </a:rPr>
              <a:t>por bronquiolite viral</a:t>
            </a:r>
            <a:r>
              <a:rPr lang="en-US" sz="1400">
                <a:solidFill>
                  <a:srgbClr val="262626"/>
                </a:solidFill>
                <a:latin typeface="Trebuchet MS"/>
                <a:ea typeface="Trebuchet MS"/>
                <a:cs typeface="Trebuchet MS"/>
                <a:sym typeface="Trebuchet MS"/>
              </a:rPr>
              <a:t> durante epidemias sazonais na América do Norte.</a:t>
            </a:r>
            <a:r>
              <a:rPr lang="en-US" sz="1400" baseline="30000">
                <a:solidFill>
                  <a:srgbClr val="262626"/>
                </a:solidFill>
                <a:latin typeface="Trebuchet MS"/>
                <a:ea typeface="Trebuchet MS"/>
                <a:cs typeface="Trebuchet MS"/>
                <a:sym typeface="Trebuchet MS"/>
              </a:rPr>
              <a:t>2</a:t>
            </a:r>
            <a:endParaRPr/>
          </a:p>
          <a:p>
            <a:pPr marL="0" marR="0" lvl="0" indent="0" algn="ctr" rtl="0">
              <a:lnSpc>
                <a:spcPct val="100000"/>
              </a:lnSpc>
              <a:spcBef>
                <a:spcPts val="0"/>
              </a:spcBef>
              <a:spcAft>
                <a:spcPts val="0"/>
              </a:spcAft>
              <a:buClr>
                <a:schemeClr val="dk1"/>
              </a:buClr>
              <a:buSzPts val="2400"/>
              <a:buFont typeface="Arial"/>
              <a:buNone/>
            </a:pPr>
            <a:endParaRPr sz="2400" b="0" i="0" u="none" strike="noStrike" cap="none" baseline="30000">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dk1"/>
              </a:buClr>
              <a:buSzPts val="2400"/>
              <a:buFont typeface="Arial"/>
              <a:buNone/>
            </a:pPr>
            <a:endParaRPr sz="2400" b="0" i="0" u="none" strike="noStrike" cap="none" baseline="30000">
              <a:solidFill>
                <a:srgbClr val="000000"/>
              </a:solidFill>
              <a:latin typeface="Trebuchet MS"/>
              <a:ea typeface="Trebuchet MS"/>
              <a:cs typeface="Trebuchet MS"/>
              <a:sym typeface="Trebuchet MS"/>
            </a:endParaRPr>
          </a:p>
        </p:txBody>
      </p:sp>
      <p:pic>
        <p:nvPicPr>
          <p:cNvPr id="16166" name="Google Shape;16166;p144"/>
          <p:cNvPicPr preferRelativeResize="0"/>
          <p:nvPr/>
        </p:nvPicPr>
        <p:blipFill rotWithShape="1">
          <a:blip r:embed="rId3">
            <a:alphaModFix/>
          </a:blip>
          <a:srcRect/>
          <a:stretch/>
        </p:blipFill>
        <p:spPr>
          <a:xfrm>
            <a:off x="10306647" y="6445215"/>
            <a:ext cx="1209675" cy="285750"/>
          </a:xfrm>
          <a:prstGeom prst="rect">
            <a:avLst/>
          </a:prstGeom>
          <a:noFill/>
          <a:ln>
            <a:noFill/>
          </a:ln>
        </p:spPr>
      </p:pic>
      <p:sp>
        <p:nvSpPr>
          <p:cNvPr id="16167" name="Google Shape;16167;p144"/>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6168" name="Google Shape;16168;p144"/>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16169" name="Google Shape;16169;p144"/>
          <p:cNvSpPr txBox="1">
            <a:spLocks noGrp="1"/>
          </p:cNvSpPr>
          <p:nvPr>
            <p:ph type="title"/>
          </p:nvPr>
        </p:nvSpPr>
        <p:spPr>
          <a:xfrm>
            <a:off x="446914" y="484632"/>
            <a:ext cx="6475800" cy="3972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0000C9"/>
              </a:buClr>
              <a:buSzPts val="2800"/>
              <a:buFont typeface="Tomorrow"/>
              <a:buNone/>
            </a:pPr>
            <a:r>
              <a:rPr lang="en-US" sz="2800">
                <a:solidFill>
                  <a:srgbClr val="0000C9"/>
                </a:solidFill>
                <a:latin typeface="Tomorrow"/>
                <a:ea typeface="Tomorrow"/>
                <a:cs typeface="Tomorrow"/>
                <a:sym typeface="Tomorrow"/>
              </a:rPr>
              <a:t>Carga da doença pelo VSR em crianças</a:t>
            </a:r>
            <a:endParaRPr sz="2800">
              <a:solidFill>
                <a:srgbClr val="0000C9"/>
              </a:solidFill>
              <a:latin typeface="Tomorrow"/>
              <a:ea typeface="Tomorrow"/>
              <a:cs typeface="Tomorrow"/>
              <a:sym typeface="Tomorrow"/>
            </a:endParaRPr>
          </a:p>
        </p:txBody>
      </p:sp>
      <p:sp>
        <p:nvSpPr>
          <p:cNvPr id="16170" name="Google Shape;16170;p144"/>
          <p:cNvSpPr/>
          <p:nvPr/>
        </p:nvSpPr>
        <p:spPr>
          <a:xfrm>
            <a:off x="5092095" y="1827361"/>
            <a:ext cx="2207100" cy="3699000"/>
          </a:xfrm>
          <a:prstGeom prst="rect">
            <a:avLst/>
          </a:prstGeom>
          <a:solidFill>
            <a:srgbClr val="F2F2F2"/>
          </a:solidFill>
          <a:ln>
            <a:noFill/>
          </a:ln>
        </p:spPr>
        <p:txBody>
          <a:bodyPr spcFirstLastPara="1" wrap="square" lIns="72000" tIns="900000" rIns="72000" bIns="45700" anchor="t" anchorCtr="0">
            <a:noAutofit/>
          </a:bodyPr>
          <a:lstStyle/>
          <a:p>
            <a:pPr marL="0" marR="0" lvl="0" indent="0" algn="ctr" rtl="0">
              <a:lnSpc>
                <a:spcPct val="100000"/>
              </a:lnSpc>
              <a:spcBef>
                <a:spcPts val="0"/>
              </a:spcBef>
              <a:spcAft>
                <a:spcPts val="0"/>
              </a:spcAft>
              <a:buClr>
                <a:srgbClr val="262626"/>
              </a:buClr>
              <a:buSzPts val="2000"/>
              <a:buFont typeface="Arial"/>
              <a:buNone/>
            </a:pPr>
            <a:r>
              <a:rPr lang="en-US" sz="2000">
                <a:solidFill>
                  <a:srgbClr val="262626"/>
                </a:solidFill>
                <a:latin typeface="Arial"/>
                <a:ea typeface="Arial"/>
                <a:cs typeface="Arial"/>
                <a:sym typeface="Arial"/>
              </a:rPr>
              <a:t>A infecção </a:t>
            </a:r>
            <a:br>
              <a:rPr lang="en-US" sz="2000">
                <a:solidFill>
                  <a:srgbClr val="262626"/>
                </a:solidFill>
                <a:latin typeface="Arial"/>
                <a:ea typeface="Arial"/>
                <a:cs typeface="Arial"/>
                <a:sym typeface="Arial"/>
              </a:rPr>
            </a:br>
            <a:r>
              <a:rPr lang="en-US" sz="2000">
                <a:solidFill>
                  <a:srgbClr val="262626"/>
                </a:solidFill>
                <a:latin typeface="Arial"/>
                <a:ea typeface="Arial"/>
                <a:cs typeface="Arial"/>
                <a:sym typeface="Arial"/>
              </a:rPr>
              <a:t>pode levar a </a:t>
            </a:r>
            <a:br>
              <a:rPr lang="en-US" sz="2000">
                <a:solidFill>
                  <a:srgbClr val="262626"/>
                </a:solidFill>
                <a:latin typeface="Arial"/>
                <a:ea typeface="Arial"/>
                <a:cs typeface="Arial"/>
                <a:sym typeface="Arial"/>
              </a:rPr>
            </a:br>
            <a:r>
              <a:rPr lang="en-US" sz="2000" b="1">
                <a:solidFill>
                  <a:srgbClr val="262626"/>
                </a:solidFill>
                <a:latin typeface="Arial"/>
                <a:ea typeface="Arial"/>
                <a:cs typeface="Arial"/>
                <a:sym typeface="Arial"/>
              </a:rPr>
              <a:t>distúrbios respiratórios </a:t>
            </a:r>
            <a:r>
              <a:rPr lang="en-US" sz="2000">
                <a:solidFill>
                  <a:srgbClr val="262626"/>
                </a:solidFill>
                <a:latin typeface="Arial"/>
                <a:ea typeface="Arial"/>
                <a:cs typeface="Arial"/>
                <a:sym typeface="Arial"/>
              </a:rPr>
              <a:t>e </a:t>
            </a:r>
            <a:r>
              <a:rPr lang="en-US" sz="2000" b="1">
                <a:solidFill>
                  <a:srgbClr val="262626"/>
                </a:solidFill>
                <a:latin typeface="Arial"/>
                <a:ea typeface="Arial"/>
                <a:cs typeface="Arial"/>
                <a:sym typeface="Arial"/>
              </a:rPr>
              <a:t>morte</a:t>
            </a:r>
            <a:r>
              <a:rPr lang="en-US" sz="2000">
                <a:solidFill>
                  <a:srgbClr val="262626"/>
                </a:solidFill>
                <a:latin typeface="Arial"/>
                <a:ea typeface="Arial"/>
                <a:cs typeface="Arial"/>
                <a:sym typeface="Arial"/>
              </a:rPr>
              <a:t> </a:t>
            </a:r>
            <a:r>
              <a:rPr lang="en-US" sz="2000" baseline="30000">
                <a:solidFill>
                  <a:srgbClr val="262626"/>
                </a:solidFill>
                <a:latin typeface="Arial"/>
                <a:ea typeface="Arial"/>
                <a:cs typeface="Arial"/>
                <a:sym typeface="Arial"/>
              </a:rPr>
              <a:t>4</a:t>
            </a:r>
            <a:endParaRPr/>
          </a:p>
        </p:txBody>
      </p:sp>
      <p:grpSp>
        <p:nvGrpSpPr>
          <p:cNvPr id="16171" name="Google Shape;16171;p144" descr="Icon of a baby"/>
          <p:cNvGrpSpPr/>
          <p:nvPr/>
        </p:nvGrpSpPr>
        <p:grpSpPr>
          <a:xfrm>
            <a:off x="957211" y="1187383"/>
            <a:ext cx="1371189" cy="1371189"/>
            <a:chOff x="735305" y="1666613"/>
            <a:chExt cx="1371600" cy="1371600"/>
          </a:xfrm>
        </p:grpSpPr>
        <p:sp>
          <p:nvSpPr>
            <p:cNvPr id="16172" name="Google Shape;16172;p144"/>
            <p:cNvSpPr/>
            <p:nvPr/>
          </p:nvSpPr>
          <p:spPr>
            <a:xfrm>
              <a:off x="735305" y="1666613"/>
              <a:ext cx="1371600" cy="1371600"/>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pic>
          <p:nvPicPr>
            <p:cNvPr id="16173" name="Google Shape;16173;p144" descr="Baby outline"/>
            <p:cNvPicPr preferRelativeResize="0"/>
            <p:nvPr/>
          </p:nvPicPr>
          <p:blipFill rotWithShape="1">
            <a:blip r:embed="rId4">
              <a:alphaModFix/>
            </a:blip>
            <a:srcRect/>
            <a:stretch/>
          </p:blipFill>
          <p:spPr>
            <a:xfrm>
              <a:off x="872465" y="1803773"/>
              <a:ext cx="1097280" cy="1097280"/>
            </a:xfrm>
            <a:prstGeom prst="rect">
              <a:avLst/>
            </a:prstGeom>
            <a:noFill/>
            <a:ln>
              <a:noFill/>
            </a:ln>
          </p:spPr>
        </p:pic>
      </p:grpSp>
      <p:grpSp>
        <p:nvGrpSpPr>
          <p:cNvPr id="16174" name="Google Shape;16174;p144" descr="snowflake, leaf, sun, flower icon representing seasons"/>
          <p:cNvGrpSpPr/>
          <p:nvPr/>
        </p:nvGrpSpPr>
        <p:grpSpPr>
          <a:xfrm>
            <a:off x="3254298" y="1159720"/>
            <a:ext cx="1371189" cy="1398849"/>
            <a:chOff x="3105137" y="1680503"/>
            <a:chExt cx="1371600" cy="1399269"/>
          </a:xfrm>
        </p:grpSpPr>
        <p:sp>
          <p:nvSpPr>
            <p:cNvPr id="16175" name="Google Shape;16175;p144"/>
            <p:cNvSpPr/>
            <p:nvPr/>
          </p:nvSpPr>
          <p:spPr>
            <a:xfrm>
              <a:off x="3105137" y="1680503"/>
              <a:ext cx="1371600" cy="1371600"/>
            </a:xfrm>
            <a:prstGeom prst="ellipse">
              <a:avLst/>
            </a:prstGeom>
            <a:solidFill>
              <a:schemeClr val="lt1"/>
            </a:solid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grpSp>
          <p:nvGrpSpPr>
            <p:cNvPr id="16176" name="Google Shape;16176;p144"/>
            <p:cNvGrpSpPr/>
            <p:nvPr/>
          </p:nvGrpSpPr>
          <p:grpSpPr>
            <a:xfrm>
              <a:off x="3116022" y="1720569"/>
              <a:ext cx="1259518" cy="1359203"/>
              <a:chOff x="7619035" y="1672923"/>
              <a:chExt cx="1259518" cy="1359203"/>
            </a:xfrm>
          </p:grpSpPr>
          <p:pic>
            <p:nvPicPr>
              <p:cNvPr id="16177" name="Google Shape;16177;p144" descr="Snowflake outline"/>
              <p:cNvPicPr preferRelativeResize="0"/>
              <p:nvPr/>
            </p:nvPicPr>
            <p:blipFill rotWithShape="1">
              <a:blip r:embed="rId5">
                <a:alphaModFix/>
              </a:blip>
              <a:srcRect/>
              <a:stretch/>
            </p:blipFill>
            <p:spPr>
              <a:xfrm>
                <a:off x="8003588" y="1672923"/>
                <a:ext cx="548640" cy="548640"/>
              </a:xfrm>
              <a:prstGeom prst="rect">
                <a:avLst/>
              </a:prstGeom>
              <a:noFill/>
              <a:ln>
                <a:noFill/>
              </a:ln>
            </p:spPr>
          </p:pic>
          <p:pic>
            <p:nvPicPr>
              <p:cNvPr id="16178" name="Google Shape;16178;p144" descr="Dim (Smaller Sun) outline"/>
              <p:cNvPicPr preferRelativeResize="0"/>
              <p:nvPr/>
            </p:nvPicPr>
            <p:blipFill rotWithShape="1">
              <a:blip r:embed="rId6">
                <a:alphaModFix/>
              </a:blip>
              <a:srcRect/>
              <a:stretch/>
            </p:blipFill>
            <p:spPr>
              <a:xfrm>
                <a:off x="7928754" y="2300606"/>
                <a:ext cx="731520" cy="731520"/>
              </a:xfrm>
              <a:prstGeom prst="rect">
                <a:avLst/>
              </a:prstGeom>
              <a:noFill/>
              <a:ln>
                <a:noFill/>
              </a:ln>
            </p:spPr>
          </p:pic>
          <p:pic>
            <p:nvPicPr>
              <p:cNvPr id="16179" name="Google Shape;16179;p144" descr="Maple Leaf outline"/>
              <p:cNvPicPr preferRelativeResize="0"/>
              <p:nvPr/>
            </p:nvPicPr>
            <p:blipFill rotWithShape="1">
              <a:blip r:embed="rId7">
                <a:alphaModFix/>
              </a:blip>
              <a:srcRect/>
              <a:stretch/>
            </p:blipFill>
            <p:spPr>
              <a:xfrm>
                <a:off x="8421353" y="2043773"/>
                <a:ext cx="457200" cy="457200"/>
              </a:xfrm>
              <a:prstGeom prst="rect">
                <a:avLst/>
              </a:prstGeom>
              <a:noFill/>
              <a:ln>
                <a:noFill/>
              </a:ln>
            </p:spPr>
          </p:pic>
          <p:pic>
            <p:nvPicPr>
              <p:cNvPr id="16180" name="Google Shape;16180;p144" descr="Flower without stem outline"/>
              <p:cNvPicPr preferRelativeResize="0"/>
              <p:nvPr/>
            </p:nvPicPr>
            <p:blipFill rotWithShape="1">
              <a:blip r:embed="rId8">
                <a:alphaModFix/>
              </a:blip>
              <a:srcRect/>
              <a:stretch/>
            </p:blipFill>
            <p:spPr>
              <a:xfrm>
                <a:off x="7619035" y="2021195"/>
                <a:ext cx="548640" cy="548640"/>
              </a:xfrm>
              <a:prstGeom prst="rect">
                <a:avLst/>
              </a:prstGeom>
              <a:noFill/>
              <a:ln>
                <a:noFill/>
              </a:ln>
            </p:spPr>
          </p:pic>
        </p:grpSp>
      </p:grpSp>
      <p:sp>
        <p:nvSpPr>
          <p:cNvPr id="16181" name="Google Shape;16181;p144"/>
          <p:cNvSpPr/>
          <p:nvPr/>
        </p:nvSpPr>
        <p:spPr>
          <a:xfrm>
            <a:off x="9769583" y="1827361"/>
            <a:ext cx="2124000" cy="3699000"/>
          </a:xfrm>
          <a:prstGeom prst="rect">
            <a:avLst/>
          </a:prstGeom>
          <a:solidFill>
            <a:srgbClr val="F2F2F2"/>
          </a:solidFill>
          <a:ln>
            <a:noFill/>
          </a:ln>
        </p:spPr>
        <p:txBody>
          <a:bodyPr spcFirstLastPara="1" wrap="square" lIns="72000" tIns="900000" rIns="72000" bIns="45700" anchor="t" anchorCtr="0">
            <a:noAutofit/>
          </a:bodyPr>
          <a:lstStyle/>
          <a:p>
            <a:pPr marL="0" marR="0" lvl="0" indent="0" algn="ctr" rtl="0">
              <a:lnSpc>
                <a:spcPct val="100000"/>
              </a:lnSpc>
              <a:spcBef>
                <a:spcPts val="0"/>
              </a:spcBef>
              <a:spcAft>
                <a:spcPts val="0"/>
              </a:spcAft>
              <a:buClr>
                <a:srgbClr val="262626"/>
              </a:buClr>
              <a:buSzPts val="2000"/>
              <a:buFont typeface="Arial"/>
              <a:buNone/>
            </a:pPr>
            <a:r>
              <a:rPr lang="en-US" sz="2000">
                <a:solidFill>
                  <a:srgbClr val="262626"/>
                </a:solidFill>
                <a:latin typeface="Arial"/>
                <a:ea typeface="Arial"/>
                <a:cs typeface="Arial"/>
                <a:sym typeface="Arial"/>
              </a:rPr>
              <a:t>Associada a </a:t>
            </a:r>
            <a:r>
              <a:rPr lang="en-US" sz="2000" b="1">
                <a:solidFill>
                  <a:srgbClr val="262626"/>
                </a:solidFill>
                <a:latin typeface="Arial"/>
                <a:ea typeface="Arial"/>
                <a:cs typeface="Arial"/>
                <a:sym typeface="Arial"/>
              </a:rPr>
              <a:t>sequelas</a:t>
            </a:r>
            <a:r>
              <a:rPr lang="en-US" sz="2000">
                <a:solidFill>
                  <a:srgbClr val="262626"/>
                </a:solidFill>
                <a:latin typeface="Arial"/>
                <a:ea typeface="Arial"/>
                <a:cs typeface="Arial"/>
                <a:sym typeface="Arial"/>
              </a:rPr>
              <a:t> a longo prazo, como </a:t>
            </a:r>
            <a:r>
              <a:rPr lang="en-US" sz="2000" b="1">
                <a:solidFill>
                  <a:srgbClr val="262626"/>
                </a:solidFill>
                <a:latin typeface="Arial"/>
                <a:ea typeface="Arial"/>
                <a:cs typeface="Arial"/>
                <a:sym typeface="Arial"/>
              </a:rPr>
              <a:t>respiração ruidosa e asma </a:t>
            </a:r>
            <a:r>
              <a:rPr lang="en-US" sz="2000" baseline="30000">
                <a:solidFill>
                  <a:srgbClr val="262626"/>
                </a:solidFill>
                <a:latin typeface="Arial"/>
                <a:ea typeface="Arial"/>
                <a:cs typeface="Arial"/>
                <a:sym typeface="Arial"/>
              </a:rPr>
              <a:t>6-7</a:t>
            </a:r>
            <a:endParaRPr/>
          </a:p>
        </p:txBody>
      </p:sp>
      <p:grpSp>
        <p:nvGrpSpPr>
          <p:cNvPr id="16182" name="Google Shape;16182;p144" descr="Icon of lungs"/>
          <p:cNvGrpSpPr/>
          <p:nvPr/>
        </p:nvGrpSpPr>
        <p:grpSpPr>
          <a:xfrm>
            <a:off x="5551387" y="1187383"/>
            <a:ext cx="1371189" cy="1371189"/>
            <a:chOff x="5419111" y="1666613"/>
            <a:chExt cx="1371600" cy="1371600"/>
          </a:xfrm>
        </p:grpSpPr>
        <p:sp>
          <p:nvSpPr>
            <p:cNvPr id="16183" name="Google Shape;16183;p144" descr="Icon of a pair of lungs"/>
            <p:cNvSpPr/>
            <p:nvPr/>
          </p:nvSpPr>
          <p:spPr>
            <a:xfrm>
              <a:off x="5419111" y="1666613"/>
              <a:ext cx="1371600" cy="1371600"/>
            </a:xfrm>
            <a:prstGeom prst="ellipse">
              <a:avLst/>
            </a:prstGeom>
            <a:solidFill>
              <a:schemeClr val="lt1"/>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pic>
          <p:nvPicPr>
            <p:cNvPr id="16184" name="Google Shape;16184;p144" descr="Lungs outline"/>
            <p:cNvPicPr preferRelativeResize="0"/>
            <p:nvPr/>
          </p:nvPicPr>
          <p:blipFill rotWithShape="1">
            <a:blip r:embed="rId9">
              <a:alphaModFix/>
            </a:blip>
            <a:srcRect/>
            <a:stretch/>
          </p:blipFill>
          <p:spPr>
            <a:xfrm>
              <a:off x="5556271" y="1803773"/>
              <a:ext cx="1097280" cy="1097280"/>
            </a:xfrm>
            <a:prstGeom prst="rect">
              <a:avLst/>
            </a:prstGeom>
            <a:noFill/>
            <a:ln>
              <a:noFill/>
            </a:ln>
          </p:spPr>
        </p:pic>
      </p:grpSp>
      <p:grpSp>
        <p:nvGrpSpPr>
          <p:cNvPr id="16185" name="Google Shape;16185;p144"/>
          <p:cNvGrpSpPr/>
          <p:nvPr/>
        </p:nvGrpSpPr>
        <p:grpSpPr>
          <a:xfrm>
            <a:off x="7848782" y="1187449"/>
            <a:ext cx="1371300" cy="1371300"/>
            <a:chOff x="7710615" y="1667072"/>
            <a:chExt cx="1371300" cy="1371300"/>
          </a:xfrm>
        </p:grpSpPr>
        <p:sp>
          <p:nvSpPr>
            <p:cNvPr id="16186" name="Google Shape;16186;p144"/>
            <p:cNvSpPr/>
            <p:nvPr/>
          </p:nvSpPr>
          <p:spPr>
            <a:xfrm>
              <a:off x="7710615" y="1667072"/>
              <a:ext cx="1371300" cy="1371300"/>
            </a:xfrm>
            <a:prstGeom prst="ellipse">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pic>
          <p:nvPicPr>
            <p:cNvPr id="16187" name="Google Shape;16187;p144"/>
            <p:cNvPicPr preferRelativeResize="0"/>
            <p:nvPr/>
          </p:nvPicPr>
          <p:blipFill rotWithShape="1">
            <a:blip r:embed="rId10">
              <a:alphaModFix/>
            </a:blip>
            <a:srcRect/>
            <a:stretch/>
          </p:blipFill>
          <p:spPr>
            <a:xfrm>
              <a:off x="7953242" y="1971484"/>
              <a:ext cx="885988" cy="885988"/>
            </a:xfrm>
            <a:prstGeom prst="rect">
              <a:avLst/>
            </a:prstGeom>
            <a:noFill/>
            <a:ln>
              <a:noFill/>
            </a:ln>
          </p:spPr>
        </p:pic>
      </p:grpSp>
      <p:grpSp>
        <p:nvGrpSpPr>
          <p:cNvPr id="16188" name="Google Shape;16188;p144"/>
          <p:cNvGrpSpPr/>
          <p:nvPr/>
        </p:nvGrpSpPr>
        <p:grpSpPr>
          <a:xfrm>
            <a:off x="10145962" y="1187449"/>
            <a:ext cx="1371300" cy="1371300"/>
            <a:chOff x="10005155" y="1667072"/>
            <a:chExt cx="1371300" cy="1371300"/>
          </a:xfrm>
        </p:grpSpPr>
        <p:sp>
          <p:nvSpPr>
            <p:cNvPr id="16189" name="Google Shape;16189;p144" descr="Icon of an inhaler"/>
            <p:cNvSpPr/>
            <p:nvPr/>
          </p:nvSpPr>
          <p:spPr>
            <a:xfrm>
              <a:off x="10005155" y="1667072"/>
              <a:ext cx="1371300" cy="1371300"/>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Arial"/>
                <a:buNone/>
              </a:pPr>
              <a:endParaRPr sz="1799" b="0" i="0" u="none" strike="noStrike" cap="none">
                <a:solidFill>
                  <a:srgbClr val="FFFFFF"/>
                </a:solidFill>
                <a:latin typeface="Arial"/>
                <a:ea typeface="Arial"/>
                <a:cs typeface="Arial"/>
                <a:sym typeface="Arial"/>
              </a:endParaRPr>
            </a:p>
          </p:txBody>
        </p:sp>
        <p:pic>
          <p:nvPicPr>
            <p:cNvPr id="16190" name="Google Shape;16190;p144"/>
            <p:cNvPicPr preferRelativeResize="0"/>
            <p:nvPr/>
          </p:nvPicPr>
          <p:blipFill rotWithShape="1">
            <a:blip r:embed="rId11">
              <a:alphaModFix/>
            </a:blip>
            <a:srcRect/>
            <a:stretch/>
          </p:blipFill>
          <p:spPr>
            <a:xfrm>
              <a:off x="10311908" y="1943101"/>
              <a:ext cx="757736" cy="826620"/>
            </a:xfrm>
            <a:prstGeom prst="rect">
              <a:avLst/>
            </a:prstGeom>
            <a:noFill/>
            <a:ln>
              <a:noFill/>
            </a:ln>
          </p:spPr>
        </p:pic>
      </p:grpSp>
      <p:sp>
        <p:nvSpPr>
          <p:cNvPr id="16191" name="Google Shape;16191;p144"/>
          <p:cNvSpPr txBox="1"/>
          <p:nvPr/>
        </p:nvSpPr>
        <p:spPr>
          <a:xfrm>
            <a:off x="1861669" y="5965135"/>
            <a:ext cx="8028600" cy="89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b="1">
                <a:solidFill>
                  <a:srgbClr val="0000CA"/>
                </a:solidFill>
                <a:latin typeface="Trebuchet MS"/>
                <a:ea typeface="Trebuchet MS"/>
                <a:cs typeface="Trebuchet MS"/>
                <a:sym typeface="Trebuchet MS"/>
              </a:rPr>
              <a:t>1</a:t>
            </a:r>
            <a:r>
              <a:rPr lang="en-US" sz="700">
                <a:solidFill>
                  <a:srgbClr val="415262"/>
                </a:solidFill>
                <a:latin typeface="Trebuchet MS"/>
                <a:ea typeface="Trebuchet MS"/>
                <a:cs typeface="Trebuchet MS"/>
                <a:sym typeface="Trebuchet MS"/>
              </a:rPr>
              <a:t>. Shi T et al. Global, regional, and national disease burden estimates of acute lower respiratory infections due to respiratory syncytial virus in young children in 2015: a systematic review and modelling study. Lancet 2017;390:946-958; </a:t>
            </a:r>
            <a:r>
              <a:rPr lang="en-US" sz="700" b="1">
                <a:solidFill>
                  <a:srgbClr val="0000CA"/>
                </a:solidFill>
                <a:latin typeface="Trebuchet MS"/>
                <a:ea typeface="Trebuchet MS"/>
                <a:cs typeface="Trebuchet MS"/>
                <a:sym typeface="Trebuchet MS"/>
              </a:rPr>
              <a:t>2.</a:t>
            </a:r>
            <a:r>
              <a:rPr lang="en-US" sz="700">
                <a:solidFill>
                  <a:srgbClr val="415262"/>
                </a:solidFill>
                <a:latin typeface="Trebuchet MS"/>
                <a:ea typeface="Trebuchet MS"/>
                <a:cs typeface="Trebuchet MS"/>
                <a:sym typeface="Trebuchet MS"/>
              </a:rPr>
              <a:t> Meissner HC. Viral Bronchiolitis in Children.  N Engl J Med 2016;374:62-72; </a:t>
            </a:r>
            <a:r>
              <a:rPr lang="en-US" sz="700" b="1">
                <a:solidFill>
                  <a:srgbClr val="0000CA"/>
                </a:solidFill>
                <a:latin typeface="Trebuchet MS"/>
                <a:ea typeface="Trebuchet MS"/>
                <a:cs typeface="Trebuchet MS"/>
                <a:sym typeface="Trebuchet MS"/>
              </a:rPr>
              <a:t>3.</a:t>
            </a:r>
            <a:r>
              <a:rPr lang="en-US" sz="700">
                <a:solidFill>
                  <a:srgbClr val="415262"/>
                </a:solidFill>
                <a:latin typeface="Trebuchet MS"/>
                <a:ea typeface="Trebuchet MS"/>
                <a:cs typeface="Trebuchet MS"/>
                <a:sym typeface="Trebuchet MS"/>
              </a:rPr>
              <a:t> Li Y et al. Global patterns in monthly activity of influenza virus, respiratory syncytial virus, parainfluenza virus, and metapneumovirus: a systematic analysis. Lancet Glob Health 2019;7:e1031-e1045;</a:t>
            </a:r>
            <a:r>
              <a:rPr lang="en-US" sz="700" b="1">
                <a:solidFill>
                  <a:srgbClr val="0000CA"/>
                </a:solidFill>
                <a:latin typeface="Trebuchet MS"/>
                <a:ea typeface="Trebuchet MS"/>
                <a:cs typeface="Trebuchet MS"/>
                <a:sym typeface="Trebuchet MS"/>
              </a:rPr>
              <a:t> 4</a:t>
            </a:r>
            <a:r>
              <a:rPr lang="en-US" sz="700">
                <a:solidFill>
                  <a:srgbClr val="415262"/>
                </a:solidFill>
                <a:latin typeface="Trebuchet MS"/>
                <a:ea typeface="Trebuchet MS"/>
                <a:cs typeface="Trebuchet MS"/>
                <a:sym typeface="Trebuchet MS"/>
              </a:rPr>
              <a:t>. Byington CL et al. Respiratory syncytial virus-associated mortality in hospitalized infants and young children. Pediatrics 2015;135:e24-e31; </a:t>
            </a:r>
            <a:r>
              <a:rPr lang="en-US" sz="700" b="1">
                <a:solidFill>
                  <a:srgbClr val="0000CA"/>
                </a:solidFill>
                <a:latin typeface="Trebuchet MS"/>
                <a:ea typeface="Trebuchet MS"/>
                <a:cs typeface="Trebuchet MS"/>
                <a:sym typeface="Trebuchet MS"/>
              </a:rPr>
              <a:t>5.</a:t>
            </a:r>
            <a:r>
              <a:rPr lang="en-US" sz="700">
                <a:solidFill>
                  <a:srgbClr val="415262"/>
                </a:solidFill>
                <a:latin typeface="Trebuchet MS"/>
                <a:ea typeface="Trebuchet MS"/>
                <a:cs typeface="Trebuchet MS"/>
                <a:sym typeface="Trebuchet MS"/>
              </a:rPr>
              <a:t> Li Y et al. Global, regional, and national disease burden estimates of acute lower respiratory infections due to respiratory syncytial virus in children younger than 5 years in 2019: a systematic analysis. Lancet 2022;399:2047-2064; </a:t>
            </a:r>
            <a:r>
              <a:rPr lang="en-US" sz="700" b="1">
                <a:solidFill>
                  <a:srgbClr val="0000CA"/>
                </a:solidFill>
                <a:latin typeface="Trebuchet MS"/>
                <a:ea typeface="Trebuchet MS"/>
                <a:cs typeface="Trebuchet MS"/>
                <a:sym typeface="Trebuchet MS"/>
              </a:rPr>
              <a:t>6. </a:t>
            </a:r>
            <a:r>
              <a:rPr lang="en-US" sz="700">
                <a:solidFill>
                  <a:srgbClr val="415262"/>
                </a:solidFill>
                <a:latin typeface="Trebuchet MS"/>
                <a:ea typeface="Trebuchet MS"/>
                <a:cs typeface="Trebuchet MS"/>
                <a:sym typeface="Trebuchet MS"/>
              </a:rPr>
              <a:t>Fauroux B. et al. The Burden and Long-term Respiratory Morbidity Associated with Respiratory Syncytial Virus Infection in Early Childhood. Infect Dis Ther 2017;6:173-197; </a:t>
            </a:r>
            <a:r>
              <a:rPr lang="en-US" sz="700" b="1">
                <a:solidFill>
                  <a:srgbClr val="0000CA"/>
                </a:solidFill>
                <a:latin typeface="Trebuchet MS"/>
                <a:ea typeface="Trebuchet MS"/>
                <a:cs typeface="Trebuchet MS"/>
                <a:sym typeface="Trebuchet MS"/>
              </a:rPr>
              <a:t>7</a:t>
            </a:r>
            <a:r>
              <a:rPr lang="en-US" sz="700">
                <a:solidFill>
                  <a:srgbClr val="415262"/>
                </a:solidFill>
                <a:latin typeface="Trebuchet MS"/>
                <a:ea typeface="Trebuchet MS"/>
                <a:cs typeface="Trebuchet MS"/>
                <a:sym typeface="Trebuchet MS"/>
              </a:rPr>
              <a:t>. Blanken MO et al. Respiratory Syncytial Virus and Recurrent Wheeze in Healthy Preterm Infants. N Engl J Med 2013;368:1791-1799. </a:t>
            </a:r>
            <a:endParaRPr/>
          </a:p>
        </p:txBody>
      </p:sp>
      <p:sp>
        <p:nvSpPr>
          <p:cNvPr id="16192" name="Google Shape;16192;p144"/>
          <p:cNvSpPr txBox="1"/>
          <p:nvPr/>
        </p:nvSpPr>
        <p:spPr>
          <a:xfrm>
            <a:off x="1861669" y="5781239"/>
            <a:ext cx="3426600" cy="183900"/>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0095FF"/>
              </a:buClr>
              <a:buSzPts val="595"/>
              <a:buFont typeface="Trebuchet MS"/>
              <a:buNone/>
            </a:pPr>
            <a:r>
              <a:rPr lang="en-US" sz="700" dirty="0">
                <a:solidFill>
                  <a:srgbClr val="415262"/>
                </a:solidFill>
                <a:latin typeface="Trebuchet MS"/>
                <a:ea typeface="Trebuchet MS"/>
                <a:cs typeface="Trebuchet MS"/>
                <a:sym typeface="Trebuchet MS"/>
              </a:rPr>
              <a:t>DTRI: </a:t>
            </a:r>
            <a:r>
              <a:rPr lang="en-US" sz="700" dirty="0" err="1">
                <a:solidFill>
                  <a:srgbClr val="415262"/>
                </a:solidFill>
                <a:latin typeface="Trebuchet MS"/>
                <a:ea typeface="Trebuchet MS"/>
                <a:cs typeface="Trebuchet MS"/>
                <a:sym typeface="Trebuchet MS"/>
              </a:rPr>
              <a:t>Doença</a:t>
            </a:r>
            <a:r>
              <a:rPr lang="en-US" sz="700" dirty="0">
                <a:solidFill>
                  <a:srgbClr val="415262"/>
                </a:solidFill>
                <a:latin typeface="Trebuchet MS"/>
                <a:ea typeface="Trebuchet MS"/>
                <a:cs typeface="Trebuchet MS"/>
                <a:sym typeface="Trebuchet MS"/>
              </a:rPr>
              <a:t> do </a:t>
            </a:r>
            <a:r>
              <a:rPr lang="en-US" sz="700" dirty="0" err="1">
                <a:solidFill>
                  <a:srgbClr val="415262"/>
                </a:solidFill>
                <a:latin typeface="Trebuchet MS"/>
                <a:ea typeface="Trebuchet MS"/>
                <a:cs typeface="Trebuchet MS"/>
                <a:sym typeface="Trebuchet MS"/>
              </a:rPr>
              <a:t>trato</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respiratório</a:t>
            </a:r>
            <a:r>
              <a:rPr lang="en-US" sz="700" dirty="0">
                <a:solidFill>
                  <a:srgbClr val="415262"/>
                </a:solidFill>
                <a:latin typeface="Trebuchet MS"/>
                <a:ea typeface="Trebuchet MS"/>
                <a:cs typeface="Trebuchet MS"/>
                <a:sym typeface="Trebuchet MS"/>
              </a:rPr>
              <a:t> inferior; VSR: </a:t>
            </a:r>
            <a:r>
              <a:rPr lang="en-US" sz="700" dirty="0" err="1">
                <a:solidFill>
                  <a:srgbClr val="415262"/>
                </a:solidFill>
                <a:latin typeface="Trebuchet MS"/>
                <a:ea typeface="Trebuchet MS"/>
                <a:cs typeface="Trebuchet MS"/>
                <a:sym typeface="Trebuchet MS"/>
              </a:rPr>
              <a:t>vírus</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sincicial</a:t>
            </a:r>
            <a:r>
              <a:rPr lang="en-US" sz="700" dirty="0">
                <a:solidFill>
                  <a:srgbClr val="415262"/>
                </a:solidFill>
                <a:latin typeface="Trebuchet MS"/>
                <a:ea typeface="Trebuchet MS"/>
                <a:cs typeface="Trebuchet MS"/>
                <a:sym typeface="Trebuchet MS"/>
              </a:rPr>
              <a:t> </a:t>
            </a:r>
            <a:r>
              <a:rPr lang="en-US" sz="700" dirty="0" err="1">
                <a:solidFill>
                  <a:srgbClr val="415262"/>
                </a:solidFill>
                <a:latin typeface="Trebuchet MS"/>
                <a:ea typeface="Trebuchet MS"/>
                <a:cs typeface="Trebuchet MS"/>
                <a:sym typeface="Trebuchet MS"/>
              </a:rPr>
              <a:t>respiratório</a:t>
            </a:r>
            <a:endParaRPr dirty="0"/>
          </a:p>
        </p:txBody>
      </p:sp>
      <p:sp>
        <p:nvSpPr>
          <p:cNvPr id="2" name="Retângulo 1">
            <a:extLst>
              <a:ext uri="{FF2B5EF4-FFF2-40B4-BE49-F238E27FC236}">
                <a16:creationId xmlns:a16="http://schemas.microsoft.com/office/drawing/2014/main" id="{3F7F6430-3522-5636-8BF5-2CEC44D27BDE}"/>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7E5DB838-FAED-5125-DB4A-884AE04C90A5}"/>
              </a:ext>
            </a:extLst>
          </p:cNvPr>
          <p:cNvPicPr preferRelativeResize="0"/>
          <p:nvPr/>
        </p:nvPicPr>
        <p:blipFill rotWithShape="1">
          <a:blip r:embed="rId12">
            <a:alphaModFix/>
          </a:blip>
          <a:srcRect/>
          <a:stretch/>
        </p:blipFill>
        <p:spPr>
          <a:xfrm>
            <a:off x="533400" y="6399091"/>
            <a:ext cx="706245" cy="2784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16171"/>
                                        </p:tgtEl>
                                        <p:attrNameLst>
                                          <p:attrName>style.visibility</p:attrName>
                                        </p:attrNameLst>
                                      </p:cBhvr>
                                      <p:to>
                                        <p:strVal val="visible"/>
                                      </p:to>
                                    </p:set>
                                    <p:anim calcmode="lin" valueType="num">
                                      <p:cBhvr additive="base">
                                        <p:cTn id="7" dur="500"/>
                                        <p:tgtEl>
                                          <p:spTgt spid="16171"/>
                                        </p:tgtEl>
                                        <p:attrNameLst>
                                          <p:attrName>ppt_w</p:attrName>
                                        </p:attrNameLst>
                                      </p:cBhvr>
                                      <p:tavLst>
                                        <p:tav tm="0">
                                          <p:val>
                                            <p:strVal val="0"/>
                                          </p:val>
                                        </p:tav>
                                        <p:tav tm="100000">
                                          <p:val>
                                            <p:strVal val="#ppt_w"/>
                                          </p:val>
                                        </p:tav>
                                      </p:tavLst>
                                    </p:anim>
                                    <p:anim calcmode="lin" valueType="num">
                                      <p:cBhvr additive="base">
                                        <p:cTn id="8" dur="500"/>
                                        <p:tgtEl>
                                          <p:spTgt spid="16171"/>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500"/>
                                  </p:stCondLst>
                                  <p:childTnLst>
                                    <p:set>
                                      <p:cBhvr>
                                        <p:cTn id="11" dur="1" fill="hold">
                                          <p:stCondLst>
                                            <p:cond delay="0"/>
                                          </p:stCondLst>
                                        </p:cTn>
                                        <p:tgtEl>
                                          <p:spTgt spid="16174"/>
                                        </p:tgtEl>
                                        <p:attrNameLst>
                                          <p:attrName>style.visibility</p:attrName>
                                        </p:attrNameLst>
                                      </p:cBhvr>
                                      <p:to>
                                        <p:strVal val="visible"/>
                                      </p:to>
                                    </p:set>
                                    <p:anim calcmode="lin" valueType="num">
                                      <p:cBhvr additive="base">
                                        <p:cTn id="12" dur="500"/>
                                        <p:tgtEl>
                                          <p:spTgt spid="16174"/>
                                        </p:tgtEl>
                                        <p:attrNameLst>
                                          <p:attrName>ppt_w</p:attrName>
                                        </p:attrNameLst>
                                      </p:cBhvr>
                                      <p:tavLst>
                                        <p:tav tm="0">
                                          <p:val>
                                            <p:strVal val="0"/>
                                          </p:val>
                                        </p:tav>
                                        <p:tav tm="100000">
                                          <p:val>
                                            <p:strVal val="#ppt_w"/>
                                          </p:val>
                                        </p:tav>
                                      </p:tavLst>
                                    </p:anim>
                                    <p:anim calcmode="lin" valueType="num">
                                      <p:cBhvr additive="base">
                                        <p:cTn id="13" dur="500"/>
                                        <p:tgtEl>
                                          <p:spTgt spid="16174"/>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500"/>
                                  </p:stCondLst>
                                  <p:childTnLst>
                                    <p:set>
                                      <p:cBhvr>
                                        <p:cTn id="16" dur="1" fill="hold">
                                          <p:stCondLst>
                                            <p:cond delay="0"/>
                                          </p:stCondLst>
                                        </p:cTn>
                                        <p:tgtEl>
                                          <p:spTgt spid="16182"/>
                                        </p:tgtEl>
                                        <p:attrNameLst>
                                          <p:attrName>style.visibility</p:attrName>
                                        </p:attrNameLst>
                                      </p:cBhvr>
                                      <p:to>
                                        <p:strVal val="visible"/>
                                      </p:to>
                                    </p:set>
                                    <p:anim calcmode="lin" valueType="num">
                                      <p:cBhvr additive="base">
                                        <p:cTn id="17" dur="500"/>
                                        <p:tgtEl>
                                          <p:spTgt spid="16182"/>
                                        </p:tgtEl>
                                        <p:attrNameLst>
                                          <p:attrName>ppt_w</p:attrName>
                                        </p:attrNameLst>
                                      </p:cBhvr>
                                      <p:tavLst>
                                        <p:tav tm="0">
                                          <p:val>
                                            <p:strVal val="0"/>
                                          </p:val>
                                        </p:tav>
                                        <p:tav tm="100000">
                                          <p:val>
                                            <p:strVal val="#ppt_w"/>
                                          </p:val>
                                        </p:tav>
                                      </p:tavLst>
                                    </p:anim>
                                    <p:anim calcmode="lin" valueType="num">
                                      <p:cBhvr additive="base">
                                        <p:cTn id="18" dur="500"/>
                                        <p:tgtEl>
                                          <p:spTgt spid="16182"/>
                                        </p:tgtEl>
                                        <p:attrNameLst>
                                          <p:attrName>ppt_h</p:attrName>
                                        </p:attrNameLst>
                                      </p:cBhvr>
                                      <p:tavLst>
                                        <p:tav tm="0">
                                          <p:val>
                                            <p:strVal val="0"/>
                                          </p:val>
                                        </p:tav>
                                        <p:tav tm="100000">
                                          <p:val>
                                            <p:strVal val="#ppt_h"/>
                                          </p:val>
                                        </p:tav>
                                      </p:tavLst>
                                    </p:anim>
                                  </p:childTnLst>
                                </p:cTn>
                              </p:par>
                              <p:par>
                                <p:cTn id="19" presetID="10" presetClass="entr" presetSubtype="0" fill="hold" nodeType="withEffect">
                                  <p:stCondLst>
                                    <p:cond delay="1000"/>
                                  </p:stCondLst>
                                  <p:childTnLst>
                                    <p:set>
                                      <p:cBhvr>
                                        <p:cTn id="20" dur="1" fill="hold">
                                          <p:stCondLst>
                                            <p:cond delay="0"/>
                                          </p:stCondLst>
                                        </p:cTn>
                                        <p:tgtEl>
                                          <p:spTgt spid="16170"/>
                                        </p:tgtEl>
                                        <p:attrNameLst>
                                          <p:attrName>style.visibility</p:attrName>
                                        </p:attrNameLst>
                                      </p:cBhvr>
                                      <p:to>
                                        <p:strVal val="visible"/>
                                      </p:to>
                                    </p:set>
                                    <p:animEffect transition="in" filter="fade">
                                      <p:cBhvr>
                                        <p:cTn id="21" dur="500"/>
                                        <p:tgtEl>
                                          <p:spTgt spid="16170"/>
                                        </p:tgtEl>
                                      </p:cBhvr>
                                    </p:animEffect>
                                  </p:childTnLst>
                                </p:cTn>
                              </p:par>
                            </p:childTnLst>
                          </p:cTn>
                        </p:par>
                        <p:par>
                          <p:cTn id="22" fill="hold">
                            <p:stCondLst>
                              <p:cond delay="1500"/>
                            </p:stCondLst>
                            <p:childTnLst>
                              <p:par>
                                <p:cTn id="23" presetID="23" presetClass="entr" presetSubtype="16" fill="hold" nodeType="afterEffect">
                                  <p:stCondLst>
                                    <p:cond delay="500"/>
                                  </p:stCondLst>
                                  <p:childTnLst>
                                    <p:set>
                                      <p:cBhvr>
                                        <p:cTn id="24" dur="1" fill="hold">
                                          <p:stCondLst>
                                            <p:cond delay="0"/>
                                          </p:stCondLst>
                                        </p:cTn>
                                        <p:tgtEl>
                                          <p:spTgt spid="16185"/>
                                        </p:tgtEl>
                                        <p:attrNameLst>
                                          <p:attrName>style.visibility</p:attrName>
                                        </p:attrNameLst>
                                      </p:cBhvr>
                                      <p:to>
                                        <p:strVal val="visible"/>
                                      </p:to>
                                    </p:set>
                                    <p:anim calcmode="lin" valueType="num">
                                      <p:cBhvr additive="base">
                                        <p:cTn id="25" dur="500"/>
                                        <p:tgtEl>
                                          <p:spTgt spid="16185"/>
                                        </p:tgtEl>
                                        <p:attrNameLst>
                                          <p:attrName>ppt_w</p:attrName>
                                        </p:attrNameLst>
                                      </p:cBhvr>
                                      <p:tavLst>
                                        <p:tav tm="0">
                                          <p:val>
                                            <p:strVal val="0"/>
                                          </p:val>
                                        </p:tav>
                                        <p:tav tm="100000">
                                          <p:val>
                                            <p:strVal val="#ppt_w"/>
                                          </p:val>
                                        </p:tav>
                                      </p:tavLst>
                                    </p:anim>
                                    <p:anim calcmode="lin" valueType="num">
                                      <p:cBhvr additive="base">
                                        <p:cTn id="26" dur="500"/>
                                        <p:tgtEl>
                                          <p:spTgt spid="16185"/>
                                        </p:tgtEl>
                                        <p:attrNameLst>
                                          <p:attrName>ppt_h</p:attrName>
                                        </p:attrNameLst>
                                      </p:cBhvr>
                                      <p:tavLst>
                                        <p:tav tm="0">
                                          <p:val>
                                            <p:strVal val="0"/>
                                          </p:val>
                                        </p:tav>
                                        <p:tav tm="100000">
                                          <p:val>
                                            <p:strVal val="#ppt_h"/>
                                          </p:val>
                                        </p:tav>
                                      </p:tavLst>
                                    </p:anim>
                                  </p:childTnLst>
                                </p:cTn>
                              </p:par>
                            </p:childTnLst>
                          </p:cTn>
                        </p:par>
                        <p:par>
                          <p:cTn id="27" fill="hold">
                            <p:stCondLst>
                              <p:cond delay="2000"/>
                            </p:stCondLst>
                            <p:childTnLst>
                              <p:par>
                                <p:cTn id="28" presetID="23" presetClass="entr" presetSubtype="16" fill="hold" nodeType="afterEffect">
                                  <p:stCondLst>
                                    <p:cond delay="500"/>
                                  </p:stCondLst>
                                  <p:childTnLst>
                                    <p:set>
                                      <p:cBhvr>
                                        <p:cTn id="29" dur="1" fill="hold">
                                          <p:stCondLst>
                                            <p:cond delay="0"/>
                                          </p:stCondLst>
                                        </p:cTn>
                                        <p:tgtEl>
                                          <p:spTgt spid="16188"/>
                                        </p:tgtEl>
                                        <p:attrNameLst>
                                          <p:attrName>style.visibility</p:attrName>
                                        </p:attrNameLst>
                                      </p:cBhvr>
                                      <p:to>
                                        <p:strVal val="visible"/>
                                      </p:to>
                                    </p:set>
                                    <p:anim calcmode="lin" valueType="num">
                                      <p:cBhvr additive="base">
                                        <p:cTn id="30" dur="500"/>
                                        <p:tgtEl>
                                          <p:spTgt spid="16188"/>
                                        </p:tgtEl>
                                        <p:attrNameLst>
                                          <p:attrName>ppt_w</p:attrName>
                                        </p:attrNameLst>
                                      </p:cBhvr>
                                      <p:tavLst>
                                        <p:tav tm="0">
                                          <p:val>
                                            <p:strVal val="0"/>
                                          </p:val>
                                        </p:tav>
                                        <p:tav tm="100000">
                                          <p:val>
                                            <p:strVal val="#ppt_w"/>
                                          </p:val>
                                        </p:tav>
                                      </p:tavLst>
                                    </p:anim>
                                    <p:anim calcmode="lin" valueType="num">
                                      <p:cBhvr additive="base">
                                        <p:cTn id="31" dur="500"/>
                                        <p:tgtEl>
                                          <p:spTgt spid="16188"/>
                                        </p:tgtEl>
                                        <p:attrNameLst>
                                          <p:attrName>ppt_h</p:attrName>
                                        </p:attrNameLst>
                                      </p:cBhvr>
                                      <p:tavLst>
                                        <p:tav tm="0">
                                          <p:val>
                                            <p:strVal val="0"/>
                                          </p:val>
                                        </p:tav>
                                        <p:tav tm="100000">
                                          <p:val>
                                            <p:strVal val="#ppt_h"/>
                                          </p:val>
                                        </p:tav>
                                      </p:tavLst>
                                    </p:anim>
                                  </p:childTnLst>
                                </p:cTn>
                              </p:par>
                              <p:par>
                                <p:cTn id="32" presetID="10" presetClass="entr" presetSubtype="0" fill="hold" nodeType="withEffect">
                                  <p:stCondLst>
                                    <p:cond delay="1000"/>
                                  </p:stCondLst>
                                  <p:childTnLst>
                                    <p:set>
                                      <p:cBhvr>
                                        <p:cTn id="33" dur="1" fill="hold">
                                          <p:stCondLst>
                                            <p:cond delay="0"/>
                                          </p:stCondLst>
                                        </p:cTn>
                                        <p:tgtEl>
                                          <p:spTgt spid="16181"/>
                                        </p:tgtEl>
                                        <p:attrNameLst>
                                          <p:attrName>style.visibility</p:attrName>
                                        </p:attrNameLst>
                                      </p:cBhvr>
                                      <p:to>
                                        <p:strVal val="visible"/>
                                      </p:to>
                                    </p:set>
                                    <p:animEffect transition="in" filter="fade">
                                      <p:cBhvr>
                                        <p:cTn id="34" dur="500"/>
                                        <p:tgtEl>
                                          <p:spTgt spid="16181"/>
                                        </p:tgtEl>
                                      </p:cBhvr>
                                    </p:animEffect>
                                  </p:childTnLst>
                                </p:cTn>
                              </p:par>
                            </p:childTnLst>
                          </p:cTn>
                        </p:par>
                        <p:par>
                          <p:cTn id="35" fill="hold">
                            <p:stCondLst>
                              <p:cond delay="2500"/>
                            </p:stCondLst>
                            <p:childTnLst>
                              <p:par>
                                <p:cTn id="36" presetID="10" presetClass="entr" presetSubtype="0" fill="hold" nodeType="afterEffect">
                                  <p:stCondLst>
                                    <p:cond delay="1250"/>
                                  </p:stCondLst>
                                  <p:childTnLst>
                                    <p:set>
                                      <p:cBhvr>
                                        <p:cTn id="37" dur="1" fill="hold">
                                          <p:stCondLst>
                                            <p:cond delay="0"/>
                                          </p:stCondLst>
                                        </p:cTn>
                                        <p:tgtEl>
                                          <p:spTgt spid="16165"/>
                                        </p:tgtEl>
                                        <p:attrNameLst>
                                          <p:attrName>style.visibility</p:attrName>
                                        </p:attrNameLst>
                                      </p:cBhvr>
                                      <p:to>
                                        <p:strVal val="visible"/>
                                      </p:to>
                                    </p:set>
                                    <p:animEffect transition="in" filter="fade">
                                      <p:cBhvr>
                                        <p:cTn id="38" dur="500"/>
                                        <p:tgtEl>
                                          <p:spTgt spid="16165"/>
                                        </p:tgtEl>
                                      </p:cBhvr>
                                    </p:animEffect>
                                  </p:childTnLst>
                                </p:cTn>
                              </p:par>
                            </p:childTnLst>
                          </p:cTn>
                        </p:par>
                        <p:par>
                          <p:cTn id="39" fill="hold">
                            <p:stCondLst>
                              <p:cond delay="3000"/>
                            </p:stCondLst>
                            <p:childTnLst>
                              <p:par>
                                <p:cTn id="40" presetID="10" presetClass="entr" presetSubtype="0" fill="hold" nodeType="afterEffect">
                                  <p:stCondLst>
                                    <p:cond delay="1000"/>
                                  </p:stCondLst>
                                  <p:childTnLst>
                                    <p:set>
                                      <p:cBhvr>
                                        <p:cTn id="41" dur="1" fill="hold">
                                          <p:stCondLst>
                                            <p:cond delay="0"/>
                                          </p:stCondLst>
                                        </p:cTn>
                                        <p:tgtEl>
                                          <p:spTgt spid="16164"/>
                                        </p:tgtEl>
                                        <p:attrNameLst>
                                          <p:attrName>style.visibility</p:attrName>
                                        </p:attrNameLst>
                                      </p:cBhvr>
                                      <p:to>
                                        <p:strVal val="visible"/>
                                      </p:to>
                                    </p:set>
                                    <p:animEffect transition="in" filter="fade">
                                      <p:cBhvr>
                                        <p:cTn id="42" dur="500"/>
                                        <p:tgtEl>
                                          <p:spTgt spid="16164"/>
                                        </p:tgtEl>
                                      </p:cBhvr>
                                    </p:animEffect>
                                  </p:childTnLst>
                                </p:cTn>
                              </p:par>
                            </p:childTnLst>
                          </p:cTn>
                        </p:par>
                        <p:par>
                          <p:cTn id="43" fill="hold">
                            <p:stCondLst>
                              <p:cond delay="3500"/>
                            </p:stCondLst>
                            <p:childTnLst>
                              <p:par>
                                <p:cTn id="44" presetID="10" presetClass="entr" presetSubtype="0" fill="hold" nodeType="afterEffect">
                                  <p:stCondLst>
                                    <p:cond delay="1000"/>
                                  </p:stCondLst>
                                  <p:childTnLst>
                                    <p:set>
                                      <p:cBhvr>
                                        <p:cTn id="45" dur="1" fill="hold">
                                          <p:stCondLst>
                                            <p:cond delay="0"/>
                                          </p:stCondLst>
                                        </p:cTn>
                                        <p:tgtEl>
                                          <p:spTgt spid="16163"/>
                                        </p:tgtEl>
                                        <p:attrNameLst>
                                          <p:attrName>style.visibility</p:attrName>
                                        </p:attrNameLst>
                                      </p:cBhvr>
                                      <p:to>
                                        <p:strVal val="visible"/>
                                      </p:to>
                                    </p:set>
                                    <p:animEffect transition="in" filter="fade">
                                      <p:cBhvr>
                                        <p:cTn id="46" dur="500"/>
                                        <p:tgtEl>
                                          <p:spTgt spid="16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23"/>
        <p:cNvGrpSpPr/>
        <p:nvPr/>
      </p:nvGrpSpPr>
      <p:grpSpPr>
        <a:xfrm>
          <a:off x="0" y="0"/>
          <a:ext cx="0" cy="0"/>
          <a:chOff x="0" y="0"/>
          <a:chExt cx="0" cy="0"/>
        </a:xfrm>
      </p:grpSpPr>
      <p:sp>
        <p:nvSpPr>
          <p:cNvPr id="15824" name="Google Shape;15824;p141"/>
          <p:cNvSpPr/>
          <p:nvPr/>
        </p:nvSpPr>
        <p:spPr>
          <a:xfrm>
            <a:off x="10787063" y="6498007"/>
            <a:ext cx="677100" cy="264600"/>
          </a:xfrm>
          <a:prstGeom prst="rect">
            <a:avLst/>
          </a:prstGeom>
          <a:solidFill>
            <a:schemeClr val="lt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5FF"/>
              </a:buClr>
              <a:buSzPts val="810"/>
              <a:buFont typeface="Arial"/>
              <a:buNone/>
            </a:pPr>
            <a:endParaRPr sz="900" b="1" i="0" u="none" strike="noStrike" cap="none">
              <a:solidFill>
                <a:srgbClr val="0000C9"/>
              </a:solidFill>
              <a:latin typeface="Tomorrow"/>
              <a:ea typeface="Tomorrow"/>
              <a:cs typeface="Tomorrow"/>
              <a:sym typeface="Tomorrow"/>
            </a:endParaRPr>
          </a:p>
        </p:txBody>
      </p:sp>
      <p:sp>
        <p:nvSpPr>
          <p:cNvPr id="15825" name="Google Shape;15825;p141"/>
          <p:cNvSpPr txBox="1"/>
          <p:nvPr/>
        </p:nvSpPr>
        <p:spPr>
          <a:xfrm>
            <a:off x="290797" y="442344"/>
            <a:ext cx="11295900" cy="850500"/>
          </a:xfrm>
          <a:prstGeom prst="rect">
            <a:avLst/>
          </a:prstGeom>
          <a:noFill/>
          <a:ln>
            <a:noFill/>
          </a:ln>
        </p:spPr>
        <p:txBody>
          <a:bodyPr spcFirstLastPara="1" wrap="square" lIns="0" tIns="45700" rIns="0" bIns="45700" anchor="t" anchorCtr="0">
            <a:noAutofit/>
          </a:bodyPr>
          <a:lstStyle/>
          <a:p>
            <a:pPr marL="0" marR="0" lvl="0" indent="0" algn="l" rtl="0">
              <a:lnSpc>
                <a:spcPct val="85000"/>
              </a:lnSpc>
              <a:spcBef>
                <a:spcPts val="0"/>
              </a:spcBef>
              <a:spcAft>
                <a:spcPts val="0"/>
              </a:spcAft>
              <a:buClr>
                <a:schemeClr val="dk1"/>
              </a:buClr>
              <a:buSzPts val="2400"/>
              <a:buFont typeface="Tomorrow"/>
              <a:buNone/>
            </a:pPr>
            <a:endParaRPr sz="2400" b="1" i="0" u="none" strike="noStrike" cap="none" baseline="30000">
              <a:solidFill>
                <a:srgbClr val="0000C9"/>
              </a:solidFill>
              <a:latin typeface="Arial"/>
              <a:ea typeface="Arial"/>
              <a:cs typeface="Arial"/>
              <a:sym typeface="Arial"/>
            </a:endParaRPr>
          </a:p>
        </p:txBody>
      </p:sp>
      <p:sp>
        <p:nvSpPr>
          <p:cNvPr id="15826" name="Google Shape;15826;p141"/>
          <p:cNvSpPr/>
          <p:nvPr/>
        </p:nvSpPr>
        <p:spPr>
          <a:xfrm>
            <a:off x="9399639" y="6414897"/>
            <a:ext cx="1858200" cy="330000"/>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15827" name="Google Shape;15827;p141"/>
          <p:cNvGrpSpPr/>
          <p:nvPr/>
        </p:nvGrpSpPr>
        <p:grpSpPr>
          <a:xfrm>
            <a:off x="7286612" y="1885943"/>
            <a:ext cx="3114549" cy="3114549"/>
            <a:chOff x="7426669" y="2083143"/>
            <a:chExt cx="2805900" cy="2805900"/>
          </a:xfrm>
        </p:grpSpPr>
        <p:sp>
          <p:nvSpPr>
            <p:cNvPr id="15828" name="Google Shape;15828;p141"/>
            <p:cNvSpPr/>
            <p:nvPr/>
          </p:nvSpPr>
          <p:spPr>
            <a:xfrm>
              <a:off x="7501671" y="2158145"/>
              <a:ext cx="2655900" cy="2655900"/>
            </a:xfrm>
            <a:prstGeom prst="ellipse">
              <a:avLst/>
            </a:prstGeom>
            <a:solidFill>
              <a:srgbClr val="EEF9FF"/>
            </a:solidFill>
            <a:ln w="146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29" name="Google Shape;15829;p141"/>
            <p:cNvSpPr/>
            <p:nvPr/>
          </p:nvSpPr>
          <p:spPr>
            <a:xfrm>
              <a:off x="7426669" y="2083143"/>
              <a:ext cx="2805900" cy="2805900"/>
            </a:xfrm>
            <a:prstGeom prst="ellipse">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sp>
        <p:nvSpPr>
          <p:cNvPr id="15830" name="Google Shape;15830;p141"/>
          <p:cNvSpPr txBox="1">
            <a:spLocks noGrp="1"/>
          </p:cNvSpPr>
          <p:nvPr>
            <p:ph type="title"/>
          </p:nvPr>
        </p:nvSpPr>
        <p:spPr>
          <a:xfrm>
            <a:off x="691431" y="548034"/>
            <a:ext cx="11295900" cy="850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C9"/>
              </a:buClr>
              <a:buSzPts val="2800"/>
              <a:buFont typeface="Tomorrow"/>
              <a:buNone/>
            </a:pPr>
            <a:r>
              <a:rPr lang="en-US" sz="2800">
                <a:solidFill>
                  <a:srgbClr val="0000C9"/>
                </a:solidFill>
                <a:latin typeface="Tomorrow"/>
                <a:ea typeface="Tomorrow"/>
                <a:cs typeface="Tomorrow"/>
                <a:sym typeface="Tomorrow"/>
              </a:rPr>
              <a:t>Principais características da infecção por VSR e doenças associadas1-3</a:t>
            </a:r>
            <a:endParaRPr sz="2800" baseline="30000">
              <a:solidFill>
                <a:srgbClr val="0000C9"/>
              </a:solidFill>
              <a:latin typeface="Tomorrow"/>
              <a:ea typeface="Tomorrow"/>
              <a:cs typeface="Tomorrow"/>
              <a:sym typeface="Tomorrow"/>
            </a:endParaRPr>
          </a:p>
        </p:txBody>
      </p:sp>
      <p:sp>
        <p:nvSpPr>
          <p:cNvPr id="15831" name="Google Shape;15831;p141"/>
          <p:cNvSpPr txBox="1"/>
          <p:nvPr/>
        </p:nvSpPr>
        <p:spPr>
          <a:xfrm>
            <a:off x="467994" y="1817028"/>
            <a:ext cx="5545200" cy="4017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CA"/>
              </a:buClr>
              <a:buSzPts val="1400"/>
              <a:buFont typeface="Arial"/>
              <a:buNone/>
            </a:pPr>
            <a:r>
              <a:rPr lang="en-US" sz="1400" b="1" i="0" u="none" strike="noStrike" cap="none" dirty="0">
                <a:solidFill>
                  <a:srgbClr val="0000CA"/>
                </a:solidFill>
                <a:latin typeface="Arial"/>
                <a:ea typeface="Arial"/>
                <a:cs typeface="Arial"/>
                <a:sym typeface="Arial"/>
              </a:rPr>
              <a:t>Características</a:t>
            </a:r>
            <a:r>
              <a:rPr lang="en-US" sz="1400" b="1" i="0" u="none" strike="noStrike" cap="none" baseline="30000" dirty="0">
                <a:solidFill>
                  <a:srgbClr val="0000CA"/>
                </a:solidFill>
                <a:latin typeface="Arial"/>
                <a:ea typeface="Arial"/>
                <a:cs typeface="Arial"/>
                <a:sym typeface="Arial"/>
              </a:rPr>
              <a:t>2</a:t>
            </a:r>
            <a:r>
              <a:rPr lang="en-US" sz="1400" b="1" i="0" u="none" strike="noStrike" cap="none" dirty="0">
                <a:solidFill>
                  <a:srgbClr val="0000CA"/>
                </a:solidFill>
                <a:latin typeface="Arial"/>
                <a:ea typeface="Arial"/>
                <a:cs typeface="Arial"/>
                <a:sym typeface="Arial"/>
              </a:rPr>
              <a:t> </a:t>
            </a:r>
            <a:endParaRPr dirty="0"/>
          </a:p>
          <a:p>
            <a:pPr marL="228542" marR="0" lvl="0" indent="-228542" algn="l" rtl="0">
              <a:lnSpc>
                <a:spcPct val="90000"/>
              </a:lnSpc>
              <a:spcBef>
                <a:spcPts val="1000"/>
              </a:spcBef>
              <a:spcAft>
                <a:spcPts val="0"/>
              </a:spcAft>
              <a:buClr>
                <a:srgbClr val="262626"/>
              </a:buClr>
              <a:buSzPts val="1400"/>
              <a:buFont typeface="Arial"/>
              <a:buChar char="•"/>
            </a:pPr>
            <a:r>
              <a:rPr lang="en-US" sz="1400" b="0" i="0" u="none" strike="noStrike" cap="none" dirty="0" err="1">
                <a:solidFill>
                  <a:srgbClr val="262626"/>
                </a:solidFill>
                <a:latin typeface="Arial"/>
                <a:ea typeface="Arial"/>
                <a:cs typeface="Arial"/>
                <a:sym typeface="Arial"/>
              </a:rPr>
              <a:t>Contém</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várias</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proteínas</a:t>
            </a:r>
            <a:r>
              <a:rPr lang="en-US" sz="1400" b="0" i="0" u="none" strike="noStrike" cap="none" dirty="0">
                <a:solidFill>
                  <a:srgbClr val="262626"/>
                </a:solidFill>
                <a:latin typeface="Arial"/>
                <a:ea typeface="Arial"/>
                <a:cs typeface="Arial"/>
                <a:sym typeface="Arial"/>
              </a:rPr>
              <a:t> de membrana; a </a:t>
            </a:r>
            <a:r>
              <a:rPr lang="en-US" sz="1400" b="0" i="0" u="none" strike="noStrike" cap="none" dirty="0" err="1">
                <a:solidFill>
                  <a:srgbClr val="262626"/>
                </a:solidFill>
                <a:latin typeface="Arial"/>
                <a:ea typeface="Arial"/>
                <a:cs typeface="Arial"/>
                <a:sym typeface="Arial"/>
              </a:rPr>
              <a:t>proteína</a:t>
            </a:r>
            <a:r>
              <a:rPr lang="en-US" sz="1400" b="0" i="0" u="none" strike="noStrike" cap="none" dirty="0">
                <a:solidFill>
                  <a:srgbClr val="262626"/>
                </a:solidFill>
                <a:latin typeface="Arial"/>
                <a:ea typeface="Arial"/>
                <a:cs typeface="Arial"/>
                <a:sym typeface="Arial"/>
              </a:rPr>
              <a:t> F é responsável pela </a:t>
            </a:r>
            <a:r>
              <a:rPr lang="en-US" sz="1400" b="0" i="0" u="none" strike="noStrike" cap="none" dirty="0" err="1">
                <a:solidFill>
                  <a:srgbClr val="262626"/>
                </a:solidFill>
                <a:latin typeface="Arial"/>
                <a:ea typeface="Arial"/>
                <a:cs typeface="Arial"/>
                <a:sym typeface="Arial"/>
              </a:rPr>
              <a:t>fusão</a:t>
            </a:r>
            <a:r>
              <a:rPr lang="en-US" sz="1400" b="0" i="0" u="none" strike="noStrike" cap="none" dirty="0">
                <a:solidFill>
                  <a:srgbClr val="262626"/>
                </a:solidFill>
                <a:latin typeface="Arial"/>
                <a:ea typeface="Arial"/>
                <a:cs typeface="Arial"/>
                <a:sym typeface="Arial"/>
              </a:rPr>
              <a:t> para </a:t>
            </a:r>
            <a:r>
              <a:rPr lang="en-US" sz="1400" b="0" i="0" u="none" strike="noStrike" cap="none" dirty="0" err="1">
                <a:solidFill>
                  <a:srgbClr val="262626"/>
                </a:solidFill>
                <a:latin typeface="Arial"/>
                <a:ea typeface="Arial"/>
                <a:cs typeface="Arial"/>
                <a:sym typeface="Arial"/>
              </a:rPr>
              <a:t>hospedar</a:t>
            </a:r>
            <a:r>
              <a:rPr lang="en-US" sz="1400" b="0" i="0" u="none" strike="noStrike" cap="none" dirty="0">
                <a:solidFill>
                  <a:srgbClr val="262626"/>
                </a:solidFill>
                <a:latin typeface="Arial"/>
                <a:ea typeface="Arial"/>
                <a:cs typeface="Arial"/>
                <a:sym typeface="Arial"/>
              </a:rPr>
              <a:t> células. </a:t>
            </a:r>
            <a:r>
              <a:rPr lang="en-US" sz="1400" b="0" i="0" u="none" strike="noStrike" cap="none" baseline="30000" dirty="0">
                <a:solidFill>
                  <a:srgbClr val="262626"/>
                </a:solidFill>
                <a:latin typeface="Arial"/>
                <a:ea typeface="Arial"/>
                <a:cs typeface="Arial"/>
                <a:sym typeface="Arial"/>
              </a:rPr>
              <a:t> </a:t>
            </a:r>
            <a:endParaRPr dirty="0"/>
          </a:p>
          <a:p>
            <a:pPr marL="228542" marR="0" lvl="0" indent="-228542" algn="l" rtl="0">
              <a:lnSpc>
                <a:spcPct val="90000"/>
              </a:lnSpc>
              <a:spcBef>
                <a:spcPts val="1000"/>
              </a:spcBef>
              <a:spcAft>
                <a:spcPts val="0"/>
              </a:spcAft>
              <a:buClr>
                <a:srgbClr val="262626"/>
              </a:buClr>
              <a:buSzPts val="1400"/>
              <a:buFont typeface="Arial"/>
              <a:buChar char="•"/>
            </a:pPr>
            <a:r>
              <a:rPr lang="en-US" sz="1400" b="0" i="0" u="none" strike="noStrike" cap="none" dirty="0" err="1">
                <a:solidFill>
                  <a:srgbClr val="262626"/>
                </a:solidFill>
                <a:latin typeface="Arial"/>
                <a:ea typeface="Arial"/>
                <a:cs typeface="Arial"/>
                <a:sym typeface="Arial"/>
              </a:rPr>
              <a:t>Categorizada</a:t>
            </a:r>
            <a:r>
              <a:rPr lang="en-US" sz="1400" b="0" i="0" u="none" strike="noStrike" cap="none" dirty="0">
                <a:solidFill>
                  <a:srgbClr val="262626"/>
                </a:solidFill>
                <a:latin typeface="Arial"/>
                <a:ea typeface="Arial"/>
                <a:cs typeface="Arial"/>
                <a:sym typeface="Arial"/>
              </a:rPr>
              <a:t> em 2 </a:t>
            </a:r>
            <a:r>
              <a:rPr lang="en-US" sz="1400" b="0" i="0" u="none" strike="noStrike" cap="none" dirty="0" err="1">
                <a:solidFill>
                  <a:srgbClr val="262626"/>
                </a:solidFill>
                <a:latin typeface="Arial"/>
                <a:ea typeface="Arial"/>
                <a:cs typeface="Arial"/>
                <a:sym typeface="Arial"/>
              </a:rPr>
              <a:t>subgrupos</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cocirculantes</a:t>
            </a:r>
            <a:r>
              <a:rPr lang="en-US" sz="1400" b="0" i="0" u="none" strike="noStrike" cap="none" dirty="0">
                <a:solidFill>
                  <a:srgbClr val="262626"/>
                </a:solidFill>
                <a:latin typeface="Arial"/>
                <a:ea typeface="Arial"/>
                <a:cs typeface="Arial"/>
                <a:sym typeface="Arial"/>
              </a:rPr>
              <a:t> (A e B) com base na </a:t>
            </a:r>
            <a:r>
              <a:rPr lang="en-US" sz="1400" b="0" i="0" u="none" strike="noStrike" cap="none" dirty="0" err="1">
                <a:solidFill>
                  <a:srgbClr val="262626"/>
                </a:solidFill>
                <a:latin typeface="Arial"/>
                <a:ea typeface="Arial"/>
                <a:cs typeface="Arial"/>
                <a:sym typeface="Arial"/>
              </a:rPr>
              <a:t>sequência</a:t>
            </a:r>
            <a:r>
              <a:rPr lang="en-US" sz="1400" b="0" i="0" u="none" strike="noStrike" cap="none" dirty="0">
                <a:solidFill>
                  <a:srgbClr val="262626"/>
                </a:solidFill>
                <a:latin typeface="Arial"/>
                <a:ea typeface="Arial"/>
                <a:cs typeface="Arial"/>
                <a:sym typeface="Arial"/>
              </a:rPr>
              <a:t> da </a:t>
            </a:r>
            <a:r>
              <a:rPr lang="en-US" sz="1400" b="0" i="0" u="none" strike="noStrike" cap="none" dirty="0" err="1">
                <a:solidFill>
                  <a:srgbClr val="262626"/>
                </a:solidFill>
                <a:latin typeface="Arial"/>
                <a:ea typeface="Arial"/>
                <a:cs typeface="Arial"/>
                <a:sym typeface="Arial"/>
              </a:rPr>
              <a:t>proteína</a:t>
            </a:r>
            <a:r>
              <a:rPr lang="en-US" sz="1400" b="0" i="0" u="none" strike="noStrike" cap="none" dirty="0">
                <a:solidFill>
                  <a:srgbClr val="262626"/>
                </a:solidFill>
                <a:latin typeface="Arial"/>
                <a:ea typeface="Arial"/>
                <a:cs typeface="Arial"/>
                <a:sym typeface="Arial"/>
              </a:rPr>
              <a:t> G. </a:t>
            </a:r>
            <a:endParaRPr sz="1400" b="0" i="0" u="none" strike="noStrike" cap="none" baseline="30000" dirty="0">
              <a:solidFill>
                <a:srgbClr val="262626"/>
              </a:solidFill>
              <a:latin typeface="Arial"/>
              <a:ea typeface="Arial"/>
              <a:cs typeface="Arial"/>
              <a:sym typeface="Arial"/>
            </a:endParaRPr>
          </a:p>
          <a:p>
            <a:pPr marL="0" marR="0" lvl="0" indent="0" algn="l" rtl="0">
              <a:lnSpc>
                <a:spcPct val="90000"/>
              </a:lnSpc>
              <a:spcBef>
                <a:spcPts val="1000"/>
              </a:spcBef>
              <a:spcAft>
                <a:spcPts val="0"/>
              </a:spcAft>
              <a:buClr>
                <a:srgbClr val="0000CA"/>
              </a:buClr>
              <a:buSzPts val="1400"/>
              <a:buFont typeface="Arial"/>
              <a:buNone/>
            </a:pPr>
            <a:r>
              <a:rPr lang="en-US" sz="1400" b="1" i="0" u="none" strike="noStrike" cap="none" dirty="0">
                <a:solidFill>
                  <a:srgbClr val="0000CA"/>
                </a:solidFill>
                <a:latin typeface="Arial"/>
                <a:ea typeface="Arial"/>
                <a:cs typeface="Arial"/>
                <a:sym typeface="Arial"/>
              </a:rPr>
              <a:t>Infecção</a:t>
            </a:r>
            <a:r>
              <a:rPr lang="en-US" sz="1400" b="1" i="0" u="none" strike="noStrike" cap="none" baseline="30000" dirty="0">
                <a:solidFill>
                  <a:srgbClr val="0000CA"/>
                </a:solidFill>
                <a:latin typeface="Arial"/>
                <a:ea typeface="Arial"/>
                <a:cs typeface="Arial"/>
                <a:sym typeface="Arial"/>
              </a:rPr>
              <a:t>2</a:t>
            </a:r>
            <a:endParaRPr dirty="0"/>
          </a:p>
          <a:p>
            <a:pPr marL="228542" marR="0" lvl="0" indent="-228542" algn="l" rtl="0">
              <a:lnSpc>
                <a:spcPct val="90000"/>
              </a:lnSpc>
              <a:spcBef>
                <a:spcPts val="1000"/>
              </a:spcBef>
              <a:spcAft>
                <a:spcPts val="0"/>
              </a:spcAft>
              <a:buClr>
                <a:srgbClr val="262626"/>
              </a:buClr>
              <a:buSzPts val="1400"/>
              <a:buFont typeface="Arial"/>
              <a:buChar char="•"/>
            </a:pPr>
            <a:r>
              <a:rPr lang="en-US" sz="1400" b="0" i="0" u="none" strike="noStrike" cap="none" dirty="0">
                <a:solidFill>
                  <a:srgbClr val="262626"/>
                </a:solidFill>
                <a:latin typeface="Arial"/>
                <a:ea typeface="Arial"/>
                <a:cs typeface="Arial"/>
                <a:sym typeface="Arial"/>
              </a:rPr>
              <a:t>Transmissão por </a:t>
            </a:r>
            <a:r>
              <a:rPr lang="en-US" sz="1400" b="0" i="0" u="none" strike="noStrike" cap="none" dirty="0" err="1">
                <a:solidFill>
                  <a:srgbClr val="262626"/>
                </a:solidFill>
                <a:latin typeface="Arial"/>
                <a:ea typeface="Arial"/>
                <a:cs typeface="Arial"/>
                <a:sym typeface="Arial"/>
              </a:rPr>
              <a:t>meio</a:t>
            </a:r>
            <a:r>
              <a:rPr lang="en-US" sz="1400" b="0" i="0" u="none" strike="noStrike" cap="none" dirty="0">
                <a:solidFill>
                  <a:srgbClr val="262626"/>
                </a:solidFill>
                <a:latin typeface="Arial"/>
                <a:ea typeface="Arial"/>
                <a:cs typeface="Arial"/>
                <a:sym typeface="Arial"/>
              </a:rPr>
              <a:t> de </a:t>
            </a:r>
            <a:r>
              <a:rPr lang="en-US" sz="1400" b="0" i="0" u="none" strike="noStrike" cap="none" dirty="0" err="1">
                <a:solidFill>
                  <a:srgbClr val="262626"/>
                </a:solidFill>
                <a:latin typeface="Arial"/>
                <a:ea typeface="Arial"/>
                <a:cs typeface="Arial"/>
                <a:sym typeface="Arial"/>
              </a:rPr>
              <a:t>gotículas</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respiratórias</a:t>
            </a:r>
            <a:r>
              <a:rPr lang="en-US" sz="1400" b="0" i="0" u="none" strike="noStrike" cap="none" dirty="0">
                <a:solidFill>
                  <a:srgbClr val="262626"/>
                </a:solidFill>
                <a:latin typeface="Arial"/>
                <a:ea typeface="Arial"/>
                <a:cs typeface="Arial"/>
                <a:sym typeface="Arial"/>
              </a:rPr>
              <a:t>.  </a:t>
            </a:r>
            <a:endParaRPr sz="1400" b="0" i="0" u="none" strike="noStrike" cap="none" baseline="30000" dirty="0">
              <a:solidFill>
                <a:srgbClr val="262626"/>
              </a:solidFill>
              <a:latin typeface="Arial"/>
              <a:ea typeface="Arial"/>
              <a:cs typeface="Arial"/>
              <a:sym typeface="Arial"/>
            </a:endParaRPr>
          </a:p>
          <a:p>
            <a:pPr marL="228542" marR="0" lvl="0" indent="-228542" algn="l" rtl="0">
              <a:lnSpc>
                <a:spcPct val="90000"/>
              </a:lnSpc>
              <a:spcBef>
                <a:spcPts val="1000"/>
              </a:spcBef>
              <a:spcAft>
                <a:spcPts val="0"/>
              </a:spcAft>
              <a:buClr>
                <a:srgbClr val="262626"/>
              </a:buClr>
              <a:buSzPts val="1400"/>
              <a:buFont typeface="Arial"/>
              <a:buChar char="•"/>
            </a:pPr>
            <a:r>
              <a:rPr lang="en-US" sz="1400" b="0" i="0" u="none" strike="noStrike" cap="none" dirty="0">
                <a:solidFill>
                  <a:srgbClr val="262626"/>
                </a:solidFill>
                <a:latin typeface="Arial"/>
                <a:ea typeface="Arial"/>
                <a:cs typeface="Arial"/>
                <a:sym typeface="Arial"/>
              </a:rPr>
              <a:t>Falta de </a:t>
            </a:r>
            <a:r>
              <a:rPr lang="en-US" sz="1400" b="0" i="0" u="none" strike="noStrike" cap="none" dirty="0" err="1">
                <a:solidFill>
                  <a:srgbClr val="262626"/>
                </a:solidFill>
                <a:latin typeface="Arial"/>
                <a:ea typeface="Arial"/>
                <a:cs typeface="Arial"/>
                <a:sym typeface="Arial"/>
              </a:rPr>
              <a:t>imunidade</a:t>
            </a:r>
            <a:r>
              <a:rPr lang="en-US" sz="1400" b="0" i="0" u="none" strike="noStrike" cap="none" dirty="0">
                <a:solidFill>
                  <a:srgbClr val="262626"/>
                </a:solidFill>
                <a:latin typeface="Arial"/>
                <a:ea typeface="Arial"/>
                <a:cs typeface="Arial"/>
                <a:sym typeface="Arial"/>
              </a:rPr>
              <a:t> em longo </a:t>
            </a:r>
            <a:r>
              <a:rPr lang="en-US" sz="1400" b="0" i="0" u="none" strike="noStrike" cap="none" dirty="0" err="1">
                <a:solidFill>
                  <a:srgbClr val="262626"/>
                </a:solidFill>
                <a:latin typeface="Arial"/>
                <a:ea typeface="Arial"/>
                <a:cs typeface="Arial"/>
                <a:sym typeface="Arial"/>
              </a:rPr>
              <a:t>prazo</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após</a:t>
            </a:r>
            <a:r>
              <a:rPr lang="en-US" sz="1400" b="0" i="0" u="none" strike="noStrike" cap="none" dirty="0">
                <a:solidFill>
                  <a:srgbClr val="262626"/>
                </a:solidFill>
                <a:latin typeface="Arial"/>
                <a:ea typeface="Arial"/>
                <a:cs typeface="Arial"/>
                <a:sym typeface="Arial"/>
              </a:rPr>
              <a:t> infecção leva à </a:t>
            </a:r>
            <a:r>
              <a:rPr lang="en-US" sz="1400" b="0" i="0" u="none" strike="noStrike" cap="none" dirty="0" err="1">
                <a:solidFill>
                  <a:srgbClr val="262626"/>
                </a:solidFill>
                <a:latin typeface="Arial"/>
                <a:ea typeface="Arial"/>
                <a:cs typeface="Arial"/>
                <a:sym typeface="Arial"/>
              </a:rPr>
              <a:t>reinfecção</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frequente</a:t>
            </a:r>
            <a:r>
              <a:rPr lang="en-US" sz="1400" b="0" i="0" u="none" strike="noStrike" cap="none" dirty="0">
                <a:solidFill>
                  <a:srgbClr val="262626"/>
                </a:solidFill>
                <a:latin typeface="Arial"/>
                <a:ea typeface="Arial"/>
                <a:cs typeface="Arial"/>
                <a:sym typeface="Arial"/>
              </a:rPr>
              <a:t>.  </a:t>
            </a:r>
            <a:endParaRPr sz="1400" b="0" i="0" u="none" strike="noStrike" cap="none" baseline="30000" dirty="0">
              <a:solidFill>
                <a:srgbClr val="262626"/>
              </a:solidFill>
              <a:latin typeface="Arial"/>
              <a:ea typeface="Arial"/>
              <a:cs typeface="Arial"/>
              <a:sym typeface="Arial"/>
            </a:endParaRPr>
          </a:p>
          <a:p>
            <a:pPr marL="0" marR="0" lvl="0" indent="0" algn="l" rtl="0">
              <a:lnSpc>
                <a:spcPct val="90000"/>
              </a:lnSpc>
              <a:spcBef>
                <a:spcPts val="1000"/>
              </a:spcBef>
              <a:spcAft>
                <a:spcPts val="0"/>
              </a:spcAft>
              <a:buClr>
                <a:srgbClr val="0000CA"/>
              </a:buClr>
              <a:buSzPts val="1400"/>
              <a:buFont typeface="Arial"/>
              <a:buNone/>
            </a:pPr>
            <a:r>
              <a:rPr lang="en-US" sz="1400" b="1" i="0" u="none" strike="noStrike" cap="none" dirty="0" err="1">
                <a:solidFill>
                  <a:srgbClr val="0000CA"/>
                </a:solidFill>
                <a:latin typeface="Arial"/>
                <a:ea typeface="Arial"/>
                <a:cs typeface="Arial"/>
                <a:sym typeface="Arial"/>
              </a:rPr>
              <a:t>Manifestações</a:t>
            </a:r>
            <a:r>
              <a:rPr lang="en-US" sz="1400" b="1" i="0" u="none" strike="noStrike" cap="none" dirty="0">
                <a:solidFill>
                  <a:srgbClr val="0000CA"/>
                </a:solidFill>
                <a:latin typeface="Arial"/>
                <a:ea typeface="Arial"/>
                <a:cs typeface="Arial"/>
                <a:sym typeface="Arial"/>
              </a:rPr>
              <a:t> clínicas</a:t>
            </a:r>
            <a:r>
              <a:rPr lang="en-US" sz="1400" b="1" i="0" u="none" strike="noStrike" cap="none" baseline="30000" dirty="0">
                <a:solidFill>
                  <a:srgbClr val="0000CA"/>
                </a:solidFill>
                <a:latin typeface="Arial"/>
                <a:ea typeface="Arial"/>
                <a:cs typeface="Arial"/>
                <a:sym typeface="Arial"/>
              </a:rPr>
              <a:t>1</a:t>
            </a:r>
            <a:endParaRPr dirty="0"/>
          </a:p>
          <a:p>
            <a:pPr marL="228542" marR="0" lvl="0" indent="-228542" algn="l" rtl="0">
              <a:lnSpc>
                <a:spcPct val="90000"/>
              </a:lnSpc>
              <a:spcBef>
                <a:spcPts val="1000"/>
              </a:spcBef>
              <a:spcAft>
                <a:spcPts val="0"/>
              </a:spcAft>
              <a:buClr>
                <a:srgbClr val="262626"/>
              </a:buClr>
              <a:buSzPts val="1400"/>
              <a:buFont typeface="Arial"/>
              <a:buChar char="•"/>
            </a:pPr>
            <a:r>
              <a:rPr lang="en-US" sz="1400" b="0" i="0" u="none" strike="noStrike" cap="none" dirty="0">
                <a:solidFill>
                  <a:srgbClr val="262626"/>
                </a:solidFill>
                <a:latin typeface="Arial"/>
                <a:ea typeface="Arial"/>
                <a:cs typeface="Arial"/>
                <a:sym typeface="Arial"/>
              </a:rPr>
              <a:t>Os </a:t>
            </a:r>
            <a:r>
              <a:rPr lang="en-US" sz="1400" b="0" i="0" u="none" strike="noStrike" cap="none" dirty="0" err="1">
                <a:solidFill>
                  <a:srgbClr val="262626"/>
                </a:solidFill>
                <a:latin typeface="Arial"/>
                <a:ea typeface="Arial"/>
                <a:cs typeface="Arial"/>
                <a:sym typeface="Arial"/>
              </a:rPr>
              <a:t>sintomas</a:t>
            </a:r>
            <a:r>
              <a:rPr lang="en-US" sz="1400" b="0" i="0" u="none" strike="noStrike" cap="none" dirty="0">
                <a:solidFill>
                  <a:srgbClr val="262626"/>
                </a:solidFill>
                <a:latin typeface="Arial"/>
                <a:ea typeface="Arial"/>
                <a:cs typeface="Arial"/>
                <a:sym typeface="Arial"/>
              </a:rPr>
              <a:t> de ITRS incluem </a:t>
            </a:r>
            <a:r>
              <a:rPr lang="en-US" sz="1400" b="0" i="0" u="none" strike="noStrike" cap="none" dirty="0" err="1">
                <a:solidFill>
                  <a:srgbClr val="262626"/>
                </a:solidFill>
                <a:latin typeface="Arial"/>
                <a:ea typeface="Arial"/>
                <a:cs typeface="Arial"/>
                <a:sym typeface="Arial"/>
              </a:rPr>
              <a:t>rinorreia</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congestão</a:t>
            </a:r>
            <a:r>
              <a:rPr lang="en-US" sz="1400" b="0" i="0" u="none" strike="noStrike" cap="none" dirty="0">
                <a:solidFill>
                  <a:srgbClr val="262626"/>
                </a:solidFill>
                <a:latin typeface="Arial"/>
                <a:ea typeface="Arial"/>
                <a:cs typeface="Arial"/>
                <a:sym typeface="Arial"/>
              </a:rPr>
              <a:t> nasal, </a:t>
            </a:r>
            <a:r>
              <a:rPr lang="en-US" sz="1400" b="0" i="0" u="none" strike="noStrike" cap="none" dirty="0" err="1">
                <a:solidFill>
                  <a:srgbClr val="262626"/>
                </a:solidFill>
                <a:latin typeface="Arial"/>
                <a:ea typeface="Arial"/>
                <a:cs typeface="Arial"/>
                <a:sym typeface="Arial"/>
              </a:rPr>
              <a:t>tosse</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espirros</a:t>
            </a:r>
            <a:r>
              <a:rPr lang="en-US" sz="1400" b="0" i="0" u="none" strike="noStrike" cap="none" dirty="0">
                <a:solidFill>
                  <a:srgbClr val="262626"/>
                </a:solidFill>
                <a:latin typeface="Arial"/>
                <a:ea typeface="Arial"/>
                <a:cs typeface="Arial"/>
                <a:sym typeface="Arial"/>
              </a:rPr>
              <a:t>, às </a:t>
            </a:r>
            <a:r>
              <a:rPr lang="en-US" sz="1400" b="0" i="0" u="none" strike="noStrike" cap="none" dirty="0" err="1">
                <a:solidFill>
                  <a:srgbClr val="262626"/>
                </a:solidFill>
                <a:latin typeface="Arial"/>
                <a:ea typeface="Arial"/>
                <a:cs typeface="Arial"/>
                <a:sym typeface="Arial"/>
              </a:rPr>
              <a:t>vezes</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febre</a:t>
            </a:r>
            <a:r>
              <a:rPr lang="en-US" sz="1400" b="0" i="0" u="none" strike="noStrike" cap="none" dirty="0">
                <a:solidFill>
                  <a:srgbClr val="262626"/>
                </a:solidFill>
                <a:latin typeface="Arial"/>
                <a:ea typeface="Arial"/>
                <a:cs typeface="Arial"/>
                <a:sym typeface="Arial"/>
              </a:rPr>
              <a:t> e </a:t>
            </a:r>
            <a:r>
              <a:rPr lang="en-US" sz="1400" b="0" i="0" u="none" strike="noStrike" cap="none" dirty="0" err="1">
                <a:solidFill>
                  <a:srgbClr val="262626"/>
                </a:solidFill>
                <a:latin typeface="Arial"/>
                <a:ea typeface="Arial"/>
                <a:cs typeface="Arial"/>
                <a:sym typeface="Arial"/>
              </a:rPr>
              <a:t>mialgia</a:t>
            </a:r>
            <a:r>
              <a:rPr lang="en-US" sz="1400" b="0" i="0" u="none" strike="noStrike" cap="none" dirty="0">
                <a:solidFill>
                  <a:srgbClr val="262626"/>
                </a:solidFill>
                <a:latin typeface="Arial"/>
                <a:ea typeface="Arial"/>
                <a:cs typeface="Arial"/>
                <a:sym typeface="Arial"/>
              </a:rPr>
              <a:t>. </a:t>
            </a:r>
            <a:endParaRPr sz="1400" b="0" i="0" u="none" strike="noStrike" cap="none" baseline="30000" dirty="0">
              <a:solidFill>
                <a:srgbClr val="262626"/>
              </a:solidFill>
              <a:latin typeface="Arial"/>
              <a:ea typeface="Arial"/>
              <a:cs typeface="Arial"/>
              <a:sym typeface="Arial"/>
            </a:endParaRPr>
          </a:p>
          <a:p>
            <a:pPr marL="228542" marR="0" lvl="0" indent="-228542" algn="l" rtl="0">
              <a:lnSpc>
                <a:spcPct val="90000"/>
              </a:lnSpc>
              <a:spcBef>
                <a:spcPts val="1000"/>
              </a:spcBef>
              <a:spcAft>
                <a:spcPts val="0"/>
              </a:spcAft>
              <a:buClr>
                <a:srgbClr val="262626"/>
              </a:buClr>
              <a:buSzPts val="1400"/>
              <a:buFont typeface="Arial"/>
              <a:buChar char="•"/>
            </a:pPr>
            <a:r>
              <a:rPr lang="en-US" sz="1400" b="0" i="0" u="none" strike="noStrike" cap="none" dirty="0">
                <a:solidFill>
                  <a:srgbClr val="262626"/>
                </a:solidFill>
                <a:latin typeface="Arial"/>
                <a:ea typeface="Arial"/>
                <a:cs typeface="Arial"/>
                <a:sym typeface="Arial"/>
              </a:rPr>
              <a:t>A DTRI </a:t>
            </a:r>
            <a:r>
              <a:rPr lang="en-US" sz="1400" b="0" i="0" u="none" strike="noStrike" cap="none" dirty="0" err="1">
                <a:solidFill>
                  <a:srgbClr val="262626"/>
                </a:solidFill>
                <a:latin typeface="Arial"/>
                <a:ea typeface="Arial"/>
                <a:cs typeface="Arial"/>
                <a:sym typeface="Arial"/>
              </a:rPr>
              <a:t>pode</a:t>
            </a:r>
            <a:r>
              <a:rPr lang="en-US" sz="1400" b="0" i="0" u="none" strike="noStrike" cap="none" dirty="0">
                <a:solidFill>
                  <a:srgbClr val="262626"/>
                </a:solidFill>
                <a:latin typeface="Arial"/>
                <a:ea typeface="Arial"/>
                <a:cs typeface="Arial"/>
                <a:sym typeface="Arial"/>
              </a:rPr>
              <a:t> </a:t>
            </a:r>
            <a:r>
              <a:rPr lang="en-US" sz="1400" b="0" i="0" u="none" strike="noStrike" cap="none" dirty="0" err="1">
                <a:solidFill>
                  <a:srgbClr val="262626"/>
                </a:solidFill>
                <a:latin typeface="Arial"/>
                <a:ea typeface="Arial"/>
                <a:cs typeface="Arial"/>
                <a:sym typeface="Arial"/>
              </a:rPr>
              <a:t>levar</a:t>
            </a:r>
            <a:r>
              <a:rPr lang="en-US" sz="1400" b="0" i="0" u="none" strike="noStrike" cap="none" dirty="0">
                <a:solidFill>
                  <a:srgbClr val="262626"/>
                </a:solidFill>
                <a:latin typeface="Arial"/>
                <a:ea typeface="Arial"/>
                <a:cs typeface="Arial"/>
                <a:sym typeface="Arial"/>
              </a:rPr>
              <a:t> a doenças mais graves, incluindo </a:t>
            </a:r>
            <a:r>
              <a:rPr lang="en-US" sz="1400" b="0" i="0" u="none" strike="noStrike" cap="none" dirty="0" err="1">
                <a:solidFill>
                  <a:srgbClr val="262626"/>
                </a:solidFill>
                <a:latin typeface="Arial"/>
                <a:ea typeface="Arial"/>
                <a:cs typeface="Arial"/>
                <a:sym typeface="Arial"/>
              </a:rPr>
              <a:t>bronquiolite</a:t>
            </a:r>
            <a:r>
              <a:rPr lang="en-US" sz="1400" b="0" i="0" u="none" strike="noStrike" cap="none" dirty="0">
                <a:solidFill>
                  <a:srgbClr val="262626"/>
                </a:solidFill>
                <a:latin typeface="Arial"/>
                <a:ea typeface="Arial"/>
                <a:cs typeface="Arial"/>
                <a:sym typeface="Arial"/>
              </a:rPr>
              <a:t>, pneumonia, </a:t>
            </a:r>
            <a:r>
              <a:rPr lang="en-US" sz="1400" b="0" i="0" u="none" strike="noStrike" cap="none" dirty="0" err="1">
                <a:solidFill>
                  <a:srgbClr val="262626"/>
                </a:solidFill>
                <a:latin typeface="Arial"/>
                <a:ea typeface="Arial"/>
                <a:cs typeface="Arial"/>
                <a:sym typeface="Arial"/>
              </a:rPr>
              <a:t>hipóxia</a:t>
            </a:r>
            <a:r>
              <a:rPr lang="en-US" sz="1400" b="0" i="0" u="none" strike="noStrike" cap="none" dirty="0">
                <a:solidFill>
                  <a:srgbClr val="262626"/>
                </a:solidFill>
                <a:latin typeface="Arial"/>
                <a:ea typeface="Arial"/>
                <a:cs typeface="Arial"/>
                <a:sym typeface="Arial"/>
              </a:rPr>
              <a:t> e </a:t>
            </a:r>
            <a:r>
              <a:rPr lang="en-US" sz="1400" b="0" i="0" u="none" strike="noStrike" cap="none" dirty="0" err="1">
                <a:solidFill>
                  <a:srgbClr val="262626"/>
                </a:solidFill>
                <a:latin typeface="Arial"/>
                <a:ea typeface="Arial"/>
                <a:cs typeface="Arial"/>
                <a:sym typeface="Arial"/>
              </a:rPr>
              <a:t>insuficiência</a:t>
            </a:r>
            <a:r>
              <a:rPr lang="en-US" sz="1400" b="0" i="0" u="none" strike="noStrike" cap="none" dirty="0">
                <a:solidFill>
                  <a:srgbClr val="262626"/>
                </a:solidFill>
                <a:latin typeface="Arial"/>
                <a:ea typeface="Arial"/>
                <a:cs typeface="Arial"/>
                <a:sym typeface="Arial"/>
              </a:rPr>
              <a:t> respiratória </a:t>
            </a:r>
            <a:r>
              <a:rPr lang="en-US" sz="1400" b="0" i="0" u="none" strike="noStrike" cap="none" dirty="0" err="1">
                <a:solidFill>
                  <a:srgbClr val="262626"/>
                </a:solidFill>
                <a:latin typeface="Arial"/>
                <a:ea typeface="Arial"/>
                <a:cs typeface="Arial"/>
                <a:sym typeface="Arial"/>
              </a:rPr>
              <a:t>aguda</a:t>
            </a:r>
            <a:r>
              <a:rPr lang="en-US" sz="1400" b="0" i="0" u="none" strike="noStrike" cap="none" dirty="0">
                <a:solidFill>
                  <a:srgbClr val="262626"/>
                </a:solidFill>
                <a:latin typeface="Arial"/>
                <a:ea typeface="Arial"/>
                <a:cs typeface="Arial"/>
                <a:sym typeface="Arial"/>
              </a:rPr>
              <a:t>.</a:t>
            </a:r>
            <a:r>
              <a:rPr lang="en-US" sz="1400" b="0" i="0" u="none" strike="noStrike" cap="none" baseline="30000" dirty="0">
                <a:solidFill>
                  <a:srgbClr val="262626"/>
                </a:solidFill>
                <a:latin typeface="Arial"/>
                <a:ea typeface="Arial"/>
                <a:cs typeface="Arial"/>
                <a:sym typeface="Arial"/>
              </a:rPr>
              <a:t> </a:t>
            </a:r>
            <a:endParaRPr dirty="0"/>
          </a:p>
          <a:p>
            <a:pPr marL="228542" marR="0" lvl="0" indent="-139642" algn="l" rtl="0">
              <a:lnSpc>
                <a:spcPct val="90000"/>
              </a:lnSpc>
              <a:spcBef>
                <a:spcPts val="100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832" name="Google Shape;15832;p141"/>
          <p:cNvSpPr txBox="1"/>
          <p:nvPr/>
        </p:nvSpPr>
        <p:spPr>
          <a:xfrm>
            <a:off x="1595798" y="6283048"/>
            <a:ext cx="10239900" cy="443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415364"/>
              </a:buClr>
              <a:buSzPts val="595"/>
              <a:buFont typeface="Arial"/>
              <a:buNone/>
            </a:pPr>
            <a:r>
              <a:rPr lang="en-US" sz="700" b="0" i="0" u="none" strike="noStrike" cap="none">
                <a:solidFill>
                  <a:srgbClr val="415262"/>
                </a:solidFill>
                <a:latin typeface="Trebuchet MS"/>
                <a:ea typeface="Trebuchet MS"/>
                <a:cs typeface="Trebuchet MS"/>
                <a:sym typeface="Trebuchet MS"/>
              </a:rPr>
              <a:t>VSR: vírus sincicial respiratório; ITRS: infecção do trato respiratório superior;  DTRI: doença de trato respiratório inferior; DC: célula dendrítica.</a:t>
            </a:r>
            <a:endParaRPr sz="700" b="0" i="0" u="none" strike="noStrike" cap="none">
              <a:solidFill>
                <a:srgbClr val="415262"/>
              </a:solidFill>
              <a:latin typeface="Trebuchet MS"/>
              <a:ea typeface="Trebuchet MS"/>
              <a:cs typeface="Trebuchet MS"/>
              <a:sym typeface="Trebuchet MS"/>
            </a:endParaRPr>
          </a:p>
          <a:p>
            <a:pPr marL="0" marR="0" lvl="0" indent="0" algn="l" rtl="0">
              <a:lnSpc>
                <a:spcPct val="100000"/>
              </a:lnSpc>
              <a:spcBef>
                <a:spcPts val="240"/>
              </a:spcBef>
              <a:spcAft>
                <a:spcPts val="0"/>
              </a:spcAft>
              <a:buClr>
                <a:srgbClr val="415364"/>
              </a:buClr>
              <a:buSzPts val="595"/>
              <a:buFont typeface="Arial"/>
              <a:buNone/>
            </a:pPr>
            <a:r>
              <a:rPr lang="en-US" sz="700" b="1" i="0" u="none" strike="noStrike" cap="none">
                <a:solidFill>
                  <a:srgbClr val="0000CA"/>
                </a:solidFill>
                <a:latin typeface="Trebuchet MS"/>
                <a:ea typeface="Trebuchet MS"/>
                <a:cs typeface="Trebuchet MS"/>
                <a:sym typeface="Trebuchet MS"/>
              </a:rPr>
              <a:t>1.</a:t>
            </a:r>
            <a:r>
              <a:rPr lang="en-US" sz="700" b="0" i="0" u="none" strike="noStrike" cap="none">
                <a:solidFill>
                  <a:srgbClr val="415262"/>
                </a:solidFill>
                <a:latin typeface="Trebuchet MS"/>
                <a:ea typeface="Trebuchet MS"/>
                <a:cs typeface="Trebuchet MS"/>
                <a:sym typeface="Trebuchet MS"/>
              </a:rPr>
              <a:t> Jain H, Schweitzer JW, Justice NA.Respiratory Syncytial Virus Infection in Children. In: StatPearls. Treasure Island (FL): StatPearls Publishing; 2024. Disponível em: https://www.ncbi.nlm.nih.gov/books/NBK459215/. Acesso em: 28/08/2025.</a:t>
            </a:r>
            <a:r>
              <a:rPr lang="en-US" sz="700" b="1" i="0" u="none" strike="noStrike" cap="none">
                <a:solidFill>
                  <a:srgbClr val="0000CA"/>
                </a:solidFill>
                <a:latin typeface="Trebuchet MS"/>
                <a:ea typeface="Trebuchet MS"/>
                <a:cs typeface="Trebuchet MS"/>
                <a:sym typeface="Trebuchet MS"/>
              </a:rPr>
              <a:t> 2.</a:t>
            </a:r>
            <a:r>
              <a:rPr lang="en-US" sz="700" b="0" i="0" u="none" strike="noStrike" cap="none">
                <a:solidFill>
                  <a:srgbClr val="415262"/>
                </a:solidFill>
                <a:latin typeface="Trebuchet MS"/>
                <a:ea typeface="Trebuchet MS"/>
                <a:cs typeface="Trebuchet MS"/>
                <a:sym typeface="Trebuchet MS"/>
              </a:rPr>
              <a:t> </a:t>
            </a:r>
            <a:r>
              <a:rPr lang="en-US" sz="700" b="0" i="0" u="none" strike="noStrike" cap="none">
                <a:solidFill>
                  <a:srgbClr val="415262"/>
                </a:solidFill>
                <a:latin typeface="Arial"/>
                <a:ea typeface="Arial"/>
                <a:cs typeface="Arial"/>
                <a:sym typeface="Arial"/>
              </a:rPr>
              <a:t>Harrison C. Bergeron and Ralph A. Tripp</a:t>
            </a:r>
            <a:r>
              <a:rPr lang="en-US" sz="700" b="0" i="0" u="none" strike="noStrike" cap="none">
                <a:solidFill>
                  <a:srgbClr val="415262"/>
                </a:solidFill>
                <a:latin typeface="Trebuchet MS"/>
                <a:ea typeface="Trebuchet MS"/>
                <a:cs typeface="Trebuchet MS"/>
                <a:sym typeface="Trebuchet MS"/>
              </a:rPr>
              <a:t>. Immunopathology of RSV: An Updated Review. Viruses. 2021;13(12):2478.</a:t>
            </a:r>
            <a:r>
              <a:rPr lang="en-US" sz="700" b="1" i="0" u="none" strike="noStrike" cap="none">
                <a:solidFill>
                  <a:srgbClr val="0000CA"/>
                </a:solidFill>
                <a:latin typeface="Trebuchet MS"/>
                <a:ea typeface="Trebuchet MS"/>
                <a:cs typeface="Trebuchet MS"/>
                <a:sym typeface="Trebuchet MS"/>
              </a:rPr>
              <a:t> 3.</a:t>
            </a:r>
            <a:r>
              <a:rPr lang="en-US" sz="700" b="0" i="0" u="none" strike="noStrike" cap="none">
                <a:solidFill>
                  <a:srgbClr val="415262"/>
                </a:solidFill>
                <a:latin typeface="Trebuchet MS"/>
                <a:ea typeface="Trebuchet MS"/>
                <a:cs typeface="Trebuchet MS"/>
                <a:sym typeface="Trebuchet MS"/>
              </a:rPr>
              <a:t> </a:t>
            </a:r>
            <a:r>
              <a:rPr lang="en-US" sz="700" b="0" i="0" u="none" strike="noStrike" cap="none">
                <a:solidFill>
                  <a:srgbClr val="415262"/>
                </a:solidFill>
                <a:latin typeface="Arial"/>
                <a:ea typeface="Arial"/>
                <a:cs typeface="Arial"/>
                <a:sym typeface="Arial"/>
              </a:rPr>
              <a:t>Hi Eun Jung, Tae Hoon Kim, Heung Kyu Lee</a:t>
            </a:r>
            <a:r>
              <a:rPr lang="en-US" sz="700" b="0" i="0" u="none" strike="noStrike" cap="none">
                <a:solidFill>
                  <a:srgbClr val="415262"/>
                </a:solidFill>
                <a:latin typeface="Trebuchet MS"/>
                <a:ea typeface="Trebuchet MS"/>
                <a:cs typeface="Trebuchet MS"/>
                <a:sym typeface="Trebuchet MS"/>
              </a:rPr>
              <a:t>. Contribution of Dendritic Cells in Protective Immunity against Respiratory Syncytial Virus Infection. Viruses. 2020;12(1):102.</a:t>
            </a:r>
            <a:endParaRPr/>
          </a:p>
        </p:txBody>
      </p:sp>
      <p:grpSp>
        <p:nvGrpSpPr>
          <p:cNvPr id="15833" name="Google Shape;15833;p141"/>
          <p:cNvGrpSpPr/>
          <p:nvPr/>
        </p:nvGrpSpPr>
        <p:grpSpPr>
          <a:xfrm>
            <a:off x="7562024" y="2206213"/>
            <a:ext cx="2527119" cy="1193066"/>
            <a:chOff x="7562024" y="2206213"/>
            <a:chExt cx="2527119" cy="1193066"/>
          </a:xfrm>
        </p:grpSpPr>
        <p:sp>
          <p:nvSpPr>
            <p:cNvPr id="15834" name="Google Shape;15834;p141"/>
            <p:cNvSpPr/>
            <p:nvPr/>
          </p:nvSpPr>
          <p:spPr>
            <a:xfrm rot="-1431900">
              <a:off x="8364419" y="2300815"/>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35" name="Google Shape;15835;p141"/>
            <p:cNvSpPr/>
            <p:nvPr/>
          </p:nvSpPr>
          <p:spPr>
            <a:xfrm rot="-1431900">
              <a:off x="8216137" y="2356419"/>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36" name="Google Shape;15836;p141"/>
            <p:cNvSpPr/>
            <p:nvPr/>
          </p:nvSpPr>
          <p:spPr>
            <a:xfrm rot="-1431900">
              <a:off x="8525057" y="2251392"/>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37" name="Google Shape;15837;p141"/>
            <p:cNvSpPr/>
            <p:nvPr/>
          </p:nvSpPr>
          <p:spPr>
            <a:xfrm rot="-1431900">
              <a:off x="8679517" y="2226680"/>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38" name="Google Shape;15838;p141"/>
            <p:cNvSpPr/>
            <p:nvPr/>
          </p:nvSpPr>
          <p:spPr>
            <a:xfrm rot="-1431900">
              <a:off x="8846333" y="2226680"/>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39" name="Google Shape;15839;p141"/>
            <p:cNvSpPr/>
            <p:nvPr/>
          </p:nvSpPr>
          <p:spPr>
            <a:xfrm rot="-1431900">
              <a:off x="9006972" y="2251393"/>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0" name="Google Shape;15840;p141"/>
            <p:cNvSpPr/>
            <p:nvPr/>
          </p:nvSpPr>
          <p:spPr>
            <a:xfrm rot="-1431900">
              <a:off x="9161433" y="2288462"/>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1" name="Google Shape;15841;p141"/>
            <p:cNvSpPr/>
            <p:nvPr/>
          </p:nvSpPr>
          <p:spPr>
            <a:xfrm rot="-1431900">
              <a:off x="9315894" y="2350246"/>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2" name="Google Shape;15842;p141"/>
            <p:cNvSpPr/>
            <p:nvPr/>
          </p:nvSpPr>
          <p:spPr>
            <a:xfrm rot="-1431900">
              <a:off x="9451818" y="2436742"/>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3" name="Google Shape;15843;p141"/>
            <p:cNvSpPr/>
            <p:nvPr/>
          </p:nvSpPr>
          <p:spPr>
            <a:xfrm rot="-1431900">
              <a:off x="9569207" y="2541776"/>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4" name="Google Shape;15844;p141"/>
            <p:cNvSpPr/>
            <p:nvPr/>
          </p:nvSpPr>
          <p:spPr>
            <a:xfrm rot="-1431900">
              <a:off x="9686596" y="2671521"/>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5" name="Google Shape;15845;p141"/>
            <p:cNvSpPr/>
            <p:nvPr/>
          </p:nvSpPr>
          <p:spPr>
            <a:xfrm rot="-1431900">
              <a:off x="9779271" y="2807445"/>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6" name="Google Shape;15846;p141"/>
            <p:cNvSpPr/>
            <p:nvPr/>
          </p:nvSpPr>
          <p:spPr>
            <a:xfrm rot="-1431900">
              <a:off x="9853411" y="2937190"/>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7" name="Google Shape;15847;p141"/>
            <p:cNvSpPr/>
            <p:nvPr/>
          </p:nvSpPr>
          <p:spPr>
            <a:xfrm rot="-1431900">
              <a:off x="9909016" y="3091649"/>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8" name="Google Shape;15848;p141"/>
            <p:cNvSpPr/>
            <p:nvPr/>
          </p:nvSpPr>
          <p:spPr>
            <a:xfrm rot="-1431900">
              <a:off x="9946086" y="3264646"/>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49" name="Google Shape;15849;p141"/>
            <p:cNvSpPr/>
            <p:nvPr/>
          </p:nvSpPr>
          <p:spPr>
            <a:xfrm rot="-1431900">
              <a:off x="8080213" y="2449095"/>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50" name="Google Shape;15850;p141"/>
            <p:cNvSpPr/>
            <p:nvPr/>
          </p:nvSpPr>
          <p:spPr>
            <a:xfrm rot="-1431900">
              <a:off x="7950467" y="2541771"/>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51" name="Google Shape;15851;p141"/>
            <p:cNvSpPr/>
            <p:nvPr/>
          </p:nvSpPr>
          <p:spPr>
            <a:xfrm rot="-1431900">
              <a:off x="7839256" y="2659160"/>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52" name="Google Shape;15852;p141"/>
            <p:cNvSpPr/>
            <p:nvPr/>
          </p:nvSpPr>
          <p:spPr>
            <a:xfrm rot="-1431900">
              <a:off x="7740403" y="2788907"/>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53" name="Google Shape;15853;p141"/>
            <p:cNvSpPr/>
            <p:nvPr/>
          </p:nvSpPr>
          <p:spPr>
            <a:xfrm rot="-1431900">
              <a:off x="7672442" y="2937188"/>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54" name="Google Shape;15854;p141"/>
            <p:cNvSpPr/>
            <p:nvPr/>
          </p:nvSpPr>
          <p:spPr>
            <a:xfrm rot="-1431900">
              <a:off x="7616837" y="3097825"/>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55" name="Google Shape;15855;p141"/>
            <p:cNvSpPr/>
            <p:nvPr/>
          </p:nvSpPr>
          <p:spPr>
            <a:xfrm rot="-1431900">
              <a:off x="7579767" y="3258461"/>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856" name="Google Shape;15856;p141"/>
          <p:cNvGrpSpPr/>
          <p:nvPr/>
        </p:nvGrpSpPr>
        <p:grpSpPr>
          <a:xfrm rot="10800000" flipH="1">
            <a:off x="7555846" y="3386389"/>
            <a:ext cx="2538060" cy="1353704"/>
            <a:chOff x="7555846" y="2206213"/>
            <a:chExt cx="2538060" cy="1353704"/>
          </a:xfrm>
        </p:grpSpPr>
        <p:sp>
          <p:nvSpPr>
            <p:cNvPr id="15857" name="Google Shape;15857;p141"/>
            <p:cNvSpPr/>
            <p:nvPr/>
          </p:nvSpPr>
          <p:spPr>
            <a:xfrm rot="-1431900">
              <a:off x="8364419" y="2300815"/>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58" name="Google Shape;15858;p141"/>
            <p:cNvSpPr/>
            <p:nvPr/>
          </p:nvSpPr>
          <p:spPr>
            <a:xfrm rot="-1431900">
              <a:off x="8216137" y="2356419"/>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59" name="Google Shape;15859;p141"/>
            <p:cNvSpPr/>
            <p:nvPr/>
          </p:nvSpPr>
          <p:spPr>
            <a:xfrm rot="-1431900">
              <a:off x="8525057" y="2251392"/>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0" name="Google Shape;15860;p141"/>
            <p:cNvSpPr/>
            <p:nvPr/>
          </p:nvSpPr>
          <p:spPr>
            <a:xfrm rot="-1431900">
              <a:off x="8679517" y="2226680"/>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1" name="Google Shape;15861;p141"/>
            <p:cNvSpPr/>
            <p:nvPr/>
          </p:nvSpPr>
          <p:spPr>
            <a:xfrm rot="-1431900">
              <a:off x="8846333" y="2226680"/>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2" name="Google Shape;15862;p141"/>
            <p:cNvSpPr/>
            <p:nvPr/>
          </p:nvSpPr>
          <p:spPr>
            <a:xfrm rot="-1431900">
              <a:off x="9006972" y="2251393"/>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3" name="Google Shape;15863;p141"/>
            <p:cNvSpPr/>
            <p:nvPr/>
          </p:nvSpPr>
          <p:spPr>
            <a:xfrm rot="-1431900">
              <a:off x="9161433" y="2288462"/>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4" name="Google Shape;15864;p141"/>
            <p:cNvSpPr/>
            <p:nvPr/>
          </p:nvSpPr>
          <p:spPr>
            <a:xfrm rot="-1431900">
              <a:off x="9315894" y="2350246"/>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5" name="Google Shape;15865;p141"/>
            <p:cNvSpPr/>
            <p:nvPr/>
          </p:nvSpPr>
          <p:spPr>
            <a:xfrm rot="-1431900">
              <a:off x="9451818" y="2436742"/>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6" name="Google Shape;15866;p141"/>
            <p:cNvSpPr/>
            <p:nvPr/>
          </p:nvSpPr>
          <p:spPr>
            <a:xfrm rot="-1431900">
              <a:off x="9569207" y="2541776"/>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7" name="Google Shape;15867;p141"/>
            <p:cNvSpPr/>
            <p:nvPr/>
          </p:nvSpPr>
          <p:spPr>
            <a:xfrm rot="-1431900">
              <a:off x="9686596" y="2671521"/>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8" name="Google Shape;15868;p141"/>
            <p:cNvSpPr/>
            <p:nvPr/>
          </p:nvSpPr>
          <p:spPr>
            <a:xfrm rot="-1431900">
              <a:off x="9779271" y="2807445"/>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69" name="Google Shape;15869;p141"/>
            <p:cNvSpPr/>
            <p:nvPr/>
          </p:nvSpPr>
          <p:spPr>
            <a:xfrm rot="-1431900">
              <a:off x="9853411" y="2937190"/>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0" name="Google Shape;15870;p141"/>
            <p:cNvSpPr/>
            <p:nvPr/>
          </p:nvSpPr>
          <p:spPr>
            <a:xfrm rot="-1431900">
              <a:off x="9909016" y="3091649"/>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1" name="Google Shape;15871;p141"/>
            <p:cNvSpPr/>
            <p:nvPr/>
          </p:nvSpPr>
          <p:spPr>
            <a:xfrm rot="-1431900">
              <a:off x="9946086" y="3264646"/>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2" name="Google Shape;15872;p141"/>
            <p:cNvSpPr/>
            <p:nvPr/>
          </p:nvSpPr>
          <p:spPr>
            <a:xfrm rot="-1431900">
              <a:off x="9950849" y="3420521"/>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3" name="Google Shape;15873;p141"/>
            <p:cNvSpPr/>
            <p:nvPr/>
          </p:nvSpPr>
          <p:spPr>
            <a:xfrm rot="-1431900">
              <a:off x="8080213" y="2449095"/>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4" name="Google Shape;15874;p141"/>
            <p:cNvSpPr/>
            <p:nvPr/>
          </p:nvSpPr>
          <p:spPr>
            <a:xfrm rot="-1431900">
              <a:off x="7950467" y="2541771"/>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5" name="Google Shape;15875;p141"/>
            <p:cNvSpPr/>
            <p:nvPr/>
          </p:nvSpPr>
          <p:spPr>
            <a:xfrm rot="-1431900">
              <a:off x="7839256" y="2659160"/>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6" name="Google Shape;15876;p141"/>
            <p:cNvSpPr/>
            <p:nvPr/>
          </p:nvSpPr>
          <p:spPr>
            <a:xfrm rot="-1431900">
              <a:off x="7740403" y="2788907"/>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7" name="Google Shape;15877;p141"/>
            <p:cNvSpPr/>
            <p:nvPr/>
          </p:nvSpPr>
          <p:spPr>
            <a:xfrm rot="-1431900">
              <a:off x="7672442" y="2937188"/>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8" name="Google Shape;15878;p141"/>
            <p:cNvSpPr/>
            <p:nvPr/>
          </p:nvSpPr>
          <p:spPr>
            <a:xfrm rot="-1431900">
              <a:off x="7616837" y="3097825"/>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79" name="Google Shape;15879;p141"/>
            <p:cNvSpPr/>
            <p:nvPr/>
          </p:nvSpPr>
          <p:spPr>
            <a:xfrm rot="-1431900">
              <a:off x="7579767" y="3258461"/>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80" name="Google Shape;15880;p141"/>
            <p:cNvSpPr/>
            <p:nvPr/>
          </p:nvSpPr>
          <p:spPr>
            <a:xfrm rot="-1431900">
              <a:off x="7573589" y="3425284"/>
              <a:ext cx="125314" cy="114166"/>
            </a:xfrm>
            <a:prstGeom prst="ellipse">
              <a:avLst/>
            </a:prstGeom>
            <a:solidFill>
              <a:schemeClr val="accent5"/>
            </a:solidFill>
            <a:ln w="19050" cap="flat" cmpd="sng">
              <a:solidFill>
                <a:srgbClr val="002D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sp>
        <p:nvSpPr>
          <p:cNvPr id="15881" name="Google Shape;15881;p141"/>
          <p:cNvSpPr/>
          <p:nvPr/>
        </p:nvSpPr>
        <p:spPr>
          <a:xfrm rot="-1431900">
            <a:off x="7868092" y="3299650"/>
            <a:ext cx="125314" cy="114166"/>
          </a:xfrm>
          <a:prstGeom prst="ellipse">
            <a:avLst/>
          </a:prstGeom>
          <a:solidFill>
            <a:srgbClr val="5B27FF"/>
          </a:solidFill>
          <a:ln w="19050" cap="flat" cmpd="sng">
            <a:solidFill>
              <a:srgbClr val="5B27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82" name="Google Shape;15882;p141"/>
          <p:cNvSpPr/>
          <p:nvPr/>
        </p:nvSpPr>
        <p:spPr>
          <a:xfrm rot="-1431900">
            <a:off x="9443576" y="3132834"/>
            <a:ext cx="125314" cy="114166"/>
          </a:xfrm>
          <a:prstGeom prst="ellipse">
            <a:avLst/>
          </a:prstGeom>
          <a:solidFill>
            <a:srgbClr val="5B27FF"/>
          </a:solidFill>
          <a:ln w="19050" cap="flat" cmpd="sng">
            <a:solidFill>
              <a:srgbClr val="5B27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83" name="Google Shape;15883;p141"/>
          <p:cNvSpPr/>
          <p:nvPr/>
        </p:nvSpPr>
        <p:spPr>
          <a:xfrm rot="-1431900">
            <a:off x="9560965" y="3219332"/>
            <a:ext cx="125314" cy="114166"/>
          </a:xfrm>
          <a:prstGeom prst="ellipse">
            <a:avLst/>
          </a:prstGeom>
          <a:solidFill>
            <a:srgbClr val="DBD0FE"/>
          </a:solidFill>
          <a:ln w="19050" cap="flat" cmpd="sng">
            <a:solidFill>
              <a:srgbClr val="5B27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84" name="Google Shape;15884;p141"/>
          <p:cNvSpPr/>
          <p:nvPr/>
        </p:nvSpPr>
        <p:spPr>
          <a:xfrm rot="-1431900">
            <a:off x="8010193" y="3305830"/>
            <a:ext cx="125314" cy="114166"/>
          </a:xfrm>
          <a:prstGeom prst="ellipse">
            <a:avLst/>
          </a:prstGeom>
          <a:solidFill>
            <a:srgbClr val="DBD0FE"/>
          </a:solidFill>
          <a:ln w="19050" cap="flat" cmpd="sng">
            <a:solidFill>
              <a:srgbClr val="5B27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85" name="Google Shape;15885;p141"/>
          <p:cNvSpPr/>
          <p:nvPr/>
        </p:nvSpPr>
        <p:spPr>
          <a:xfrm rot="-1246101">
            <a:off x="9088390" y="3688473"/>
            <a:ext cx="142136" cy="61903"/>
          </a:xfrm>
          <a:prstGeom prst="roundRect">
            <a:avLst>
              <a:gd name="adj" fmla="val 16667"/>
            </a:avLst>
          </a:prstGeom>
          <a:solidFill>
            <a:srgbClr val="FF00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86" name="Google Shape;15886;p141"/>
          <p:cNvSpPr/>
          <p:nvPr/>
        </p:nvSpPr>
        <p:spPr>
          <a:xfrm rot="-1434355">
            <a:off x="7965933" y="3417960"/>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87" name="Google Shape;15887;p141"/>
          <p:cNvSpPr/>
          <p:nvPr/>
        </p:nvSpPr>
        <p:spPr>
          <a:xfrm rot="-2309394">
            <a:off x="8081287" y="3410465"/>
            <a:ext cx="142197" cy="61705"/>
          </a:xfrm>
          <a:prstGeom prst="roundRect">
            <a:avLst>
              <a:gd name="adj" fmla="val 16667"/>
            </a:avLst>
          </a:prstGeom>
          <a:solidFill>
            <a:schemeClr val="accent4"/>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88" name="Google Shape;15888;p141"/>
          <p:cNvSpPr/>
          <p:nvPr/>
        </p:nvSpPr>
        <p:spPr>
          <a:xfrm rot="-1434355">
            <a:off x="8027718" y="3516813"/>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89" name="Google Shape;15889;p141"/>
          <p:cNvSpPr/>
          <p:nvPr/>
        </p:nvSpPr>
        <p:spPr>
          <a:xfrm rot="-1434355">
            <a:off x="8188356" y="3485920"/>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0" name="Google Shape;15890;p141"/>
          <p:cNvSpPr/>
          <p:nvPr/>
        </p:nvSpPr>
        <p:spPr>
          <a:xfrm rot="-1434355">
            <a:off x="8219248" y="3343817"/>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1" name="Google Shape;15891;p141"/>
          <p:cNvSpPr/>
          <p:nvPr/>
        </p:nvSpPr>
        <p:spPr>
          <a:xfrm rot="-1434355">
            <a:off x="8348995" y="3306747"/>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2" name="Google Shape;15892;p141"/>
          <p:cNvSpPr/>
          <p:nvPr/>
        </p:nvSpPr>
        <p:spPr>
          <a:xfrm rot="-1434355">
            <a:off x="8441671" y="3226427"/>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3" name="Google Shape;15893;p141"/>
          <p:cNvSpPr/>
          <p:nvPr/>
        </p:nvSpPr>
        <p:spPr>
          <a:xfrm rot="-1434355">
            <a:off x="8534347" y="3312923"/>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4" name="Google Shape;15894;p141"/>
          <p:cNvSpPr/>
          <p:nvPr/>
        </p:nvSpPr>
        <p:spPr>
          <a:xfrm rot="-1434355">
            <a:off x="8633199" y="3393243"/>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5" name="Google Shape;15895;p141"/>
          <p:cNvSpPr/>
          <p:nvPr/>
        </p:nvSpPr>
        <p:spPr>
          <a:xfrm rot="-1434355">
            <a:off x="8596129" y="3516812"/>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6" name="Google Shape;15896;p141"/>
          <p:cNvSpPr/>
          <p:nvPr/>
        </p:nvSpPr>
        <p:spPr>
          <a:xfrm rot="-1434355">
            <a:off x="8627021" y="3634201"/>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7" name="Google Shape;15897;p141"/>
          <p:cNvSpPr/>
          <p:nvPr/>
        </p:nvSpPr>
        <p:spPr>
          <a:xfrm rot="-1434355">
            <a:off x="8589950" y="3745412"/>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8" name="Google Shape;15898;p141"/>
          <p:cNvSpPr/>
          <p:nvPr/>
        </p:nvSpPr>
        <p:spPr>
          <a:xfrm rot="-1434355">
            <a:off x="8713517" y="3757769"/>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899" name="Google Shape;15899;p141"/>
          <p:cNvSpPr/>
          <p:nvPr/>
        </p:nvSpPr>
        <p:spPr>
          <a:xfrm rot="-1434355">
            <a:off x="8824727" y="3751592"/>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0" name="Google Shape;15900;p141"/>
          <p:cNvSpPr/>
          <p:nvPr/>
        </p:nvSpPr>
        <p:spPr>
          <a:xfrm rot="-1434355">
            <a:off x="8898869" y="3665094"/>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1" name="Google Shape;15901;p141"/>
          <p:cNvSpPr/>
          <p:nvPr/>
        </p:nvSpPr>
        <p:spPr>
          <a:xfrm rot="-1434355">
            <a:off x="8948296" y="3547706"/>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2" name="Google Shape;15902;p141"/>
          <p:cNvSpPr/>
          <p:nvPr/>
        </p:nvSpPr>
        <p:spPr>
          <a:xfrm rot="-1434355">
            <a:off x="9003901" y="3461209"/>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3" name="Google Shape;15903;p141"/>
          <p:cNvSpPr/>
          <p:nvPr/>
        </p:nvSpPr>
        <p:spPr>
          <a:xfrm rot="-1434355">
            <a:off x="9053329" y="3349998"/>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4" name="Google Shape;15904;p141"/>
          <p:cNvSpPr/>
          <p:nvPr/>
        </p:nvSpPr>
        <p:spPr>
          <a:xfrm rot="-1434355">
            <a:off x="9158363" y="3337640"/>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5" name="Google Shape;15905;p141"/>
          <p:cNvSpPr/>
          <p:nvPr/>
        </p:nvSpPr>
        <p:spPr>
          <a:xfrm rot="-1434355">
            <a:off x="9275752" y="3374710"/>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6" name="Google Shape;15906;p141"/>
          <p:cNvSpPr/>
          <p:nvPr/>
        </p:nvSpPr>
        <p:spPr>
          <a:xfrm rot="-1434355">
            <a:off x="9275752" y="3504455"/>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7" name="Google Shape;15907;p141"/>
          <p:cNvSpPr/>
          <p:nvPr/>
        </p:nvSpPr>
        <p:spPr>
          <a:xfrm rot="-1434355">
            <a:off x="9368428" y="3597131"/>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8" name="Google Shape;15908;p141"/>
          <p:cNvSpPr/>
          <p:nvPr/>
        </p:nvSpPr>
        <p:spPr>
          <a:xfrm rot="-1434355">
            <a:off x="9461105" y="3658914"/>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09" name="Google Shape;15909;p141"/>
          <p:cNvSpPr/>
          <p:nvPr/>
        </p:nvSpPr>
        <p:spPr>
          <a:xfrm rot="-1434355">
            <a:off x="9516711" y="3560060"/>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10" name="Google Shape;15910;p141"/>
          <p:cNvSpPr/>
          <p:nvPr/>
        </p:nvSpPr>
        <p:spPr>
          <a:xfrm rot="-1434355">
            <a:off x="9621744" y="3510633"/>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11" name="Google Shape;15911;p141"/>
          <p:cNvSpPr/>
          <p:nvPr/>
        </p:nvSpPr>
        <p:spPr>
          <a:xfrm rot="-1434355">
            <a:off x="9522890" y="3430315"/>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12" name="Google Shape;15912;p141"/>
          <p:cNvSpPr/>
          <p:nvPr/>
        </p:nvSpPr>
        <p:spPr>
          <a:xfrm rot="-1434355">
            <a:off x="9603209" y="3343815"/>
            <a:ext cx="92539" cy="102073"/>
          </a:xfrm>
          <a:prstGeom prst="ellipse">
            <a:avLst/>
          </a:prstGeom>
          <a:solidFill>
            <a:schemeClr val="accent3"/>
          </a:solidFill>
          <a:ln w="19050" cap="flat" cmpd="sng">
            <a:solidFill>
              <a:srgbClr val="008C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13" name="Google Shape;15913;p141"/>
          <p:cNvSpPr/>
          <p:nvPr/>
        </p:nvSpPr>
        <p:spPr>
          <a:xfrm rot="-2807876">
            <a:off x="9656795" y="3268396"/>
            <a:ext cx="141986" cy="61760"/>
          </a:xfrm>
          <a:prstGeom prst="roundRect">
            <a:avLst>
              <a:gd name="adj" fmla="val 16667"/>
            </a:avLst>
          </a:prstGeom>
          <a:solidFill>
            <a:schemeClr val="accent4"/>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14" name="Google Shape;15914;p141"/>
          <p:cNvSpPr txBox="1"/>
          <p:nvPr/>
        </p:nvSpPr>
        <p:spPr>
          <a:xfrm>
            <a:off x="8285205" y="2780270"/>
            <a:ext cx="1109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Nucleoproteína (N)</a:t>
            </a:r>
            <a:endParaRPr/>
          </a:p>
        </p:txBody>
      </p:sp>
      <p:sp>
        <p:nvSpPr>
          <p:cNvPr id="15915" name="Google Shape;15915;p141"/>
          <p:cNvSpPr txBox="1"/>
          <p:nvPr/>
        </p:nvSpPr>
        <p:spPr>
          <a:xfrm>
            <a:off x="7784756" y="3682313"/>
            <a:ext cx="689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 ssRNA</a:t>
            </a:r>
            <a:endParaRPr/>
          </a:p>
        </p:txBody>
      </p:sp>
      <p:sp>
        <p:nvSpPr>
          <p:cNvPr id="15916" name="Google Shape;15916;p141"/>
          <p:cNvSpPr txBox="1"/>
          <p:nvPr/>
        </p:nvSpPr>
        <p:spPr>
          <a:xfrm>
            <a:off x="8198707" y="4022124"/>
            <a:ext cx="11256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Proteína matriz (M)</a:t>
            </a:r>
            <a:endParaRPr/>
          </a:p>
        </p:txBody>
      </p:sp>
      <p:sp>
        <p:nvSpPr>
          <p:cNvPr id="15917" name="Google Shape;15917;p141"/>
          <p:cNvSpPr txBox="1"/>
          <p:nvPr/>
        </p:nvSpPr>
        <p:spPr>
          <a:xfrm>
            <a:off x="9057501" y="3818238"/>
            <a:ext cx="4620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M2-2</a:t>
            </a:r>
            <a:endParaRPr/>
          </a:p>
        </p:txBody>
      </p:sp>
      <p:cxnSp>
        <p:nvCxnSpPr>
          <p:cNvPr id="15918" name="Google Shape;15918;p141"/>
          <p:cNvCxnSpPr/>
          <p:nvPr/>
        </p:nvCxnSpPr>
        <p:spPr>
          <a:xfrm flipH="1">
            <a:off x="8507384" y="2990335"/>
            <a:ext cx="12600" cy="198600"/>
          </a:xfrm>
          <a:prstGeom prst="straightConnector1">
            <a:avLst/>
          </a:prstGeom>
          <a:noFill/>
          <a:ln w="12700" cap="flat" cmpd="sng">
            <a:solidFill>
              <a:schemeClr val="dk1"/>
            </a:solidFill>
            <a:prstDash val="solid"/>
            <a:miter lim="800000"/>
            <a:headEnd type="none" w="sm" len="sm"/>
            <a:tailEnd type="none" w="sm" len="sm"/>
          </a:ln>
        </p:spPr>
      </p:cxnSp>
      <p:cxnSp>
        <p:nvCxnSpPr>
          <p:cNvPr id="15919" name="Google Shape;15919;p141"/>
          <p:cNvCxnSpPr/>
          <p:nvPr/>
        </p:nvCxnSpPr>
        <p:spPr>
          <a:xfrm>
            <a:off x="8163763" y="3577654"/>
            <a:ext cx="72000" cy="147900"/>
          </a:xfrm>
          <a:prstGeom prst="straightConnector1">
            <a:avLst/>
          </a:prstGeom>
          <a:noFill/>
          <a:ln w="12700" cap="flat" cmpd="sng">
            <a:solidFill>
              <a:schemeClr val="dk1"/>
            </a:solidFill>
            <a:prstDash val="solid"/>
            <a:miter lim="800000"/>
            <a:headEnd type="none" w="sm" len="sm"/>
            <a:tailEnd type="none" w="sm" len="sm"/>
          </a:ln>
        </p:spPr>
      </p:cxnSp>
      <p:cxnSp>
        <p:nvCxnSpPr>
          <p:cNvPr id="15920" name="Google Shape;15920;p141"/>
          <p:cNvCxnSpPr/>
          <p:nvPr/>
        </p:nvCxnSpPr>
        <p:spPr>
          <a:xfrm>
            <a:off x="9184161" y="3781539"/>
            <a:ext cx="31500" cy="87900"/>
          </a:xfrm>
          <a:prstGeom prst="straightConnector1">
            <a:avLst/>
          </a:prstGeom>
          <a:noFill/>
          <a:ln w="12700" cap="flat" cmpd="sng">
            <a:solidFill>
              <a:schemeClr val="dk1"/>
            </a:solidFill>
            <a:prstDash val="solid"/>
            <a:miter lim="800000"/>
            <a:headEnd type="none" w="sm" len="sm"/>
            <a:tailEnd type="none" w="sm" len="sm"/>
          </a:ln>
        </p:spPr>
      </p:cxnSp>
      <p:cxnSp>
        <p:nvCxnSpPr>
          <p:cNvPr id="15921" name="Google Shape;15921;p141"/>
          <p:cNvCxnSpPr/>
          <p:nvPr/>
        </p:nvCxnSpPr>
        <p:spPr>
          <a:xfrm flipH="1">
            <a:off x="8198629" y="4207476"/>
            <a:ext cx="80400" cy="160500"/>
          </a:xfrm>
          <a:prstGeom prst="straightConnector1">
            <a:avLst/>
          </a:prstGeom>
          <a:noFill/>
          <a:ln w="12700" cap="flat" cmpd="sng">
            <a:solidFill>
              <a:schemeClr val="dk1"/>
            </a:solidFill>
            <a:prstDash val="solid"/>
            <a:miter lim="800000"/>
            <a:headEnd type="none" w="sm" len="sm"/>
            <a:tailEnd type="none" w="sm" len="sm"/>
          </a:ln>
        </p:spPr>
      </p:cxnSp>
      <p:cxnSp>
        <p:nvCxnSpPr>
          <p:cNvPr id="15922" name="Google Shape;15922;p141"/>
          <p:cNvCxnSpPr/>
          <p:nvPr/>
        </p:nvCxnSpPr>
        <p:spPr>
          <a:xfrm flipH="1">
            <a:off x="7933088" y="3101162"/>
            <a:ext cx="43200" cy="191400"/>
          </a:xfrm>
          <a:prstGeom prst="straightConnector1">
            <a:avLst/>
          </a:prstGeom>
          <a:noFill/>
          <a:ln w="12700" cap="flat" cmpd="sng">
            <a:solidFill>
              <a:schemeClr val="dk1"/>
            </a:solidFill>
            <a:prstDash val="solid"/>
            <a:miter lim="800000"/>
            <a:headEnd type="none" w="sm" len="sm"/>
            <a:tailEnd type="none" w="sm" len="sm"/>
          </a:ln>
        </p:spPr>
      </p:cxnSp>
      <p:grpSp>
        <p:nvGrpSpPr>
          <p:cNvPr id="15923" name="Google Shape;15923;p141"/>
          <p:cNvGrpSpPr/>
          <p:nvPr/>
        </p:nvGrpSpPr>
        <p:grpSpPr>
          <a:xfrm>
            <a:off x="6992830" y="1565165"/>
            <a:ext cx="3801795" cy="3847384"/>
            <a:chOff x="6992830" y="1565165"/>
            <a:chExt cx="3801795" cy="3847384"/>
          </a:xfrm>
        </p:grpSpPr>
        <p:grpSp>
          <p:nvGrpSpPr>
            <p:cNvPr id="15924" name="Google Shape;15924;p141"/>
            <p:cNvGrpSpPr/>
            <p:nvPr/>
          </p:nvGrpSpPr>
          <p:grpSpPr>
            <a:xfrm>
              <a:off x="6992830" y="2902455"/>
              <a:ext cx="387380" cy="642982"/>
              <a:chOff x="6992830" y="2902455"/>
              <a:chExt cx="387380" cy="642982"/>
            </a:xfrm>
          </p:grpSpPr>
          <p:grpSp>
            <p:nvGrpSpPr>
              <p:cNvPr id="15925" name="Google Shape;15925;p141"/>
              <p:cNvGrpSpPr/>
              <p:nvPr/>
            </p:nvGrpSpPr>
            <p:grpSpPr>
              <a:xfrm rot="-897789">
                <a:off x="7028098" y="3202080"/>
                <a:ext cx="289723" cy="311231"/>
                <a:chOff x="6806282" y="2562645"/>
                <a:chExt cx="289721" cy="311229"/>
              </a:xfrm>
            </p:grpSpPr>
            <p:sp>
              <p:nvSpPr>
                <p:cNvPr id="15926" name="Google Shape;15926;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27" name="Google Shape;15927;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28" name="Google Shape;15928;p141"/>
              <p:cNvGrpSpPr/>
              <p:nvPr/>
            </p:nvGrpSpPr>
            <p:grpSpPr>
              <a:xfrm>
                <a:off x="7090489" y="2902456"/>
                <a:ext cx="289721" cy="311229"/>
                <a:chOff x="6806282" y="2562645"/>
                <a:chExt cx="289721" cy="311229"/>
              </a:xfrm>
            </p:grpSpPr>
            <p:sp>
              <p:nvSpPr>
                <p:cNvPr id="15929" name="Google Shape;15929;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30" name="Google Shape;15930;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31" name="Google Shape;15931;p141"/>
            <p:cNvGrpSpPr/>
            <p:nvPr/>
          </p:nvGrpSpPr>
          <p:grpSpPr>
            <a:xfrm rot="-2541694">
              <a:off x="7163987" y="3879477"/>
              <a:ext cx="387377" cy="642975"/>
              <a:chOff x="6992830" y="2902455"/>
              <a:chExt cx="387380" cy="642982"/>
            </a:xfrm>
          </p:grpSpPr>
          <p:grpSp>
            <p:nvGrpSpPr>
              <p:cNvPr id="15932" name="Google Shape;15932;p141"/>
              <p:cNvGrpSpPr/>
              <p:nvPr/>
            </p:nvGrpSpPr>
            <p:grpSpPr>
              <a:xfrm rot="-897789">
                <a:off x="7028098" y="3202080"/>
                <a:ext cx="289723" cy="311231"/>
                <a:chOff x="6806282" y="2562645"/>
                <a:chExt cx="289721" cy="311229"/>
              </a:xfrm>
            </p:grpSpPr>
            <p:sp>
              <p:nvSpPr>
                <p:cNvPr id="15933" name="Google Shape;15933;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34" name="Google Shape;15934;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35" name="Google Shape;15935;p141"/>
              <p:cNvGrpSpPr/>
              <p:nvPr/>
            </p:nvGrpSpPr>
            <p:grpSpPr>
              <a:xfrm>
                <a:off x="7090489" y="2902456"/>
                <a:ext cx="289721" cy="311229"/>
                <a:chOff x="6806282" y="2562645"/>
                <a:chExt cx="289721" cy="311229"/>
              </a:xfrm>
            </p:grpSpPr>
            <p:sp>
              <p:nvSpPr>
                <p:cNvPr id="15936" name="Google Shape;15936;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37" name="Google Shape;15937;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38" name="Google Shape;15938;p141"/>
            <p:cNvGrpSpPr/>
            <p:nvPr/>
          </p:nvGrpSpPr>
          <p:grpSpPr>
            <a:xfrm rot="-4464431">
              <a:off x="7751791" y="4554995"/>
              <a:ext cx="387382" cy="642985"/>
              <a:chOff x="6992830" y="2902455"/>
              <a:chExt cx="387380" cy="642982"/>
            </a:xfrm>
          </p:grpSpPr>
          <p:grpSp>
            <p:nvGrpSpPr>
              <p:cNvPr id="15939" name="Google Shape;15939;p141"/>
              <p:cNvGrpSpPr/>
              <p:nvPr/>
            </p:nvGrpSpPr>
            <p:grpSpPr>
              <a:xfrm rot="-897789">
                <a:off x="7028098" y="3202080"/>
                <a:ext cx="289723" cy="311231"/>
                <a:chOff x="6806282" y="2562645"/>
                <a:chExt cx="289721" cy="311229"/>
              </a:xfrm>
            </p:grpSpPr>
            <p:sp>
              <p:nvSpPr>
                <p:cNvPr id="15940" name="Google Shape;15940;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41" name="Google Shape;15941;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42" name="Google Shape;15942;p141"/>
              <p:cNvGrpSpPr/>
              <p:nvPr/>
            </p:nvGrpSpPr>
            <p:grpSpPr>
              <a:xfrm>
                <a:off x="7090489" y="2902456"/>
                <a:ext cx="289721" cy="311229"/>
                <a:chOff x="6806282" y="2562645"/>
                <a:chExt cx="289721" cy="311229"/>
              </a:xfrm>
            </p:grpSpPr>
            <p:sp>
              <p:nvSpPr>
                <p:cNvPr id="15943" name="Google Shape;15943;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44" name="Google Shape;15944;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45" name="Google Shape;15945;p141"/>
            <p:cNvGrpSpPr/>
            <p:nvPr/>
          </p:nvGrpSpPr>
          <p:grpSpPr>
            <a:xfrm rot="-6398892">
              <a:off x="8633159" y="4813370"/>
              <a:ext cx="387388" cy="642994"/>
              <a:chOff x="6992830" y="2902455"/>
              <a:chExt cx="387380" cy="642982"/>
            </a:xfrm>
          </p:grpSpPr>
          <p:grpSp>
            <p:nvGrpSpPr>
              <p:cNvPr id="15946" name="Google Shape;15946;p141"/>
              <p:cNvGrpSpPr/>
              <p:nvPr/>
            </p:nvGrpSpPr>
            <p:grpSpPr>
              <a:xfrm rot="-897789">
                <a:off x="7028098" y="3202080"/>
                <a:ext cx="289723" cy="311231"/>
                <a:chOff x="6806282" y="2562645"/>
                <a:chExt cx="289721" cy="311229"/>
              </a:xfrm>
            </p:grpSpPr>
            <p:sp>
              <p:nvSpPr>
                <p:cNvPr id="15947" name="Google Shape;15947;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48" name="Google Shape;15948;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49" name="Google Shape;15949;p141"/>
              <p:cNvGrpSpPr/>
              <p:nvPr/>
            </p:nvGrpSpPr>
            <p:grpSpPr>
              <a:xfrm>
                <a:off x="7090489" y="2902456"/>
                <a:ext cx="289721" cy="311229"/>
                <a:chOff x="6806282" y="2562645"/>
                <a:chExt cx="289721" cy="311229"/>
              </a:xfrm>
            </p:grpSpPr>
            <p:sp>
              <p:nvSpPr>
                <p:cNvPr id="15950" name="Google Shape;15950;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51" name="Google Shape;15951;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52" name="Google Shape;15952;p141"/>
            <p:cNvGrpSpPr/>
            <p:nvPr/>
          </p:nvGrpSpPr>
          <p:grpSpPr>
            <a:xfrm rot="-8549301">
              <a:off x="9534139" y="4545215"/>
              <a:ext cx="387366" cy="642958"/>
              <a:chOff x="6992830" y="2902455"/>
              <a:chExt cx="387380" cy="642982"/>
            </a:xfrm>
          </p:grpSpPr>
          <p:grpSp>
            <p:nvGrpSpPr>
              <p:cNvPr id="15953" name="Google Shape;15953;p141"/>
              <p:cNvGrpSpPr/>
              <p:nvPr/>
            </p:nvGrpSpPr>
            <p:grpSpPr>
              <a:xfrm rot="-897789">
                <a:off x="7028098" y="3202080"/>
                <a:ext cx="289723" cy="311231"/>
                <a:chOff x="6806282" y="2562645"/>
                <a:chExt cx="289721" cy="311229"/>
              </a:xfrm>
            </p:grpSpPr>
            <p:sp>
              <p:nvSpPr>
                <p:cNvPr id="15954" name="Google Shape;15954;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55" name="Google Shape;15955;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56" name="Google Shape;15956;p141"/>
              <p:cNvGrpSpPr/>
              <p:nvPr/>
            </p:nvGrpSpPr>
            <p:grpSpPr>
              <a:xfrm>
                <a:off x="7090489" y="2902456"/>
                <a:ext cx="289721" cy="311229"/>
                <a:chOff x="6806282" y="2562645"/>
                <a:chExt cx="289721" cy="311229"/>
              </a:xfrm>
            </p:grpSpPr>
            <p:sp>
              <p:nvSpPr>
                <p:cNvPr id="15957" name="Google Shape;15957;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58" name="Google Shape;15958;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59" name="Google Shape;15959;p141"/>
            <p:cNvGrpSpPr/>
            <p:nvPr/>
          </p:nvGrpSpPr>
          <p:grpSpPr>
            <a:xfrm rot="-9851918">
              <a:off x="10160941" y="3848546"/>
              <a:ext cx="387376" cy="642974"/>
              <a:chOff x="6992830" y="2902455"/>
              <a:chExt cx="387380" cy="642982"/>
            </a:xfrm>
          </p:grpSpPr>
          <p:grpSp>
            <p:nvGrpSpPr>
              <p:cNvPr id="15960" name="Google Shape;15960;p141"/>
              <p:cNvGrpSpPr/>
              <p:nvPr/>
            </p:nvGrpSpPr>
            <p:grpSpPr>
              <a:xfrm rot="-897789">
                <a:off x="7028098" y="3202080"/>
                <a:ext cx="289723" cy="311231"/>
                <a:chOff x="6806282" y="2562645"/>
                <a:chExt cx="289721" cy="311229"/>
              </a:xfrm>
            </p:grpSpPr>
            <p:sp>
              <p:nvSpPr>
                <p:cNvPr id="15961" name="Google Shape;15961;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62" name="Google Shape;15962;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63" name="Google Shape;15963;p141"/>
              <p:cNvGrpSpPr/>
              <p:nvPr/>
            </p:nvGrpSpPr>
            <p:grpSpPr>
              <a:xfrm>
                <a:off x="7090489" y="2902456"/>
                <a:ext cx="289721" cy="311229"/>
                <a:chOff x="6806282" y="2562645"/>
                <a:chExt cx="289721" cy="311229"/>
              </a:xfrm>
            </p:grpSpPr>
            <p:sp>
              <p:nvSpPr>
                <p:cNvPr id="15964" name="Google Shape;15964;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65" name="Google Shape;15965;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66" name="Google Shape;15966;p141"/>
            <p:cNvGrpSpPr/>
            <p:nvPr/>
          </p:nvGrpSpPr>
          <p:grpSpPr>
            <a:xfrm rot="9368045">
              <a:off x="10293728" y="2899280"/>
              <a:ext cx="387383" cy="642986"/>
              <a:chOff x="6992830" y="2902455"/>
              <a:chExt cx="387380" cy="642982"/>
            </a:xfrm>
          </p:grpSpPr>
          <p:grpSp>
            <p:nvGrpSpPr>
              <p:cNvPr id="15967" name="Google Shape;15967;p141"/>
              <p:cNvGrpSpPr/>
              <p:nvPr/>
            </p:nvGrpSpPr>
            <p:grpSpPr>
              <a:xfrm rot="-897789">
                <a:off x="7028098" y="3202080"/>
                <a:ext cx="289723" cy="311231"/>
                <a:chOff x="6806282" y="2562645"/>
                <a:chExt cx="289721" cy="311229"/>
              </a:xfrm>
            </p:grpSpPr>
            <p:sp>
              <p:nvSpPr>
                <p:cNvPr id="15968" name="Google Shape;15968;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69" name="Google Shape;15969;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70" name="Google Shape;15970;p141"/>
              <p:cNvGrpSpPr/>
              <p:nvPr/>
            </p:nvGrpSpPr>
            <p:grpSpPr>
              <a:xfrm>
                <a:off x="7090489" y="2902456"/>
                <a:ext cx="289721" cy="311229"/>
                <a:chOff x="6806282" y="2562645"/>
                <a:chExt cx="289721" cy="311229"/>
              </a:xfrm>
            </p:grpSpPr>
            <p:sp>
              <p:nvSpPr>
                <p:cNvPr id="15971" name="Google Shape;15971;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72" name="Google Shape;15972;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73" name="Google Shape;15973;p141"/>
            <p:cNvGrpSpPr/>
            <p:nvPr/>
          </p:nvGrpSpPr>
          <p:grpSpPr>
            <a:xfrm rot="7839657">
              <a:off x="9885531" y="2084732"/>
              <a:ext cx="387391" cy="643000"/>
              <a:chOff x="6992830" y="2902455"/>
              <a:chExt cx="387380" cy="642982"/>
            </a:xfrm>
          </p:grpSpPr>
          <p:grpSp>
            <p:nvGrpSpPr>
              <p:cNvPr id="15974" name="Google Shape;15974;p141"/>
              <p:cNvGrpSpPr/>
              <p:nvPr/>
            </p:nvGrpSpPr>
            <p:grpSpPr>
              <a:xfrm rot="-897789">
                <a:off x="7028098" y="3202080"/>
                <a:ext cx="289723" cy="311231"/>
                <a:chOff x="6806282" y="2562645"/>
                <a:chExt cx="289721" cy="311229"/>
              </a:xfrm>
            </p:grpSpPr>
            <p:sp>
              <p:nvSpPr>
                <p:cNvPr id="15975" name="Google Shape;15975;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76" name="Google Shape;15976;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77" name="Google Shape;15977;p141"/>
              <p:cNvGrpSpPr/>
              <p:nvPr/>
            </p:nvGrpSpPr>
            <p:grpSpPr>
              <a:xfrm>
                <a:off x="7090489" y="2902456"/>
                <a:ext cx="289721" cy="311229"/>
                <a:chOff x="6806282" y="2562645"/>
                <a:chExt cx="289721" cy="311229"/>
              </a:xfrm>
            </p:grpSpPr>
            <p:sp>
              <p:nvSpPr>
                <p:cNvPr id="15978" name="Google Shape;15978;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79" name="Google Shape;15979;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80" name="Google Shape;15980;p141"/>
            <p:cNvGrpSpPr/>
            <p:nvPr/>
          </p:nvGrpSpPr>
          <p:grpSpPr>
            <a:xfrm rot="5400000">
              <a:off x="9068614" y="1560136"/>
              <a:ext cx="387380" cy="642982"/>
              <a:chOff x="6992830" y="2902455"/>
              <a:chExt cx="387380" cy="642982"/>
            </a:xfrm>
          </p:grpSpPr>
          <p:grpSp>
            <p:nvGrpSpPr>
              <p:cNvPr id="15981" name="Google Shape;15981;p141"/>
              <p:cNvGrpSpPr/>
              <p:nvPr/>
            </p:nvGrpSpPr>
            <p:grpSpPr>
              <a:xfrm rot="-897789">
                <a:off x="7028098" y="3202080"/>
                <a:ext cx="289723" cy="311231"/>
                <a:chOff x="6806282" y="2562645"/>
                <a:chExt cx="289721" cy="311229"/>
              </a:xfrm>
            </p:grpSpPr>
            <p:sp>
              <p:nvSpPr>
                <p:cNvPr id="15982" name="Google Shape;15982;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83" name="Google Shape;15983;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84" name="Google Shape;15984;p141"/>
              <p:cNvGrpSpPr/>
              <p:nvPr/>
            </p:nvGrpSpPr>
            <p:grpSpPr>
              <a:xfrm>
                <a:off x="7090489" y="2902456"/>
                <a:ext cx="289721" cy="311229"/>
                <a:chOff x="6806282" y="2562645"/>
                <a:chExt cx="289721" cy="311229"/>
              </a:xfrm>
            </p:grpSpPr>
            <p:sp>
              <p:nvSpPr>
                <p:cNvPr id="15985" name="Google Shape;15985;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86" name="Google Shape;15986;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87" name="Google Shape;15987;p141"/>
            <p:cNvGrpSpPr/>
            <p:nvPr/>
          </p:nvGrpSpPr>
          <p:grpSpPr>
            <a:xfrm rot="3691384">
              <a:off x="8140007" y="1567218"/>
              <a:ext cx="387376" cy="642975"/>
              <a:chOff x="6992830" y="2902455"/>
              <a:chExt cx="387380" cy="642982"/>
            </a:xfrm>
          </p:grpSpPr>
          <p:grpSp>
            <p:nvGrpSpPr>
              <p:cNvPr id="15988" name="Google Shape;15988;p141"/>
              <p:cNvGrpSpPr/>
              <p:nvPr/>
            </p:nvGrpSpPr>
            <p:grpSpPr>
              <a:xfrm rot="-897789">
                <a:off x="7028098" y="3202080"/>
                <a:ext cx="289723" cy="311231"/>
                <a:chOff x="6806282" y="2562645"/>
                <a:chExt cx="289721" cy="311229"/>
              </a:xfrm>
            </p:grpSpPr>
            <p:sp>
              <p:nvSpPr>
                <p:cNvPr id="15989" name="Google Shape;15989;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90" name="Google Shape;15990;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91" name="Google Shape;15991;p141"/>
              <p:cNvGrpSpPr/>
              <p:nvPr/>
            </p:nvGrpSpPr>
            <p:grpSpPr>
              <a:xfrm>
                <a:off x="7090489" y="2902456"/>
                <a:ext cx="289721" cy="311229"/>
                <a:chOff x="6806282" y="2562645"/>
                <a:chExt cx="289721" cy="311229"/>
              </a:xfrm>
            </p:grpSpPr>
            <p:sp>
              <p:nvSpPr>
                <p:cNvPr id="15992" name="Google Shape;15992;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93" name="Google Shape;15993;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5994" name="Google Shape;15994;p141"/>
            <p:cNvGrpSpPr/>
            <p:nvPr/>
          </p:nvGrpSpPr>
          <p:grpSpPr>
            <a:xfrm rot="1809423">
              <a:off x="7382672" y="2075883"/>
              <a:ext cx="387402" cy="643018"/>
              <a:chOff x="6992830" y="2902455"/>
              <a:chExt cx="387380" cy="642982"/>
            </a:xfrm>
          </p:grpSpPr>
          <p:grpSp>
            <p:nvGrpSpPr>
              <p:cNvPr id="15995" name="Google Shape;15995;p141"/>
              <p:cNvGrpSpPr/>
              <p:nvPr/>
            </p:nvGrpSpPr>
            <p:grpSpPr>
              <a:xfrm rot="-897789">
                <a:off x="7028098" y="3202080"/>
                <a:ext cx="289723" cy="311231"/>
                <a:chOff x="6806282" y="2562645"/>
                <a:chExt cx="289721" cy="311229"/>
              </a:xfrm>
            </p:grpSpPr>
            <p:sp>
              <p:nvSpPr>
                <p:cNvPr id="15996" name="Google Shape;15996;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5997" name="Google Shape;15997;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5998" name="Google Shape;15998;p141"/>
              <p:cNvGrpSpPr/>
              <p:nvPr/>
            </p:nvGrpSpPr>
            <p:grpSpPr>
              <a:xfrm>
                <a:off x="7090489" y="2902456"/>
                <a:ext cx="289721" cy="311229"/>
                <a:chOff x="6806282" y="2562645"/>
                <a:chExt cx="289721" cy="311229"/>
              </a:xfrm>
            </p:grpSpPr>
            <p:sp>
              <p:nvSpPr>
                <p:cNvPr id="15999" name="Google Shape;15999;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00" name="Google Shape;16000;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rgbClr val="005B5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cxnSp>
        <p:nvCxnSpPr>
          <p:cNvPr id="16001" name="Google Shape;16001;p141"/>
          <p:cNvCxnSpPr/>
          <p:nvPr/>
        </p:nvCxnSpPr>
        <p:spPr>
          <a:xfrm>
            <a:off x="6815138" y="2514601"/>
            <a:ext cx="1155900" cy="587700"/>
          </a:xfrm>
          <a:prstGeom prst="straightConnector1">
            <a:avLst/>
          </a:prstGeom>
          <a:noFill/>
          <a:ln w="12700" cap="flat" cmpd="sng">
            <a:solidFill>
              <a:schemeClr val="dk1"/>
            </a:solidFill>
            <a:prstDash val="solid"/>
            <a:miter lim="800000"/>
            <a:headEnd type="none" w="sm" len="sm"/>
            <a:tailEnd type="none" w="sm" len="sm"/>
          </a:ln>
        </p:spPr>
      </p:cxnSp>
      <p:sp>
        <p:nvSpPr>
          <p:cNvPr id="16002" name="Google Shape;16002;p141"/>
          <p:cNvSpPr txBox="1"/>
          <p:nvPr/>
        </p:nvSpPr>
        <p:spPr>
          <a:xfrm>
            <a:off x="6214882" y="1985244"/>
            <a:ext cx="1001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Grande proteína polimerase (L)</a:t>
            </a:r>
            <a:endParaRPr/>
          </a:p>
        </p:txBody>
      </p:sp>
      <p:cxnSp>
        <p:nvCxnSpPr>
          <p:cNvPr id="16003" name="Google Shape;16003;p141"/>
          <p:cNvCxnSpPr>
            <a:endCxn id="16004" idx="11"/>
          </p:cNvCxnSpPr>
          <p:nvPr/>
        </p:nvCxnSpPr>
        <p:spPr>
          <a:xfrm flipH="1">
            <a:off x="9929813" y="2028825"/>
            <a:ext cx="457200" cy="86100"/>
          </a:xfrm>
          <a:prstGeom prst="straightConnector1">
            <a:avLst/>
          </a:prstGeom>
          <a:noFill/>
          <a:ln w="12700" cap="flat" cmpd="sng">
            <a:solidFill>
              <a:schemeClr val="dk1"/>
            </a:solidFill>
            <a:prstDash val="solid"/>
            <a:miter lim="800000"/>
            <a:headEnd type="none" w="sm" len="sm"/>
            <a:tailEnd type="none" w="sm" len="sm"/>
          </a:ln>
        </p:spPr>
      </p:cxnSp>
      <p:sp>
        <p:nvSpPr>
          <p:cNvPr id="16005" name="Google Shape;16005;p141"/>
          <p:cNvSpPr txBox="1"/>
          <p:nvPr/>
        </p:nvSpPr>
        <p:spPr>
          <a:xfrm>
            <a:off x="10410317" y="1839955"/>
            <a:ext cx="978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Proteína de fusão (F)</a:t>
            </a:r>
            <a:endParaRPr/>
          </a:p>
        </p:txBody>
      </p:sp>
      <p:cxnSp>
        <p:nvCxnSpPr>
          <p:cNvPr id="16006" name="Google Shape;16006;p141"/>
          <p:cNvCxnSpPr>
            <a:endCxn id="15936" idx="11"/>
          </p:cNvCxnSpPr>
          <p:nvPr/>
        </p:nvCxnSpPr>
        <p:spPr>
          <a:xfrm rot="10800000" flipH="1">
            <a:off x="6743700" y="4103213"/>
            <a:ext cx="447000" cy="111600"/>
          </a:xfrm>
          <a:prstGeom prst="straightConnector1">
            <a:avLst/>
          </a:prstGeom>
          <a:noFill/>
          <a:ln w="12700" cap="flat" cmpd="sng">
            <a:solidFill>
              <a:schemeClr val="dk1"/>
            </a:solidFill>
            <a:prstDash val="solid"/>
            <a:miter lim="800000"/>
            <a:headEnd type="none" w="sm" len="sm"/>
            <a:tailEnd type="none" w="sm" len="sm"/>
          </a:ln>
        </p:spPr>
      </p:cxnSp>
      <p:sp>
        <p:nvSpPr>
          <p:cNvPr id="16007" name="Google Shape;16007;p141"/>
          <p:cNvSpPr txBox="1"/>
          <p:nvPr/>
        </p:nvSpPr>
        <p:spPr>
          <a:xfrm>
            <a:off x="6050091" y="4083667"/>
            <a:ext cx="1058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Ligação da glicoproteína (G)</a:t>
            </a:r>
            <a:endParaRPr/>
          </a:p>
        </p:txBody>
      </p:sp>
      <p:cxnSp>
        <p:nvCxnSpPr>
          <p:cNvPr id="16008" name="Google Shape;16008;p141"/>
          <p:cNvCxnSpPr/>
          <p:nvPr/>
        </p:nvCxnSpPr>
        <p:spPr>
          <a:xfrm>
            <a:off x="10111834" y="4307642"/>
            <a:ext cx="346500" cy="450000"/>
          </a:xfrm>
          <a:prstGeom prst="straightConnector1">
            <a:avLst/>
          </a:prstGeom>
          <a:noFill/>
          <a:ln w="12700" cap="flat" cmpd="sng">
            <a:solidFill>
              <a:schemeClr val="dk1"/>
            </a:solidFill>
            <a:prstDash val="solid"/>
            <a:miter lim="800000"/>
            <a:headEnd type="none" w="sm" len="sm"/>
            <a:tailEnd type="none" w="sm" len="sm"/>
          </a:ln>
        </p:spPr>
      </p:cxnSp>
      <p:sp>
        <p:nvSpPr>
          <p:cNvPr id="16009" name="Google Shape;16009;p141"/>
          <p:cNvSpPr txBox="1"/>
          <p:nvPr/>
        </p:nvSpPr>
        <p:spPr>
          <a:xfrm>
            <a:off x="10410825" y="4675657"/>
            <a:ext cx="1001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Lipídio em bicamada</a:t>
            </a:r>
            <a:endParaRPr sz="900" b="1" i="0" u="none" strike="noStrike" cap="none">
              <a:solidFill>
                <a:srgbClr val="000000"/>
              </a:solidFill>
              <a:latin typeface="Roboto"/>
              <a:ea typeface="Roboto"/>
              <a:cs typeface="Roboto"/>
              <a:sym typeface="Roboto"/>
            </a:endParaRPr>
          </a:p>
        </p:txBody>
      </p:sp>
      <p:cxnSp>
        <p:nvCxnSpPr>
          <p:cNvPr id="16010" name="Google Shape;16010;p141"/>
          <p:cNvCxnSpPr/>
          <p:nvPr/>
        </p:nvCxnSpPr>
        <p:spPr>
          <a:xfrm>
            <a:off x="9785934" y="3354100"/>
            <a:ext cx="1001100" cy="446400"/>
          </a:xfrm>
          <a:prstGeom prst="straightConnector1">
            <a:avLst/>
          </a:prstGeom>
          <a:noFill/>
          <a:ln w="12700" cap="flat" cmpd="sng">
            <a:solidFill>
              <a:schemeClr val="dk1"/>
            </a:solidFill>
            <a:prstDash val="solid"/>
            <a:miter lim="800000"/>
            <a:headEnd type="none" w="sm" len="sm"/>
            <a:tailEnd type="none" w="sm" len="sm"/>
          </a:ln>
        </p:spPr>
      </p:cxnSp>
      <p:sp>
        <p:nvSpPr>
          <p:cNvPr id="16011" name="Google Shape;16011;p141"/>
          <p:cNvSpPr txBox="1"/>
          <p:nvPr/>
        </p:nvSpPr>
        <p:spPr>
          <a:xfrm>
            <a:off x="10739441" y="3689819"/>
            <a:ext cx="1001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M2-1</a:t>
            </a:r>
            <a:endParaRPr/>
          </a:p>
        </p:txBody>
      </p:sp>
      <p:cxnSp>
        <p:nvCxnSpPr>
          <p:cNvPr id="16012" name="Google Shape;16012;p141"/>
          <p:cNvCxnSpPr/>
          <p:nvPr/>
        </p:nvCxnSpPr>
        <p:spPr>
          <a:xfrm flipH="1">
            <a:off x="9647587" y="3029722"/>
            <a:ext cx="43200" cy="191400"/>
          </a:xfrm>
          <a:prstGeom prst="straightConnector1">
            <a:avLst/>
          </a:prstGeom>
          <a:noFill/>
          <a:ln w="12700" cap="flat" cmpd="sng">
            <a:solidFill>
              <a:schemeClr val="dk1"/>
            </a:solidFill>
            <a:prstDash val="solid"/>
            <a:miter lim="800000"/>
            <a:headEnd type="none" w="sm" len="sm"/>
            <a:tailEnd type="none" w="sm" len="sm"/>
          </a:ln>
        </p:spPr>
      </p:cxnSp>
      <p:cxnSp>
        <p:nvCxnSpPr>
          <p:cNvPr id="16013" name="Google Shape;16013;p141"/>
          <p:cNvCxnSpPr/>
          <p:nvPr/>
        </p:nvCxnSpPr>
        <p:spPr>
          <a:xfrm>
            <a:off x="9688817" y="3028951"/>
            <a:ext cx="1112400" cy="0"/>
          </a:xfrm>
          <a:prstGeom prst="straightConnector1">
            <a:avLst/>
          </a:prstGeom>
          <a:noFill/>
          <a:ln w="12700" cap="flat" cmpd="sng">
            <a:solidFill>
              <a:schemeClr val="dk1"/>
            </a:solidFill>
            <a:prstDash val="solid"/>
            <a:miter lim="800000"/>
            <a:headEnd type="none" w="sm" len="sm"/>
            <a:tailEnd type="none" w="sm" len="sm"/>
          </a:ln>
        </p:spPr>
      </p:cxnSp>
      <p:sp>
        <p:nvSpPr>
          <p:cNvPr id="16014" name="Google Shape;16014;p141"/>
          <p:cNvSpPr txBox="1"/>
          <p:nvPr/>
        </p:nvSpPr>
        <p:spPr>
          <a:xfrm>
            <a:off x="10739441" y="2918294"/>
            <a:ext cx="1247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Fosfoproteína (P)</a:t>
            </a:r>
            <a:endParaRPr/>
          </a:p>
        </p:txBody>
      </p:sp>
      <p:cxnSp>
        <p:nvCxnSpPr>
          <p:cNvPr id="16015" name="Google Shape;16015;p141"/>
          <p:cNvCxnSpPr/>
          <p:nvPr/>
        </p:nvCxnSpPr>
        <p:spPr>
          <a:xfrm flipH="1">
            <a:off x="10363839" y="2557462"/>
            <a:ext cx="337500" cy="123300"/>
          </a:xfrm>
          <a:prstGeom prst="straightConnector1">
            <a:avLst/>
          </a:prstGeom>
          <a:noFill/>
          <a:ln w="12700" cap="flat" cmpd="sng">
            <a:solidFill>
              <a:schemeClr val="dk1"/>
            </a:solidFill>
            <a:prstDash val="solid"/>
            <a:miter lim="800000"/>
            <a:headEnd type="none" w="sm" len="sm"/>
            <a:tailEnd type="none" w="sm" len="sm"/>
          </a:ln>
        </p:spPr>
      </p:cxnSp>
      <p:sp>
        <p:nvSpPr>
          <p:cNvPr id="16016" name="Google Shape;16016;p141"/>
          <p:cNvSpPr txBox="1"/>
          <p:nvPr/>
        </p:nvSpPr>
        <p:spPr>
          <a:xfrm>
            <a:off x="10663237" y="2375370"/>
            <a:ext cx="114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Roboto"/>
              <a:buNone/>
            </a:pPr>
            <a:r>
              <a:rPr lang="en-US" sz="900" b="1" i="0" u="none" strike="noStrike" cap="none">
                <a:solidFill>
                  <a:srgbClr val="000000"/>
                </a:solidFill>
                <a:latin typeface="Roboto"/>
                <a:ea typeface="Roboto"/>
                <a:cs typeface="Roboto"/>
                <a:sym typeface="Roboto"/>
              </a:rPr>
              <a:t>Pequena proteína hidrofóbica (SH)</a:t>
            </a:r>
            <a:endParaRPr/>
          </a:p>
        </p:txBody>
      </p:sp>
      <p:grpSp>
        <p:nvGrpSpPr>
          <p:cNvPr id="16017" name="Google Shape;16017;p141"/>
          <p:cNvGrpSpPr/>
          <p:nvPr/>
        </p:nvGrpSpPr>
        <p:grpSpPr>
          <a:xfrm rot="6087293">
            <a:off x="10227869" y="3532977"/>
            <a:ext cx="321636" cy="216573"/>
            <a:chOff x="12286648" y="1795111"/>
            <a:chExt cx="321630" cy="216569"/>
          </a:xfrm>
        </p:grpSpPr>
        <p:sp>
          <p:nvSpPr>
            <p:cNvPr id="16018" name="Google Shape;16018;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19" name="Google Shape;16019;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20" name="Google Shape;16020;p141"/>
          <p:cNvGrpSpPr/>
          <p:nvPr/>
        </p:nvGrpSpPr>
        <p:grpSpPr>
          <a:xfrm rot="4157866">
            <a:off x="10082577" y="2674914"/>
            <a:ext cx="321619" cy="216562"/>
            <a:chOff x="12286648" y="1795111"/>
            <a:chExt cx="321630" cy="216569"/>
          </a:xfrm>
        </p:grpSpPr>
        <p:sp>
          <p:nvSpPr>
            <p:cNvPr id="16021" name="Google Shape;16021;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22" name="Google Shape;16022;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23" name="Google Shape;16023;p141"/>
          <p:cNvGrpSpPr/>
          <p:nvPr/>
        </p:nvGrpSpPr>
        <p:grpSpPr>
          <a:xfrm rot="1767083">
            <a:off x="9500717" y="1944176"/>
            <a:ext cx="321640" cy="216576"/>
            <a:chOff x="12286648" y="1795111"/>
            <a:chExt cx="321630" cy="216569"/>
          </a:xfrm>
        </p:grpSpPr>
        <p:sp>
          <p:nvSpPr>
            <p:cNvPr id="16024" name="Google Shape;16024;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25" name="Google Shape;16025;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26" name="Google Shape;16026;p141"/>
          <p:cNvGrpSpPr/>
          <p:nvPr/>
        </p:nvGrpSpPr>
        <p:grpSpPr>
          <a:xfrm rot="7834288">
            <a:off x="9842771" y="4341610"/>
            <a:ext cx="321632" cy="216570"/>
            <a:chOff x="12286648" y="1795111"/>
            <a:chExt cx="321630" cy="216569"/>
          </a:xfrm>
        </p:grpSpPr>
        <p:sp>
          <p:nvSpPr>
            <p:cNvPr id="16027" name="Google Shape;16027;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28" name="Google Shape;16028;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29" name="Google Shape;16029;p141"/>
          <p:cNvGrpSpPr/>
          <p:nvPr/>
        </p:nvGrpSpPr>
        <p:grpSpPr>
          <a:xfrm rot="9348812">
            <a:off x="9144778" y="4823318"/>
            <a:ext cx="321624" cy="216565"/>
            <a:chOff x="12286648" y="1795111"/>
            <a:chExt cx="321630" cy="216569"/>
          </a:xfrm>
        </p:grpSpPr>
        <p:sp>
          <p:nvSpPr>
            <p:cNvPr id="16030" name="Google Shape;16030;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31" name="Google Shape;16031;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32" name="Google Shape;16032;p141"/>
          <p:cNvGrpSpPr/>
          <p:nvPr/>
        </p:nvGrpSpPr>
        <p:grpSpPr>
          <a:xfrm rot="-6087293" flipH="1">
            <a:off x="7171901" y="3718716"/>
            <a:ext cx="321636" cy="216573"/>
            <a:chOff x="12286648" y="1795111"/>
            <a:chExt cx="321630" cy="216569"/>
          </a:xfrm>
        </p:grpSpPr>
        <p:sp>
          <p:nvSpPr>
            <p:cNvPr id="16033" name="Google Shape;16033;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34" name="Google Shape;16034;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35" name="Google Shape;16035;p141"/>
          <p:cNvGrpSpPr/>
          <p:nvPr/>
        </p:nvGrpSpPr>
        <p:grpSpPr>
          <a:xfrm rot="-4157866" flipH="1">
            <a:off x="7188621" y="2774928"/>
            <a:ext cx="321619" cy="216562"/>
            <a:chOff x="12286648" y="1795111"/>
            <a:chExt cx="321630" cy="216569"/>
          </a:xfrm>
        </p:grpSpPr>
        <p:sp>
          <p:nvSpPr>
            <p:cNvPr id="16036" name="Google Shape;16036;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37" name="Google Shape;16037;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38" name="Google Shape;16038;p141"/>
          <p:cNvGrpSpPr/>
          <p:nvPr/>
        </p:nvGrpSpPr>
        <p:grpSpPr>
          <a:xfrm rot="-2315132" flipH="1">
            <a:off x="7756502" y="2087418"/>
            <a:ext cx="321639" cy="216575"/>
            <a:chOff x="12286648" y="1795111"/>
            <a:chExt cx="321630" cy="216569"/>
          </a:xfrm>
        </p:grpSpPr>
        <p:sp>
          <p:nvSpPr>
            <p:cNvPr id="16039" name="Google Shape;16039;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40" name="Google Shape;16040;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41" name="Google Shape;16041;p141"/>
          <p:cNvGrpSpPr/>
          <p:nvPr/>
        </p:nvGrpSpPr>
        <p:grpSpPr>
          <a:xfrm rot="-7834288" flipH="1">
            <a:off x="7571288" y="4513061"/>
            <a:ext cx="321632" cy="216570"/>
            <a:chOff x="12286648" y="1795111"/>
            <a:chExt cx="321630" cy="216569"/>
          </a:xfrm>
        </p:grpSpPr>
        <p:sp>
          <p:nvSpPr>
            <p:cNvPr id="16042" name="Google Shape;16042;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43" name="Google Shape;16043;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44" name="Google Shape;16044;p141"/>
          <p:cNvGrpSpPr/>
          <p:nvPr/>
        </p:nvGrpSpPr>
        <p:grpSpPr>
          <a:xfrm rot="-9707057" flipH="1">
            <a:off x="8312558" y="4866465"/>
            <a:ext cx="321634" cy="216572"/>
            <a:chOff x="12286648" y="1795111"/>
            <a:chExt cx="321630" cy="216569"/>
          </a:xfrm>
        </p:grpSpPr>
        <p:sp>
          <p:nvSpPr>
            <p:cNvPr id="16045" name="Google Shape;16045;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46" name="Google Shape;16046;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47" name="Google Shape;16047;p141"/>
          <p:cNvGrpSpPr/>
          <p:nvPr/>
        </p:nvGrpSpPr>
        <p:grpSpPr>
          <a:xfrm rot="-280137">
            <a:off x="8557409" y="1786827"/>
            <a:ext cx="321636" cy="216573"/>
            <a:chOff x="12286648" y="1795111"/>
            <a:chExt cx="321630" cy="216569"/>
          </a:xfrm>
        </p:grpSpPr>
        <p:sp>
          <p:nvSpPr>
            <p:cNvPr id="16048" name="Google Shape;16048;p141"/>
            <p:cNvSpPr/>
            <p:nvPr/>
          </p:nvSpPr>
          <p:spPr>
            <a:xfrm>
              <a:off x="12286648"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49" name="Google Shape;16049;p141"/>
            <p:cNvSpPr/>
            <p:nvPr/>
          </p:nvSpPr>
          <p:spPr>
            <a:xfrm flipH="1">
              <a:off x="12469533" y="1795111"/>
              <a:ext cx="138744" cy="216569"/>
            </a:xfrm>
            <a:custGeom>
              <a:avLst/>
              <a:gdLst/>
              <a:ahLst/>
              <a:cxnLst/>
              <a:rect l="l" t="t" r="r" b="b"/>
              <a:pathLst>
                <a:path w="138744" h="216569" extrusionOk="0">
                  <a:moveTo>
                    <a:pt x="120316" y="0"/>
                  </a:moveTo>
                  <a:cubicBezTo>
                    <a:pt x="76601" y="4011"/>
                    <a:pt x="32886" y="8022"/>
                    <a:pt x="33688" y="19251"/>
                  </a:cubicBezTo>
                  <a:cubicBezTo>
                    <a:pt x="34490" y="30480"/>
                    <a:pt x="109888" y="43314"/>
                    <a:pt x="125128" y="67377"/>
                  </a:cubicBezTo>
                  <a:cubicBezTo>
                    <a:pt x="140368" y="91440"/>
                    <a:pt x="145983" y="138765"/>
                    <a:pt x="125128" y="163630"/>
                  </a:cubicBezTo>
                  <a:cubicBezTo>
                    <a:pt x="104273" y="188495"/>
                    <a:pt x="52136" y="202532"/>
                    <a:pt x="0" y="216569"/>
                  </a:cubicBezTo>
                </a:path>
              </a:pathLst>
            </a:custGeom>
            <a:noFill/>
            <a:ln w="28575" cap="flat" cmpd="sng">
              <a:solidFill>
                <a:srgbClr val="F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50" name="Google Shape;16050;p141"/>
          <p:cNvGrpSpPr/>
          <p:nvPr/>
        </p:nvGrpSpPr>
        <p:grpSpPr>
          <a:xfrm rot="-336068">
            <a:off x="6985615" y="1569212"/>
            <a:ext cx="3801697" cy="3847285"/>
            <a:chOff x="6992830" y="1565165"/>
            <a:chExt cx="3801795" cy="3847384"/>
          </a:xfrm>
        </p:grpSpPr>
        <p:grpSp>
          <p:nvGrpSpPr>
            <p:cNvPr id="16051" name="Google Shape;16051;p141"/>
            <p:cNvGrpSpPr/>
            <p:nvPr/>
          </p:nvGrpSpPr>
          <p:grpSpPr>
            <a:xfrm>
              <a:off x="6992830" y="2902455"/>
              <a:ext cx="387380" cy="642982"/>
              <a:chOff x="6992830" y="2902455"/>
              <a:chExt cx="387380" cy="642982"/>
            </a:xfrm>
          </p:grpSpPr>
          <p:grpSp>
            <p:nvGrpSpPr>
              <p:cNvPr id="16052" name="Google Shape;16052;p141"/>
              <p:cNvGrpSpPr/>
              <p:nvPr/>
            </p:nvGrpSpPr>
            <p:grpSpPr>
              <a:xfrm rot="-897789">
                <a:off x="7028098" y="3202080"/>
                <a:ext cx="289723" cy="311231"/>
                <a:chOff x="6806282" y="2562645"/>
                <a:chExt cx="289721" cy="311229"/>
              </a:xfrm>
            </p:grpSpPr>
            <p:sp>
              <p:nvSpPr>
                <p:cNvPr id="16053" name="Google Shape;16053;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54" name="Google Shape;16054;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55" name="Google Shape;16055;p141"/>
              <p:cNvGrpSpPr/>
              <p:nvPr/>
            </p:nvGrpSpPr>
            <p:grpSpPr>
              <a:xfrm>
                <a:off x="7090489" y="2902456"/>
                <a:ext cx="289721" cy="311229"/>
                <a:chOff x="6806282" y="2562645"/>
                <a:chExt cx="289721" cy="311229"/>
              </a:xfrm>
            </p:grpSpPr>
            <p:sp>
              <p:nvSpPr>
                <p:cNvPr id="16056" name="Google Shape;16056;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57" name="Google Shape;16057;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058" name="Google Shape;16058;p141"/>
            <p:cNvGrpSpPr/>
            <p:nvPr/>
          </p:nvGrpSpPr>
          <p:grpSpPr>
            <a:xfrm rot="-2541694">
              <a:off x="7163987" y="3879477"/>
              <a:ext cx="387377" cy="642975"/>
              <a:chOff x="6992830" y="2902455"/>
              <a:chExt cx="387380" cy="642982"/>
            </a:xfrm>
          </p:grpSpPr>
          <p:grpSp>
            <p:nvGrpSpPr>
              <p:cNvPr id="16059" name="Google Shape;16059;p141"/>
              <p:cNvGrpSpPr/>
              <p:nvPr/>
            </p:nvGrpSpPr>
            <p:grpSpPr>
              <a:xfrm rot="-897789">
                <a:off x="7028098" y="3202080"/>
                <a:ext cx="289723" cy="311231"/>
                <a:chOff x="6806282" y="2562645"/>
                <a:chExt cx="289721" cy="311229"/>
              </a:xfrm>
            </p:grpSpPr>
            <p:sp>
              <p:nvSpPr>
                <p:cNvPr id="16060" name="Google Shape;16060;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61" name="Google Shape;16061;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62" name="Google Shape;16062;p141"/>
              <p:cNvGrpSpPr/>
              <p:nvPr/>
            </p:nvGrpSpPr>
            <p:grpSpPr>
              <a:xfrm>
                <a:off x="7090489" y="2902456"/>
                <a:ext cx="289721" cy="311229"/>
                <a:chOff x="6806282" y="2562645"/>
                <a:chExt cx="289721" cy="311229"/>
              </a:xfrm>
            </p:grpSpPr>
            <p:sp>
              <p:nvSpPr>
                <p:cNvPr id="16063" name="Google Shape;16063;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64" name="Google Shape;16064;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065" name="Google Shape;16065;p141"/>
            <p:cNvGrpSpPr/>
            <p:nvPr/>
          </p:nvGrpSpPr>
          <p:grpSpPr>
            <a:xfrm rot="-4464431">
              <a:off x="7751791" y="4554995"/>
              <a:ext cx="387382" cy="642985"/>
              <a:chOff x="6992830" y="2902455"/>
              <a:chExt cx="387380" cy="642982"/>
            </a:xfrm>
          </p:grpSpPr>
          <p:grpSp>
            <p:nvGrpSpPr>
              <p:cNvPr id="16066" name="Google Shape;16066;p141"/>
              <p:cNvGrpSpPr/>
              <p:nvPr/>
            </p:nvGrpSpPr>
            <p:grpSpPr>
              <a:xfrm rot="-897789">
                <a:off x="7028098" y="3202080"/>
                <a:ext cx="289723" cy="311231"/>
                <a:chOff x="6806282" y="2562645"/>
                <a:chExt cx="289721" cy="311229"/>
              </a:xfrm>
            </p:grpSpPr>
            <p:sp>
              <p:nvSpPr>
                <p:cNvPr id="16067" name="Google Shape;16067;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68" name="Google Shape;16068;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69" name="Google Shape;16069;p141"/>
              <p:cNvGrpSpPr/>
              <p:nvPr/>
            </p:nvGrpSpPr>
            <p:grpSpPr>
              <a:xfrm>
                <a:off x="7090489" y="2902456"/>
                <a:ext cx="289721" cy="311229"/>
                <a:chOff x="6806282" y="2562645"/>
                <a:chExt cx="289721" cy="311229"/>
              </a:xfrm>
            </p:grpSpPr>
            <p:sp>
              <p:nvSpPr>
                <p:cNvPr id="16070" name="Google Shape;16070;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71" name="Google Shape;16071;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072" name="Google Shape;16072;p141"/>
            <p:cNvGrpSpPr/>
            <p:nvPr/>
          </p:nvGrpSpPr>
          <p:grpSpPr>
            <a:xfrm rot="-6398892">
              <a:off x="8633159" y="4813370"/>
              <a:ext cx="387388" cy="642994"/>
              <a:chOff x="6992830" y="2902455"/>
              <a:chExt cx="387380" cy="642982"/>
            </a:xfrm>
          </p:grpSpPr>
          <p:grpSp>
            <p:nvGrpSpPr>
              <p:cNvPr id="16073" name="Google Shape;16073;p141"/>
              <p:cNvGrpSpPr/>
              <p:nvPr/>
            </p:nvGrpSpPr>
            <p:grpSpPr>
              <a:xfrm rot="-897789">
                <a:off x="7028098" y="3202080"/>
                <a:ext cx="289723" cy="311231"/>
                <a:chOff x="6806282" y="2562645"/>
                <a:chExt cx="289721" cy="311229"/>
              </a:xfrm>
            </p:grpSpPr>
            <p:sp>
              <p:nvSpPr>
                <p:cNvPr id="16074" name="Google Shape;16074;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75" name="Google Shape;16075;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76" name="Google Shape;16076;p141"/>
              <p:cNvGrpSpPr/>
              <p:nvPr/>
            </p:nvGrpSpPr>
            <p:grpSpPr>
              <a:xfrm>
                <a:off x="7090489" y="2902456"/>
                <a:ext cx="289721" cy="311229"/>
                <a:chOff x="6806282" y="2562645"/>
                <a:chExt cx="289721" cy="311229"/>
              </a:xfrm>
            </p:grpSpPr>
            <p:sp>
              <p:nvSpPr>
                <p:cNvPr id="16077" name="Google Shape;16077;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78" name="Google Shape;16078;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079" name="Google Shape;16079;p141"/>
            <p:cNvGrpSpPr/>
            <p:nvPr/>
          </p:nvGrpSpPr>
          <p:grpSpPr>
            <a:xfrm rot="-8549301">
              <a:off x="9534139" y="4545215"/>
              <a:ext cx="387366" cy="642958"/>
              <a:chOff x="6992830" y="2902455"/>
              <a:chExt cx="387380" cy="642982"/>
            </a:xfrm>
          </p:grpSpPr>
          <p:grpSp>
            <p:nvGrpSpPr>
              <p:cNvPr id="16080" name="Google Shape;16080;p141"/>
              <p:cNvGrpSpPr/>
              <p:nvPr/>
            </p:nvGrpSpPr>
            <p:grpSpPr>
              <a:xfrm rot="-897789">
                <a:off x="7028098" y="3202080"/>
                <a:ext cx="289723" cy="311231"/>
                <a:chOff x="6806282" y="2562645"/>
                <a:chExt cx="289721" cy="311229"/>
              </a:xfrm>
            </p:grpSpPr>
            <p:sp>
              <p:nvSpPr>
                <p:cNvPr id="16081" name="Google Shape;16081;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82" name="Google Shape;16082;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83" name="Google Shape;16083;p141"/>
              <p:cNvGrpSpPr/>
              <p:nvPr/>
            </p:nvGrpSpPr>
            <p:grpSpPr>
              <a:xfrm>
                <a:off x="7090489" y="2902456"/>
                <a:ext cx="289721" cy="311229"/>
                <a:chOff x="6806282" y="2562645"/>
                <a:chExt cx="289721" cy="311229"/>
              </a:xfrm>
            </p:grpSpPr>
            <p:sp>
              <p:nvSpPr>
                <p:cNvPr id="16084" name="Google Shape;16084;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85" name="Google Shape;16085;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086" name="Google Shape;16086;p141"/>
            <p:cNvGrpSpPr/>
            <p:nvPr/>
          </p:nvGrpSpPr>
          <p:grpSpPr>
            <a:xfrm rot="-9851918">
              <a:off x="10160941" y="3848546"/>
              <a:ext cx="387376" cy="642974"/>
              <a:chOff x="6992830" y="2902455"/>
              <a:chExt cx="387380" cy="642982"/>
            </a:xfrm>
          </p:grpSpPr>
          <p:grpSp>
            <p:nvGrpSpPr>
              <p:cNvPr id="16087" name="Google Shape;16087;p141"/>
              <p:cNvGrpSpPr/>
              <p:nvPr/>
            </p:nvGrpSpPr>
            <p:grpSpPr>
              <a:xfrm rot="-897789">
                <a:off x="7028098" y="3202080"/>
                <a:ext cx="289723" cy="311231"/>
                <a:chOff x="6806282" y="2562645"/>
                <a:chExt cx="289721" cy="311229"/>
              </a:xfrm>
            </p:grpSpPr>
            <p:sp>
              <p:nvSpPr>
                <p:cNvPr id="16088" name="Google Shape;16088;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89" name="Google Shape;16089;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90" name="Google Shape;16090;p141"/>
              <p:cNvGrpSpPr/>
              <p:nvPr/>
            </p:nvGrpSpPr>
            <p:grpSpPr>
              <a:xfrm>
                <a:off x="7090489" y="2902456"/>
                <a:ext cx="289721" cy="311229"/>
                <a:chOff x="6806282" y="2562645"/>
                <a:chExt cx="289721" cy="311229"/>
              </a:xfrm>
            </p:grpSpPr>
            <p:sp>
              <p:nvSpPr>
                <p:cNvPr id="16091" name="Google Shape;16091;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92" name="Google Shape;16092;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093" name="Google Shape;16093;p141"/>
            <p:cNvGrpSpPr/>
            <p:nvPr/>
          </p:nvGrpSpPr>
          <p:grpSpPr>
            <a:xfrm rot="9368045">
              <a:off x="10293728" y="2899280"/>
              <a:ext cx="387383" cy="642986"/>
              <a:chOff x="6992830" y="2902455"/>
              <a:chExt cx="387380" cy="642982"/>
            </a:xfrm>
          </p:grpSpPr>
          <p:grpSp>
            <p:nvGrpSpPr>
              <p:cNvPr id="16094" name="Google Shape;16094;p141"/>
              <p:cNvGrpSpPr/>
              <p:nvPr/>
            </p:nvGrpSpPr>
            <p:grpSpPr>
              <a:xfrm rot="-897789">
                <a:off x="7028098" y="3202080"/>
                <a:ext cx="289723" cy="311231"/>
                <a:chOff x="6806282" y="2562645"/>
                <a:chExt cx="289721" cy="311229"/>
              </a:xfrm>
            </p:grpSpPr>
            <p:sp>
              <p:nvSpPr>
                <p:cNvPr id="16095" name="Google Shape;16095;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96" name="Google Shape;16096;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097" name="Google Shape;16097;p141"/>
              <p:cNvGrpSpPr/>
              <p:nvPr/>
            </p:nvGrpSpPr>
            <p:grpSpPr>
              <a:xfrm>
                <a:off x="7090489" y="2902456"/>
                <a:ext cx="289721" cy="311229"/>
                <a:chOff x="6806282" y="2562645"/>
                <a:chExt cx="289721" cy="311229"/>
              </a:xfrm>
            </p:grpSpPr>
            <p:sp>
              <p:nvSpPr>
                <p:cNvPr id="16098" name="Google Shape;16098;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99" name="Google Shape;16099;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100" name="Google Shape;16100;p141"/>
            <p:cNvGrpSpPr/>
            <p:nvPr/>
          </p:nvGrpSpPr>
          <p:grpSpPr>
            <a:xfrm rot="7839657">
              <a:off x="9885531" y="2084732"/>
              <a:ext cx="387391" cy="643000"/>
              <a:chOff x="6992830" y="2902455"/>
              <a:chExt cx="387380" cy="642982"/>
            </a:xfrm>
          </p:grpSpPr>
          <p:grpSp>
            <p:nvGrpSpPr>
              <p:cNvPr id="16101" name="Google Shape;16101;p141"/>
              <p:cNvGrpSpPr/>
              <p:nvPr/>
            </p:nvGrpSpPr>
            <p:grpSpPr>
              <a:xfrm rot="-897789">
                <a:off x="7028098" y="3202080"/>
                <a:ext cx="289723" cy="311231"/>
                <a:chOff x="6806282" y="2562645"/>
                <a:chExt cx="289721" cy="311229"/>
              </a:xfrm>
            </p:grpSpPr>
            <p:sp>
              <p:nvSpPr>
                <p:cNvPr id="16102" name="Google Shape;16102;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004" name="Google Shape;16004;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103" name="Google Shape;16103;p141"/>
              <p:cNvGrpSpPr/>
              <p:nvPr/>
            </p:nvGrpSpPr>
            <p:grpSpPr>
              <a:xfrm>
                <a:off x="7090489" y="2902456"/>
                <a:ext cx="289721" cy="311229"/>
                <a:chOff x="6806282" y="2562645"/>
                <a:chExt cx="289721" cy="311229"/>
              </a:xfrm>
            </p:grpSpPr>
            <p:sp>
              <p:nvSpPr>
                <p:cNvPr id="16104" name="Google Shape;16104;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105" name="Google Shape;16105;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106" name="Google Shape;16106;p141"/>
            <p:cNvGrpSpPr/>
            <p:nvPr/>
          </p:nvGrpSpPr>
          <p:grpSpPr>
            <a:xfrm rot="5400000">
              <a:off x="9068614" y="1560136"/>
              <a:ext cx="387380" cy="642982"/>
              <a:chOff x="6992830" y="2902455"/>
              <a:chExt cx="387380" cy="642982"/>
            </a:xfrm>
          </p:grpSpPr>
          <p:grpSp>
            <p:nvGrpSpPr>
              <p:cNvPr id="16107" name="Google Shape;16107;p141"/>
              <p:cNvGrpSpPr/>
              <p:nvPr/>
            </p:nvGrpSpPr>
            <p:grpSpPr>
              <a:xfrm rot="-897789">
                <a:off x="7028098" y="3202080"/>
                <a:ext cx="289723" cy="311231"/>
                <a:chOff x="6806282" y="2562645"/>
                <a:chExt cx="289721" cy="311229"/>
              </a:xfrm>
            </p:grpSpPr>
            <p:sp>
              <p:nvSpPr>
                <p:cNvPr id="16108" name="Google Shape;16108;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109" name="Google Shape;16109;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110" name="Google Shape;16110;p141"/>
              <p:cNvGrpSpPr/>
              <p:nvPr/>
            </p:nvGrpSpPr>
            <p:grpSpPr>
              <a:xfrm>
                <a:off x="7090489" y="2902456"/>
                <a:ext cx="289721" cy="311229"/>
                <a:chOff x="6806282" y="2562645"/>
                <a:chExt cx="289721" cy="311229"/>
              </a:xfrm>
            </p:grpSpPr>
            <p:sp>
              <p:nvSpPr>
                <p:cNvPr id="16111" name="Google Shape;16111;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112" name="Google Shape;16112;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113" name="Google Shape;16113;p141"/>
            <p:cNvGrpSpPr/>
            <p:nvPr/>
          </p:nvGrpSpPr>
          <p:grpSpPr>
            <a:xfrm rot="3691384">
              <a:off x="8140007" y="1567218"/>
              <a:ext cx="387376" cy="642975"/>
              <a:chOff x="6992830" y="2902455"/>
              <a:chExt cx="387380" cy="642982"/>
            </a:xfrm>
          </p:grpSpPr>
          <p:grpSp>
            <p:nvGrpSpPr>
              <p:cNvPr id="16114" name="Google Shape;16114;p141"/>
              <p:cNvGrpSpPr/>
              <p:nvPr/>
            </p:nvGrpSpPr>
            <p:grpSpPr>
              <a:xfrm rot="-897789">
                <a:off x="7028098" y="3202080"/>
                <a:ext cx="289723" cy="311231"/>
                <a:chOff x="6806282" y="2562645"/>
                <a:chExt cx="289721" cy="311229"/>
              </a:xfrm>
            </p:grpSpPr>
            <p:sp>
              <p:nvSpPr>
                <p:cNvPr id="16115" name="Google Shape;16115;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116" name="Google Shape;16116;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117" name="Google Shape;16117;p141"/>
              <p:cNvGrpSpPr/>
              <p:nvPr/>
            </p:nvGrpSpPr>
            <p:grpSpPr>
              <a:xfrm>
                <a:off x="7090489" y="2902456"/>
                <a:ext cx="289721" cy="311229"/>
                <a:chOff x="6806282" y="2562645"/>
                <a:chExt cx="289721" cy="311229"/>
              </a:xfrm>
            </p:grpSpPr>
            <p:sp>
              <p:nvSpPr>
                <p:cNvPr id="16118" name="Google Shape;16118;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119" name="Google Shape;16119;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nvGrpSpPr>
            <p:cNvPr id="16120" name="Google Shape;16120;p141"/>
            <p:cNvGrpSpPr/>
            <p:nvPr/>
          </p:nvGrpSpPr>
          <p:grpSpPr>
            <a:xfrm rot="1809423">
              <a:off x="7382672" y="2075883"/>
              <a:ext cx="387402" cy="643018"/>
              <a:chOff x="6992830" y="2902455"/>
              <a:chExt cx="387380" cy="642982"/>
            </a:xfrm>
          </p:grpSpPr>
          <p:grpSp>
            <p:nvGrpSpPr>
              <p:cNvPr id="16121" name="Google Shape;16121;p141"/>
              <p:cNvGrpSpPr/>
              <p:nvPr/>
            </p:nvGrpSpPr>
            <p:grpSpPr>
              <a:xfrm rot="-897789">
                <a:off x="7028098" y="3202080"/>
                <a:ext cx="289723" cy="311231"/>
                <a:chOff x="6806282" y="2562645"/>
                <a:chExt cx="289721" cy="311229"/>
              </a:xfrm>
            </p:grpSpPr>
            <p:sp>
              <p:nvSpPr>
                <p:cNvPr id="16122" name="Google Shape;16122;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123" name="Google Shape;16123;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nvGrpSpPr>
              <p:cNvPr id="16124" name="Google Shape;16124;p141"/>
              <p:cNvGrpSpPr/>
              <p:nvPr/>
            </p:nvGrpSpPr>
            <p:grpSpPr>
              <a:xfrm>
                <a:off x="7090489" y="2902456"/>
                <a:ext cx="289721" cy="311229"/>
                <a:chOff x="6806282" y="2562645"/>
                <a:chExt cx="289721" cy="311229"/>
              </a:xfrm>
            </p:grpSpPr>
            <p:sp>
              <p:nvSpPr>
                <p:cNvPr id="16125" name="Google Shape;16125;p141"/>
                <p:cNvSpPr/>
                <p:nvPr/>
              </p:nvSpPr>
              <p:spPr>
                <a:xfrm>
                  <a:off x="6806282" y="2693195"/>
                  <a:ext cx="267664" cy="161403"/>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16126" name="Google Shape;16126;p141"/>
                <p:cNvSpPr/>
                <p:nvPr/>
              </p:nvSpPr>
              <p:spPr>
                <a:xfrm rot="-7550259" flipH="1">
                  <a:off x="6818623" y="2637625"/>
                  <a:ext cx="267440" cy="161268"/>
                </a:xfrm>
                <a:custGeom>
                  <a:avLst/>
                  <a:gdLst/>
                  <a:ahLst/>
                  <a:cxnLst/>
                  <a:rect l="l" t="t" r="r" b="b"/>
                  <a:pathLst>
                    <a:path w="267664" h="161403" extrusionOk="0">
                      <a:moveTo>
                        <a:pt x="62897" y="77"/>
                      </a:moveTo>
                      <a:cubicBezTo>
                        <a:pt x="86995" y="-1092"/>
                        <a:pt x="109655" y="11096"/>
                        <a:pt x="119228" y="32746"/>
                      </a:cubicBezTo>
                      <a:lnTo>
                        <a:pt x="118983" y="56390"/>
                      </a:lnTo>
                      <a:lnTo>
                        <a:pt x="119680" y="56183"/>
                      </a:lnTo>
                      <a:cubicBezTo>
                        <a:pt x="146453" y="56183"/>
                        <a:pt x="227802" y="85016"/>
                        <a:pt x="249426" y="99432"/>
                      </a:cubicBezTo>
                      <a:cubicBezTo>
                        <a:pt x="271050" y="113848"/>
                        <a:pt x="271050" y="158127"/>
                        <a:pt x="261782" y="161216"/>
                      </a:cubicBezTo>
                      <a:cubicBezTo>
                        <a:pt x="252514" y="164305"/>
                        <a:pt x="222652" y="128264"/>
                        <a:pt x="193820" y="117967"/>
                      </a:cubicBezTo>
                      <a:cubicBezTo>
                        <a:pt x="172196" y="110244"/>
                        <a:pt x="130879" y="109472"/>
                        <a:pt x="106358" y="105224"/>
                      </a:cubicBezTo>
                      <a:lnTo>
                        <a:pt x="97042" y="102153"/>
                      </a:lnTo>
                      <a:lnTo>
                        <a:pt x="84973" y="110379"/>
                      </a:lnTo>
                      <a:cubicBezTo>
                        <a:pt x="53290" y="124387"/>
                        <a:pt x="17260" y="112343"/>
                        <a:pt x="4496" y="83475"/>
                      </a:cubicBezTo>
                      <a:cubicBezTo>
                        <a:pt x="-8267" y="54608"/>
                        <a:pt x="7069" y="19851"/>
                        <a:pt x="38751" y="5843"/>
                      </a:cubicBezTo>
                      <a:cubicBezTo>
                        <a:pt x="46672" y="2341"/>
                        <a:pt x="54864" y="467"/>
                        <a:pt x="62897" y="77"/>
                      </a:cubicBezTo>
                      <a:close/>
                    </a:path>
                  </a:pathLst>
                </a:custGeom>
                <a:solidFill>
                  <a:schemeClr val="accent2"/>
                </a:solidFill>
                <a:ln w="12700" cap="flat" cmpd="sng">
                  <a:solidFill>
                    <a:srgbClr val="16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Roboto"/>
                    <a:ea typeface="Roboto"/>
                    <a:cs typeface="Roboto"/>
                    <a:sym typeface="Roboto"/>
                  </a:endParaRPr>
                </a:p>
              </p:txBody>
            </p:sp>
          </p:grpSp>
        </p:grpSp>
      </p:grpSp>
      <p:sp>
        <p:nvSpPr>
          <p:cNvPr id="16127" name="Google Shape;16127;p141"/>
          <p:cNvSpPr txBox="1"/>
          <p:nvPr/>
        </p:nvSpPr>
        <p:spPr>
          <a:xfrm>
            <a:off x="6048917" y="5521094"/>
            <a:ext cx="4735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D545C"/>
              </a:buClr>
              <a:buSzPts val="800"/>
              <a:buFont typeface="Roboto"/>
              <a:buNone/>
            </a:pPr>
            <a:r>
              <a:rPr lang="en-US" sz="800" b="0" i="0" u="none" strike="noStrike" cap="none">
                <a:solidFill>
                  <a:srgbClr val="4D545C"/>
                </a:solidFill>
                <a:latin typeface="Roboto"/>
                <a:ea typeface="Roboto"/>
                <a:cs typeface="Roboto"/>
                <a:sym typeface="Roboto"/>
              </a:rPr>
              <a:t>Adaptado de Jung HE, Kim TH, Lee HK. Contribution of Dendritic Cells in Protective Immunity against Respiratory Syncytial Virus Infection. Viruses. 2020;12(1):102. </a:t>
            </a:r>
            <a:endParaRPr sz="800" b="0" i="0" u="none" strike="noStrike" cap="none">
              <a:solidFill>
                <a:srgbClr val="415363"/>
              </a:solidFill>
              <a:latin typeface="Roboto"/>
              <a:ea typeface="Roboto"/>
              <a:cs typeface="Roboto"/>
              <a:sym typeface="Roboto"/>
            </a:endParaRPr>
          </a:p>
        </p:txBody>
      </p:sp>
      <p:sp>
        <p:nvSpPr>
          <p:cNvPr id="2" name="Retângulo 1">
            <a:extLst>
              <a:ext uri="{FF2B5EF4-FFF2-40B4-BE49-F238E27FC236}">
                <a16:creationId xmlns:a16="http://schemas.microsoft.com/office/drawing/2014/main" id="{5CC8EBDC-FCBA-9CEB-90F0-4A5E1F5BEE98}"/>
              </a:ext>
            </a:extLst>
          </p:cNvPr>
          <p:cNvSpPr/>
          <p:nvPr/>
        </p:nvSpPr>
        <p:spPr>
          <a:xfrm>
            <a:off x="533400" y="6336272"/>
            <a:ext cx="893064" cy="439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oogle Shape;13317;p122">
            <a:extLst>
              <a:ext uri="{FF2B5EF4-FFF2-40B4-BE49-F238E27FC236}">
                <a16:creationId xmlns:a16="http://schemas.microsoft.com/office/drawing/2014/main" id="{AAAE9973-FC5D-8754-6E8B-53AF1DCE059A}"/>
              </a:ext>
            </a:extLst>
          </p:cNvPr>
          <p:cNvPicPr preferRelativeResize="0"/>
          <p:nvPr/>
        </p:nvPicPr>
        <p:blipFill rotWithShape="1">
          <a:blip r:embed="rId3">
            <a:alphaModFix/>
          </a:blip>
          <a:srcRect/>
          <a:stretch/>
        </p:blipFill>
        <p:spPr>
          <a:xfrm>
            <a:off x="533400" y="6399091"/>
            <a:ext cx="706245" cy="278478"/>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Tema do Office">
  <a:themeElements>
    <a:clrScheme name="PFE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SECTION BREAKERS">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Custom 4">
      <a:dk1>
        <a:sysClr val="windowText" lastClr="000000"/>
      </a:dk1>
      <a:lt1>
        <a:sysClr val="window" lastClr="FFFFFF"/>
      </a:lt1>
      <a:dk2>
        <a:srgbClr val="44546A"/>
      </a:dk2>
      <a:lt2>
        <a:srgbClr val="E7E6E6"/>
      </a:lt2>
      <a:accent1>
        <a:srgbClr val="31BDC1"/>
      </a:accent1>
      <a:accent2>
        <a:srgbClr val="F24E60"/>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o Office">
  <a:themeElements>
    <a:clrScheme name="PFE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Pfizer New Branding Grid 16:9">
  <a:themeElements>
    <a:clrScheme name="Pfizer 5">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F39C34"/>
      </a:hlink>
      <a:folHlink>
        <a:srgbClr val="F8DF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ECTION BREAKERS">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ATION TITLE">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XT">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7719 Deck VSR Idoso 160424 com alterações CB">
  <a:themeElements>
    <a:clrScheme name="PFE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4_Office Theme">
  <a:themeElements>
    <a:clrScheme name="PFE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Custom 4">
      <a:dk1>
        <a:srgbClr val="000000"/>
      </a:dk1>
      <a:lt1>
        <a:srgbClr val="FFFFFF"/>
      </a:lt1>
      <a:dk2>
        <a:srgbClr val="44546A"/>
      </a:dk2>
      <a:lt2>
        <a:srgbClr val="E7E6E6"/>
      </a:lt2>
      <a:accent1>
        <a:srgbClr val="31BDC1"/>
      </a:accent1>
      <a:accent2>
        <a:srgbClr val="F24E6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497</TotalTime>
  <Words>12207</Words>
  <Application>Microsoft Office PowerPoint</Application>
  <PresentationFormat>Widescreen</PresentationFormat>
  <Paragraphs>730</Paragraphs>
  <Slides>48</Slides>
  <Notes>41</Notes>
  <HiddenSlides>0</HiddenSlides>
  <MMClips>0</MMClips>
  <ScaleCrop>false</ScaleCrop>
  <HeadingPairs>
    <vt:vector size="8" baseType="variant">
      <vt:variant>
        <vt:lpstr>Fontes usadas</vt:lpstr>
      </vt:variant>
      <vt:variant>
        <vt:i4>19</vt:i4>
      </vt:variant>
      <vt:variant>
        <vt:lpstr>Tema</vt:lpstr>
      </vt:variant>
      <vt:variant>
        <vt:i4>12</vt:i4>
      </vt:variant>
      <vt:variant>
        <vt:lpstr>Servidores OLE inseridos</vt:lpstr>
      </vt:variant>
      <vt:variant>
        <vt:i4>1</vt:i4>
      </vt:variant>
      <vt:variant>
        <vt:lpstr>Títulos de slides</vt:lpstr>
      </vt:variant>
      <vt:variant>
        <vt:i4>48</vt:i4>
      </vt:variant>
    </vt:vector>
  </HeadingPairs>
  <TitlesOfParts>
    <vt:vector size="80" baseType="lpstr">
      <vt:lpstr>Aptos</vt:lpstr>
      <vt:lpstr>Aptos Display</vt:lpstr>
      <vt:lpstr>Arial</vt:lpstr>
      <vt:lpstr>Arial Narrow</vt:lpstr>
      <vt:lpstr>Calibri</vt:lpstr>
      <vt:lpstr>Calibri Light</vt:lpstr>
      <vt:lpstr>Cardo</vt:lpstr>
      <vt:lpstr>Century Gothic</vt:lpstr>
      <vt:lpstr>Geo</vt:lpstr>
      <vt:lpstr>Inter</vt:lpstr>
      <vt:lpstr>Lato</vt:lpstr>
      <vt:lpstr>Merriweather</vt:lpstr>
      <vt:lpstr>Pfizer Diatype</vt:lpstr>
      <vt:lpstr>Pfizer Tomorrow</vt:lpstr>
      <vt:lpstr>Quattrocento Sans</vt:lpstr>
      <vt:lpstr>Roboto</vt:lpstr>
      <vt:lpstr>Roboto Light</vt:lpstr>
      <vt:lpstr>Tomorrow</vt:lpstr>
      <vt:lpstr>Trebuchet MS</vt:lpstr>
      <vt:lpstr>1_Tema do Office</vt:lpstr>
      <vt:lpstr>3_Tema do Office</vt:lpstr>
      <vt:lpstr>8_Pfizer New Branding Grid 16:9</vt:lpstr>
      <vt:lpstr>1_SECTION BREAKERS</vt:lpstr>
      <vt:lpstr>PRESENTATION TITLE</vt:lpstr>
      <vt:lpstr>TEXT</vt:lpstr>
      <vt:lpstr>17719 Deck VSR Idoso 160424 com alterações CB</vt:lpstr>
      <vt:lpstr>14_Office Theme</vt:lpstr>
      <vt:lpstr>2_Office Theme</vt:lpstr>
      <vt:lpstr>3_SECTION BREAKERS</vt:lpstr>
      <vt:lpstr>3_Office Theme</vt:lpstr>
      <vt:lpstr>Tema do Office</vt:lpstr>
      <vt:lpstr>Slide do think-cell</vt:lpstr>
      <vt:lpstr>Modos de Prevenção VSR e Calendário Vacinal</vt:lpstr>
      <vt:lpstr>Apresentação do PowerPoint</vt:lpstr>
      <vt:lpstr>INTRODUÇÃO VACINOLOGIA1</vt:lpstr>
      <vt:lpstr>Entendendo o VSR</vt:lpstr>
      <vt:lpstr>Apresentação do PowerPoint</vt:lpstr>
      <vt:lpstr>Apresentação do PowerPoint</vt:lpstr>
      <vt:lpstr>O VSR continua sendo uma doença não reconhecida em adultos*</vt:lpstr>
      <vt:lpstr>Carga da doença pelo VSR em crianças</vt:lpstr>
      <vt:lpstr>Principais características da infecção por VSR e doenças associadas1-3</vt:lpstr>
      <vt:lpstr>O VSR é a principal causa viral de DTRIs em crianças &lt;5 anos nos EUA e no mundo</vt:lpstr>
      <vt:lpstr>Carga da Doença por VSR em Bebês</vt:lpstr>
      <vt:lpstr>DTRI por VSR - Manifestações da doença</vt:lpstr>
      <vt:lpstr>A dificuldade respiratória é uma característica central da DTRI 1,2</vt:lpstr>
      <vt:lpstr>O VSR é a principal causa de hospitalização em bebês nos EUA*3 </vt:lpstr>
      <vt:lpstr>Modos de Prevenção  do VSR</vt:lpstr>
      <vt:lpstr>Apresentação do PowerPoint</vt:lpstr>
      <vt:lpstr>Apresentação do PowerPoint</vt:lpstr>
      <vt:lpstr>Hesitação vacinal: 5 Cs dos fatores comportamentais principais que precisam ser abordados1</vt:lpstr>
      <vt:lpstr>O QUE É UMA VACINA?1-3 </vt:lpstr>
      <vt:lpstr>Apresentação do PowerPoint</vt:lpstr>
      <vt:lpstr>Apresentação do PowerPoint</vt:lpstr>
      <vt:lpstr>INTERVALO ENTRE DIFERENTES VACINAS1,2</vt:lpstr>
      <vt:lpstr>ADMINISTRAÇÃO SIMULTÂNEA E INTERVALOS DE VACINAS</vt:lpstr>
      <vt:lpstr> ADIAMENTO VACINAL</vt:lpstr>
      <vt:lpstr>A FINALIDADE VAI ALÉM DO INDIVÍDUO1,2</vt:lpstr>
      <vt:lpstr>Apresentação do PowerPoint</vt:lpstr>
      <vt:lpstr>VACINAS SÃO SEGURAS1-3</vt:lpstr>
      <vt:lpstr>Desafios da imunização materna no Brasil </vt:lpstr>
      <vt:lpstr>Apresentação do PowerPoint</vt:lpstr>
      <vt:lpstr>Imunização contra coqueluche materna (dTpa): uma estratégia de saúde pública eficaz para prevenir a doença em bebês</vt:lpstr>
      <vt:lpstr>Apresentação do PowerPoint</vt:lpstr>
      <vt:lpstr>Por que imunizar gestantes?</vt:lpstr>
      <vt:lpstr>Apresentação do PowerPoint</vt:lpstr>
      <vt:lpstr>Apresentação do PowerPoint</vt:lpstr>
      <vt:lpstr>Apresentação do PowerPoint</vt:lpstr>
      <vt:lpstr>Existem duas abordagens principais para prevenir a doença por VSR em bebês.1-3</vt:lpstr>
      <vt:lpstr>Apresentação do PowerPoint</vt:lpstr>
      <vt:lpstr>A imunização materna foi concebida para proporcionar proteção imediata após o nascimento para bebês</vt:lpstr>
      <vt:lpstr>Apresentação do PowerPoint</vt:lpstr>
      <vt:lpstr>Apresentação do PowerPoint</vt:lpstr>
      <vt:lpstr>Apresentação do PowerPoint</vt:lpstr>
      <vt:lpstr>Apresentação Abrysvo® Caixa unitária</vt:lpstr>
      <vt:lpstr>Reconstituição </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Militao Lima Ferreira, Brendha Victoria</cp:lastModifiedBy>
  <cp:revision>2</cp:revision>
  <dcterms:modified xsi:type="dcterms:W3CDTF">2026-01-30T17:06:30Z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8f72598-90ab-4748-9618-88402b5e95d2_Enabled">
    <vt:lpwstr>true</vt:lpwstr>
  </property>
  <property fmtid="{D5CDD505-2E9C-101B-9397-08002B2CF9AE}" pid="3" name="MSIP_Label_68f72598-90ab-4748-9618-88402b5e95d2_SetDate">
    <vt:lpwstr>2026-01-21T13:51:56Z</vt:lpwstr>
  </property>
  <property fmtid="{D5CDD505-2E9C-101B-9397-08002B2CF9AE}" pid="4" name="MSIP_Label_68f72598-90ab-4748-9618-88402b5e95d2_Method">
    <vt:lpwstr>Privileged</vt:lpwstr>
  </property>
  <property fmtid="{D5CDD505-2E9C-101B-9397-08002B2CF9AE}" pid="5" name="MSIP_Label_68f72598-90ab-4748-9618-88402b5e95d2_Name">
    <vt:lpwstr>68f72598-90ab-4748-9618-88402b5e95d2</vt:lpwstr>
  </property>
  <property fmtid="{D5CDD505-2E9C-101B-9397-08002B2CF9AE}" pid="6" name="MSIP_Label_68f72598-90ab-4748-9618-88402b5e95d2_SiteId">
    <vt:lpwstr>7a916015-20ae-4ad1-9170-eefd915e9272</vt:lpwstr>
  </property>
  <property fmtid="{D5CDD505-2E9C-101B-9397-08002B2CF9AE}" pid="7" name="MSIP_Label_68f72598-90ab-4748-9618-88402b5e95d2_ActionId">
    <vt:lpwstr>91a21922-bc56-4ed1-b615-c7b17254832d</vt:lpwstr>
  </property>
  <property fmtid="{D5CDD505-2E9C-101B-9397-08002B2CF9AE}" pid="8" name="MSIP_Label_68f72598-90ab-4748-9618-88402b5e95d2_ContentBits">
    <vt:lpwstr>0</vt:lpwstr>
  </property>
  <property fmtid="{D5CDD505-2E9C-101B-9397-08002B2CF9AE}" pid="9" name="MSIP_Label_68f72598-90ab-4748-9618-88402b5e95d2_Tag">
    <vt:lpwstr>10, 0, 1, 2</vt:lpwstr>
  </property>
</Properties>
</file>