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5" r:id="rId5"/>
    <p:sldMasterId id="2147483673" r:id="rId6"/>
  </p:sldMasterIdLst>
  <p:notesMasterIdLst>
    <p:notesMasterId r:id="rId25"/>
  </p:notesMasterIdLst>
  <p:sldIdLst>
    <p:sldId id="256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3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ahnschrift" panose="020B0502040204020203" pitchFamily="34" charset="0"/>
      <p:regular r:id="rId30"/>
      <p:bold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Pfizer Diatype Cyrillic" panose="020B0504040202060203" pitchFamily="34" charset="0"/>
      <p:regular r:id="rId36"/>
      <p:bold r:id="rId37"/>
      <p:boldItalic r:id="rId38"/>
    </p:embeddedFont>
    <p:embeddedFont>
      <p:font typeface="Pfizer Diatype Cyrillic Regular" panose="020B0504040202060203" pitchFamily="34" charset="0"/>
      <p:italic r:id="rId39"/>
    </p:embeddedFont>
    <p:embeddedFont>
      <p:font typeface="Tomorrow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5" roundtripDataSignature="AMtx7mhdPxUARiHBLP3F2gJWMvQFRZYx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631"/>
    <a:srgbClr val="C5B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4B600D-D25B-4A24-9462-5C864B919CB2}" v="212" dt="2026-05-11T17:12:37.789"/>
    <p1510:client id="{D6B3A0AD-3284-40A3-B259-223ED158FF04}" v="4" dt="2026-05-12T14:45:06.748"/>
    <p1510:client id="{E45892A4-4D4E-4AA6-A442-E11BDE00107C}" v="113" dt="2026-05-11T17:11:19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6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4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 de Almeida, Ana Julia" userId="0c447748-8ede-40db-ada9-067062f9bd2f" providerId="ADAL" clId="{DA692B68-ABEE-4F49-A783-573269C610F9}"/>
    <pc:docChg chg="undo custSel modSld">
      <pc:chgData name="Santos de Almeida, Ana Julia" userId="0c447748-8ede-40db-ada9-067062f9bd2f" providerId="ADAL" clId="{DA692B68-ABEE-4F49-A783-573269C610F9}" dt="2026-05-12T14:45:09.407" v="1129" actId="20577"/>
      <pc:docMkLst>
        <pc:docMk/>
      </pc:docMkLst>
      <pc:sldChg chg="modSp mod">
        <pc:chgData name="Santos de Almeida, Ana Julia" userId="0c447748-8ede-40db-ada9-067062f9bd2f" providerId="ADAL" clId="{DA692B68-ABEE-4F49-A783-573269C610F9}" dt="2026-05-05T13:46:11.126" v="24" actId="1076"/>
        <pc:sldMkLst>
          <pc:docMk/>
          <pc:sldMk cId="0" sldId="256"/>
        </pc:sldMkLst>
        <pc:spChg chg="mod">
          <ac:chgData name="Santos de Almeida, Ana Julia" userId="0c447748-8ede-40db-ada9-067062f9bd2f" providerId="ADAL" clId="{DA692B68-ABEE-4F49-A783-573269C610F9}" dt="2026-05-05T13:45:14.991" v="4" actId="1076"/>
          <ac:spMkLst>
            <pc:docMk/>
            <pc:sldMk cId="0" sldId="256"/>
            <ac:spMk id="194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05T13:45:31.443" v="8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05T13:46:11.126" v="24" actId="1076"/>
          <ac:spMkLst>
            <pc:docMk/>
            <pc:sldMk cId="0" sldId="256"/>
            <ac:spMk id="196" creationId="{00000000-0000-0000-0000-000000000000}"/>
          </ac:spMkLst>
        </pc:spChg>
      </pc:sldChg>
      <pc:sldChg chg="addSp delSp modSp mod">
        <pc:chgData name="Santos de Almeida, Ana Julia" userId="0c447748-8ede-40db-ada9-067062f9bd2f" providerId="ADAL" clId="{DA692B68-ABEE-4F49-A783-573269C610F9}" dt="2026-05-08T15:52:27.832" v="793" actId="1076"/>
        <pc:sldMkLst>
          <pc:docMk/>
          <pc:sldMk cId="0" sldId="257"/>
        </pc:sldMkLst>
        <pc:spChg chg="add mod">
          <ac:chgData name="Santos de Almeida, Ana Julia" userId="0c447748-8ede-40db-ada9-067062f9bd2f" providerId="ADAL" clId="{DA692B68-ABEE-4F49-A783-573269C610F9}" dt="2026-05-05T14:00:08.789" v="121" actId="1076"/>
          <ac:spMkLst>
            <pc:docMk/>
            <pc:sldMk cId="0" sldId="257"/>
            <ac:spMk id="2" creationId="{586C6438-9569-919A-4FFB-453759F0FA54}"/>
          </ac:spMkLst>
        </pc:spChg>
        <pc:spChg chg="mod">
          <ac:chgData name="Santos de Almeida, Ana Julia" userId="0c447748-8ede-40db-ada9-067062f9bd2f" providerId="ADAL" clId="{DA692B68-ABEE-4F49-A783-573269C610F9}" dt="2026-05-05T13:55:21.267" v="74" actId="1076"/>
          <ac:spMkLst>
            <pc:docMk/>
            <pc:sldMk cId="0" sldId="257"/>
            <ac:spMk id="208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08T15:50:24.865" v="781" actId="1076"/>
          <ac:spMkLst>
            <pc:docMk/>
            <pc:sldMk cId="0" sldId="257"/>
            <ac:spMk id="209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08T15:50:33.179" v="782" actId="1076"/>
          <ac:spMkLst>
            <pc:docMk/>
            <pc:sldMk cId="0" sldId="257"/>
            <ac:spMk id="211" creationId="{00000000-0000-0000-0000-000000000000}"/>
          </ac:spMkLst>
        </pc:spChg>
        <pc:picChg chg="mod modCrop">
          <ac:chgData name="Santos de Almeida, Ana Julia" userId="0c447748-8ede-40db-ada9-067062f9bd2f" providerId="ADAL" clId="{DA692B68-ABEE-4F49-A783-573269C610F9}" dt="2026-05-08T15:52:27.832" v="793" actId="1076"/>
          <ac:picMkLst>
            <pc:docMk/>
            <pc:sldMk cId="0" sldId="257"/>
            <ac:picMk id="212" creationId="{00000000-0000-0000-0000-000000000000}"/>
          </ac:picMkLst>
        </pc:picChg>
      </pc:sldChg>
      <pc:sldChg chg="addSp delSp modSp mod">
        <pc:chgData name="Santos de Almeida, Ana Julia" userId="0c447748-8ede-40db-ada9-067062f9bd2f" providerId="ADAL" clId="{DA692B68-ABEE-4F49-A783-573269C610F9}" dt="2026-05-12T14:08:37.909" v="1096" actId="1076"/>
        <pc:sldMkLst>
          <pc:docMk/>
          <pc:sldMk cId="0" sldId="258"/>
        </pc:sldMkLst>
        <pc:spChg chg="add mod">
          <ac:chgData name="Santos de Almeida, Ana Julia" userId="0c447748-8ede-40db-ada9-067062f9bd2f" providerId="ADAL" clId="{DA692B68-ABEE-4F49-A783-573269C610F9}" dt="2026-05-05T14:00:03.497" v="119" actId="1076"/>
          <ac:spMkLst>
            <pc:docMk/>
            <pc:sldMk cId="0" sldId="258"/>
            <ac:spMk id="2" creationId="{B08C182F-9BA5-F74A-697C-42E1BEEB6374}"/>
          </ac:spMkLst>
        </pc:spChg>
        <pc:spChg chg="mod">
          <ac:chgData name="Santos de Almeida, Ana Julia" userId="0c447748-8ede-40db-ada9-067062f9bd2f" providerId="ADAL" clId="{DA692B68-ABEE-4F49-A783-573269C610F9}" dt="2026-05-05T13:53:31.608" v="55" actId="1076"/>
          <ac:spMkLst>
            <pc:docMk/>
            <pc:sldMk cId="0" sldId="258"/>
            <ac:spMk id="221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08T16:03:41.161" v="809" actId="20577"/>
          <ac:spMkLst>
            <pc:docMk/>
            <pc:sldMk cId="0" sldId="258"/>
            <ac:spMk id="223" creationId="{00000000-0000-0000-0000-000000000000}"/>
          </ac:spMkLst>
        </pc:spChg>
        <pc:spChg chg="add del mod">
          <ac:chgData name="Santos de Almeida, Ana Julia" userId="0c447748-8ede-40db-ada9-067062f9bd2f" providerId="ADAL" clId="{DA692B68-ABEE-4F49-A783-573269C610F9}" dt="2026-05-12T14:08:37.909" v="1096" actId="1076"/>
          <ac:spMkLst>
            <pc:docMk/>
            <pc:sldMk cId="0" sldId="258"/>
            <ac:spMk id="225" creationId="{00000000-0000-0000-0000-000000000000}"/>
          </ac:spMkLst>
        </pc:spChg>
        <pc:picChg chg="add mod">
          <ac:chgData name="Santos de Almeida, Ana Julia" userId="0c447748-8ede-40db-ada9-067062f9bd2f" providerId="ADAL" clId="{DA692B68-ABEE-4F49-A783-573269C610F9}" dt="2026-05-11T14:34:18.177" v="826" actId="1076"/>
          <ac:picMkLst>
            <pc:docMk/>
            <pc:sldMk cId="0" sldId="258"/>
            <ac:picMk id="3" creationId="{A75E0DC1-8C02-891E-3B37-7D4AFEDDEC88}"/>
          </ac:picMkLst>
        </pc:picChg>
        <pc:picChg chg="del mod">
          <ac:chgData name="Santos de Almeida, Ana Julia" userId="0c447748-8ede-40db-ada9-067062f9bd2f" providerId="ADAL" clId="{DA692B68-ABEE-4F49-A783-573269C610F9}" dt="2026-05-11T14:34:12.696" v="824" actId="478"/>
          <ac:picMkLst>
            <pc:docMk/>
            <pc:sldMk cId="0" sldId="258"/>
            <ac:picMk id="224" creationId="{00000000-0000-0000-0000-000000000000}"/>
          </ac:picMkLst>
        </pc:picChg>
      </pc:sldChg>
      <pc:sldChg chg="addSp delSp modSp mod">
        <pc:chgData name="Santos de Almeida, Ana Julia" userId="0c447748-8ede-40db-ada9-067062f9bd2f" providerId="ADAL" clId="{DA692B68-ABEE-4F49-A783-573269C610F9}" dt="2026-05-12T14:45:09.407" v="1129" actId="20577"/>
        <pc:sldMkLst>
          <pc:docMk/>
          <pc:sldMk cId="0" sldId="259"/>
        </pc:sldMkLst>
        <pc:spChg chg="add mod">
          <ac:chgData name="Santos de Almeida, Ana Julia" userId="0c447748-8ede-40db-ada9-067062f9bd2f" providerId="ADAL" clId="{DA692B68-ABEE-4F49-A783-573269C610F9}" dt="2026-05-12T14:07:32.796" v="1085" actId="1076"/>
          <ac:spMkLst>
            <pc:docMk/>
            <pc:sldMk cId="0" sldId="259"/>
            <ac:spMk id="2" creationId="{5F8DB7EE-0FEE-4707-525C-736405871B12}"/>
          </ac:spMkLst>
        </pc:spChg>
        <pc:spChg chg="add mod">
          <ac:chgData name="Santos de Almeida, Ana Julia" userId="0c447748-8ede-40db-ada9-067062f9bd2f" providerId="ADAL" clId="{DA692B68-ABEE-4F49-A783-573269C610F9}" dt="2026-05-12T14:45:09.407" v="1129" actId="20577"/>
          <ac:spMkLst>
            <pc:docMk/>
            <pc:sldMk cId="0" sldId="259"/>
            <ac:spMk id="3" creationId="{2671AB44-78B3-D6C6-DE91-0AFB52F122D4}"/>
          </ac:spMkLst>
        </pc:spChg>
        <pc:spChg chg="mod">
          <ac:chgData name="Santos de Almeida, Ana Julia" userId="0c447748-8ede-40db-ada9-067062f9bd2f" providerId="ADAL" clId="{DA692B68-ABEE-4F49-A783-573269C610F9}" dt="2026-05-12T14:07:11.194" v="1082" actId="1076"/>
          <ac:spMkLst>
            <pc:docMk/>
            <pc:sldMk cId="0" sldId="259"/>
            <ac:spMk id="234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8:05.455" v="1088" actId="1076"/>
          <ac:spMkLst>
            <pc:docMk/>
            <pc:sldMk cId="0" sldId="259"/>
            <ac:spMk id="235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08T16:14:54.877" v="816" actId="947"/>
          <ac:spMkLst>
            <pc:docMk/>
            <pc:sldMk cId="0" sldId="259"/>
            <ac:spMk id="236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7:53.315" v="1086" actId="1076"/>
          <ac:spMkLst>
            <pc:docMk/>
            <pc:sldMk cId="0" sldId="259"/>
            <ac:spMk id="238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7:53.315" v="1086" actId="1076"/>
          <ac:spMkLst>
            <pc:docMk/>
            <pc:sldMk cId="0" sldId="259"/>
            <ac:spMk id="239" creationId="{00000000-0000-0000-0000-000000000000}"/>
          </ac:spMkLst>
        </pc:spChg>
        <pc:picChg chg="mod">
          <ac:chgData name="Santos de Almeida, Ana Julia" userId="0c447748-8ede-40db-ada9-067062f9bd2f" providerId="ADAL" clId="{DA692B68-ABEE-4F49-A783-573269C610F9}" dt="2026-05-12T14:07:53.315" v="1086" actId="1076"/>
          <ac:picMkLst>
            <pc:docMk/>
            <pc:sldMk cId="0" sldId="259"/>
            <ac:picMk id="237" creationId="{00000000-0000-0000-0000-000000000000}"/>
          </ac:picMkLst>
        </pc:picChg>
      </pc:sldChg>
      <pc:sldChg chg="addSp delSp modSp mod modShow">
        <pc:chgData name="Santos de Almeida, Ana Julia" userId="0c447748-8ede-40db-ada9-067062f9bd2f" providerId="ADAL" clId="{DA692B68-ABEE-4F49-A783-573269C610F9}" dt="2026-05-12T14:06:15.122" v="1073" actId="1076"/>
        <pc:sldMkLst>
          <pc:docMk/>
          <pc:sldMk cId="0" sldId="260"/>
        </pc:sldMkLst>
        <pc:spChg chg="add mod">
          <ac:chgData name="Santos de Almeida, Ana Julia" userId="0c447748-8ede-40db-ada9-067062f9bd2f" providerId="ADAL" clId="{DA692B68-ABEE-4F49-A783-573269C610F9}" dt="2026-05-12T12:55:49.772" v="970" actId="207"/>
          <ac:spMkLst>
            <pc:docMk/>
            <pc:sldMk cId="0" sldId="260"/>
            <ac:spMk id="2" creationId="{F219DA52-9300-8405-BB4A-2A3801E36883}"/>
          </ac:spMkLst>
        </pc:spChg>
        <pc:spChg chg="add mod">
          <ac:chgData name="Santos de Almeida, Ana Julia" userId="0c447748-8ede-40db-ada9-067062f9bd2f" providerId="ADAL" clId="{DA692B68-ABEE-4F49-A783-573269C610F9}" dt="2026-05-12T13:53:40.639" v="980" actId="1076"/>
          <ac:spMkLst>
            <pc:docMk/>
            <pc:sldMk cId="0" sldId="260"/>
            <ac:spMk id="4" creationId="{6C389184-A17A-679A-1398-7A985C10B935}"/>
          </ac:spMkLst>
        </pc:spChg>
        <pc:spChg chg="add mod">
          <ac:chgData name="Santos de Almeida, Ana Julia" userId="0c447748-8ede-40db-ada9-067062f9bd2f" providerId="ADAL" clId="{DA692B68-ABEE-4F49-A783-573269C610F9}" dt="2026-05-12T14:06:08.753" v="1072" actId="1076"/>
          <ac:spMkLst>
            <pc:docMk/>
            <pc:sldMk cId="0" sldId="260"/>
            <ac:spMk id="5" creationId="{C7E528B5-73E7-AA67-54F4-AF4BE36FEBB7}"/>
          </ac:spMkLst>
        </pc:spChg>
        <pc:spChg chg="add mod">
          <ac:chgData name="Santos de Almeida, Ana Julia" userId="0c447748-8ede-40db-ada9-067062f9bd2f" providerId="ADAL" clId="{DA692B68-ABEE-4F49-A783-573269C610F9}" dt="2026-05-12T13:54:38.294" v="988" actId="1076"/>
          <ac:spMkLst>
            <pc:docMk/>
            <pc:sldMk cId="0" sldId="260"/>
            <ac:spMk id="6" creationId="{9B30F807-D5B2-5B03-EC42-A23C95B659BA}"/>
          </ac:spMkLst>
        </pc:spChg>
        <pc:spChg chg="mod">
          <ac:chgData name="Santos de Almeida, Ana Julia" userId="0c447748-8ede-40db-ada9-067062f9bd2f" providerId="ADAL" clId="{DA692B68-ABEE-4F49-A783-573269C610F9}" dt="2026-05-12T14:06:15.122" v="1073" actId="1076"/>
          <ac:spMkLst>
            <pc:docMk/>
            <pc:sldMk cId="0" sldId="260"/>
            <ac:spMk id="249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6:02.568" v="1071" actId="1076"/>
          <ac:spMkLst>
            <pc:docMk/>
            <pc:sldMk cId="0" sldId="260"/>
            <ac:spMk id="250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2:55:59.366" v="971" actId="207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3:54:43.005" v="989" actId="1076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3:54:59.799" v="991" actId="1076"/>
          <ac:spMkLst>
            <pc:docMk/>
            <pc:sldMk cId="0" sldId="260"/>
            <ac:spMk id="257" creationId="{00000000-0000-0000-0000-000000000000}"/>
          </ac:spMkLst>
        </pc:spChg>
        <pc:picChg chg="add del mod">
          <ac:chgData name="Santos de Almeida, Ana Julia" userId="0c447748-8ede-40db-ada9-067062f9bd2f" providerId="ADAL" clId="{DA692B68-ABEE-4F49-A783-573269C610F9}" dt="2026-05-11T17:11:19.745" v="939" actId="478"/>
          <ac:picMkLst>
            <pc:docMk/>
            <pc:sldMk cId="0" sldId="260"/>
            <ac:picMk id="4" creationId="{163DE9E7-49A6-676F-D01F-F6648BD94AB3}"/>
          </ac:picMkLst>
        </pc:picChg>
        <pc:picChg chg="mod">
          <ac:chgData name="Santos de Almeida, Ana Julia" userId="0c447748-8ede-40db-ada9-067062f9bd2f" providerId="ADAL" clId="{DA692B68-ABEE-4F49-A783-573269C610F9}" dt="2026-05-11T17:01:19.033" v="928" actId="1076"/>
          <ac:picMkLst>
            <pc:docMk/>
            <pc:sldMk cId="0" sldId="260"/>
            <ac:picMk id="251" creationId="{00000000-0000-0000-0000-000000000000}"/>
          </ac:picMkLst>
        </pc:picChg>
        <pc:picChg chg="mod">
          <ac:chgData name="Santos de Almeida, Ana Julia" userId="0c447748-8ede-40db-ada9-067062f9bd2f" providerId="ADAL" clId="{DA692B68-ABEE-4F49-A783-573269C610F9}" dt="2026-05-12T12:54:13.285" v="956" actId="14100"/>
          <ac:picMkLst>
            <pc:docMk/>
            <pc:sldMk cId="0" sldId="260"/>
            <ac:picMk id="252" creationId="{00000000-0000-0000-0000-000000000000}"/>
          </ac:picMkLst>
        </pc:picChg>
        <pc:picChg chg="mod">
          <ac:chgData name="Santos de Almeida, Ana Julia" userId="0c447748-8ede-40db-ada9-067062f9bd2f" providerId="ADAL" clId="{DA692B68-ABEE-4F49-A783-573269C610F9}" dt="2026-05-11T17:01:19.033" v="928" actId="1076"/>
          <ac:picMkLst>
            <pc:docMk/>
            <pc:sldMk cId="0" sldId="260"/>
            <ac:picMk id="253" creationId="{00000000-0000-0000-0000-000000000000}"/>
          </ac:picMkLst>
        </pc:picChg>
        <pc:picChg chg="mod">
          <ac:chgData name="Santos de Almeida, Ana Julia" userId="0c447748-8ede-40db-ada9-067062f9bd2f" providerId="ADAL" clId="{DA692B68-ABEE-4F49-A783-573269C610F9}" dt="2026-05-11T17:01:19.033" v="928" actId="1076"/>
          <ac:picMkLst>
            <pc:docMk/>
            <pc:sldMk cId="0" sldId="260"/>
            <ac:picMk id="254" creationId="{00000000-0000-0000-0000-000000000000}"/>
          </ac:picMkLst>
        </pc:picChg>
      </pc:sldChg>
      <pc:sldChg chg="addSp modSp mod">
        <pc:chgData name="Santos de Almeida, Ana Julia" userId="0c447748-8ede-40db-ada9-067062f9bd2f" providerId="ADAL" clId="{DA692B68-ABEE-4F49-A783-573269C610F9}" dt="2026-05-12T14:05:29.350" v="1064" actId="1076"/>
        <pc:sldMkLst>
          <pc:docMk/>
          <pc:sldMk cId="0" sldId="261"/>
        </pc:sldMkLst>
        <pc:spChg chg="mod">
          <ac:chgData name="Santos de Almeida, Ana Julia" userId="0c447748-8ede-40db-ada9-067062f9bd2f" providerId="ADAL" clId="{DA692B68-ABEE-4F49-A783-573269C610F9}" dt="2026-05-05T14:03:53.200" v="142" actId="255"/>
          <ac:spMkLst>
            <pc:docMk/>
            <pc:sldMk cId="0" sldId="261"/>
            <ac:spMk id="266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5:29.350" v="1064" actId="1076"/>
          <ac:spMkLst>
            <pc:docMk/>
            <pc:sldMk cId="0" sldId="261"/>
            <ac:spMk id="267" creationId="{00000000-0000-0000-0000-000000000000}"/>
          </ac:spMkLst>
        </pc:spChg>
        <pc:spChg chg="mod ord">
          <ac:chgData name="Santos de Almeida, Ana Julia" userId="0c447748-8ede-40db-ada9-067062f9bd2f" providerId="ADAL" clId="{DA692B68-ABEE-4F49-A783-573269C610F9}" dt="2026-05-05T14:03:39.966" v="137" actId="167"/>
          <ac:spMkLst>
            <pc:docMk/>
            <pc:sldMk cId="0" sldId="261"/>
            <ac:spMk id="268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12T14:05:08.156" v="1056" actId="1076"/>
        <pc:sldMkLst>
          <pc:docMk/>
          <pc:sldMk cId="0" sldId="262"/>
        </pc:sldMkLst>
        <pc:spChg chg="mod">
          <ac:chgData name="Santos de Almeida, Ana Julia" userId="0c447748-8ede-40db-ada9-067062f9bd2f" providerId="ADAL" clId="{DA692B68-ABEE-4F49-A783-573269C610F9}" dt="2026-05-05T16:57:59.107" v="761" actId="2711"/>
          <ac:spMkLst>
            <pc:docMk/>
            <pc:sldMk cId="0" sldId="262"/>
            <ac:spMk id="277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5:08.156" v="1056" actId="1076"/>
          <ac:spMkLst>
            <pc:docMk/>
            <pc:sldMk cId="0" sldId="262"/>
            <ac:spMk id="278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05T16:56:41.459" v="758" actId="14100"/>
          <ac:spMkLst>
            <pc:docMk/>
            <pc:sldMk cId="0" sldId="262"/>
            <ac:spMk id="279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12T14:02:15.795" v="1019" actId="20577"/>
        <pc:sldMkLst>
          <pc:docMk/>
          <pc:sldMk cId="0" sldId="263"/>
        </pc:sldMkLst>
        <pc:spChg chg="mod">
          <ac:chgData name="Santos de Almeida, Ana Julia" userId="0c447748-8ede-40db-ada9-067062f9bd2f" providerId="ADAL" clId="{DA692B68-ABEE-4F49-A783-573269C610F9}" dt="2026-05-12T14:02:15.795" v="1019" actId="20577"/>
          <ac:spMkLst>
            <pc:docMk/>
            <pc:sldMk cId="0" sldId="263"/>
            <ac:spMk id="289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12T14:04:45.420" v="1052" actId="1076"/>
        <pc:sldMkLst>
          <pc:docMk/>
          <pc:sldMk cId="0" sldId="264"/>
        </pc:sldMkLst>
        <pc:spChg chg="mod">
          <ac:chgData name="Santos de Almeida, Ana Julia" userId="0c447748-8ede-40db-ada9-067062f9bd2f" providerId="ADAL" clId="{DA692B68-ABEE-4F49-A783-573269C610F9}" dt="2026-05-12T14:04:37.414" v="1051" actId="1076"/>
          <ac:spMkLst>
            <pc:docMk/>
            <pc:sldMk cId="0" sldId="264"/>
            <ac:spMk id="2" creationId="{33D6691E-BE76-009D-1DBB-F7F6442D0774}"/>
          </ac:spMkLst>
        </pc:spChg>
        <pc:spChg chg="mod">
          <ac:chgData name="Santos de Almeida, Ana Julia" userId="0c447748-8ede-40db-ada9-067062f9bd2f" providerId="ADAL" clId="{DA692B68-ABEE-4F49-A783-573269C610F9}" dt="2026-05-12T14:04:37.414" v="1051" actId="1076"/>
          <ac:spMkLst>
            <pc:docMk/>
            <pc:sldMk cId="0" sldId="264"/>
            <ac:spMk id="3" creationId="{D1BC8544-5EDB-94B6-A544-2C121F25DE69}"/>
          </ac:spMkLst>
        </pc:spChg>
        <pc:spChg chg="mod">
          <ac:chgData name="Santos de Almeida, Ana Julia" userId="0c447748-8ede-40db-ada9-067062f9bd2f" providerId="ADAL" clId="{DA692B68-ABEE-4F49-A783-573269C610F9}" dt="2026-05-12T14:04:37.414" v="1051" actId="1076"/>
          <ac:spMkLst>
            <pc:docMk/>
            <pc:sldMk cId="0" sldId="264"/>
            <ac:spMk id="4" creationId="{DE141DAD-4815-1BAC-51B3-8023EAA00BFF}"/>
          </ac:spMkLst>
        </pc:spChg>
        <pc:spChg chg="mod">
          <ac:chgData name="Santos de Almeida, Ana Julia" userId="0c447748-8ede-40db-ada9-067062f9bd2f" providerId="ADAL" clId="{DA692B68-ABEE-4F49-A783-573269C610F9}" dt="2026-05-12T14:04:45.420" v="1052" actId="1076"/>
          <ac:spMkLst>
            <pc:docMk/>
            <pc:sldMk cId="0" sldId="264"/>
            <ac:spMk id="300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4:37.414" v="1051" actId="1076"/>
          <ac:spMkLst>
            <pc:docMk/>
            <pc:sldMk cId="0" sldId="264"/>
            <ac:spMk id="303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4:37.414" v="1051" actId="1076"/>
          <ac:spMkLst>
            <pc:docMk/>
            <pc:sldMk cId="0" sldId="264"/>
            <ac:spMk id="304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4:37.414" v="1051" actId="1076"/>
          <ac:spMkLst>
            <pc:docMk/>
            <pc:sldMk cId="0" sldId="264"/>
            <ac:spMk id="305" creationId="{00000000-0000-0000-0000-000000000000}"/>
          </ac:spMkLst>
        </pc:spChg>
        <pc:picChg chg="mod">
          <ac:chgData name="Santos de Almeida, Ana Julia" userId="0c447748-8ede-40db-ada9-067062f9bd2f" providerId="ADAL" clId="{DA692B68-ABEE-4F49-A783-573269C610F9}" dt="2026-05-12T14:04:37.414" v="1051" actId="1076"/>
          <ac:picMkLst>
            <pc:docMk/>
            <pc:sldMk cId="0" sldId="264"/>
            <ac:picMk id="6" creationId="{3B2FD38C-0F21-0F99-A1C0-0386F28ECB67}"/>
          </ac:picMkLst>
        </pc:picChg>
        <pc:picChg chg="mod">
          <ac:chgData name="Santos de Almeida, Ana Julia" userId="0c447748-8ede-40db-ada9-067062f9bd2f" providerId="ADAL" clId="{DA692B68-ABEE-4F49-A783-573269C610F9}" dt="2026-05-12T14:04:37.414" v="1051" actId="1076"/>
          <ac:picMkLst>
            <pc:docMk/>
            <pc:sldMk cId="0" sldId="264"/>
            <ac:picMk id="302" creationId="{00000000-0000-0000-0000-000000000000}"/>
          </ac:picMkLst>
        </pc:picChg>
      </pc:sldChg>
      <pc:sldChg chg="modSp mod">
        <pc:chgData name="Santos de Almeida, Ana Julia" userId="0c447748-8ede-40db-ada9-067062f9bd2f" providerId="ADAL" clId="{DA692B68-ABEE-4F49-A783-573269C610F9}" dt="2026-05-12T14:04:07.232" v="1049" actId="1076"/>
        <pc:sldMkLst>
          <pc:docMk/>
          <pc:sldMk cId="0" sldId="265"/>
        </pc:sldMkLst>
        <pc:spChg chg="mod">
          <ac:chgData name="Santos de Almeida, Ana Julia" userId="0c447748-8ede-40db-ada9-067062f9bd2f" providerId="ADAL" clId="{DA692B68-ABEE-4F49-A783-573269C610F9}" dt="2026-05-12T14:04:07.232" v="1049" actId="1076"/>
          <ac:spMkLst>
            <pc:docMk/>
            <pc:sldMk cId="0" sldId="265"/>
            <ac:spMk id="315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12T14:03:27.735" v="1038" actId="1076"/>
        <pc:sldMkLst>
          <pc:docMk/>
          <pc:sldMk cId="0" sldId="266"/>
        </pc:sldMkLst>
        <pc:spChg chg="mod">
          <ac:chgData name="Santos de Almeida, Ana Julia" userId="0c447748-8ede-40db-ada9-067062f9bd2f" providerId="ADAL" clId="{DA692B68-ABEE-4F49-A783-573269C610F9}" dt="2026-05-12T14:03:27.735" v="1038" actId="1076"/>
          <ac:spMkLst>
            <pc:docMk/>
            <pc:sldMk cId="0" sldId="266"/>
            <ac:spMk id="326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5-12T14:03:23.393" v="1037" actId="1076"/>
          <ac:spMkLst>
            <pc:docMk/>
            <pc:sldMk cId="0" sldId="266"/>
            <ac:spMk id="327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12T14:03:09.199" v="1034" actId="1076"/>
        <pc:sldMkLst>
          <pc:docMk/>
          <pc:sldMk cId="0" sldId="267"/>
        </pc:sldMkLst>
        <pc:spChg chg="mod">
          <ac:chgData name="Santos de Almeida, Ana Julia" userId="0c447748-8ede-40db-ada9-067062f9bd2f" providerId="ADAL" clId="{DA692B68-ABEE-4F49-A783-573269C610F9}" dt="2026-05-12T14:03:09.199" v="1034" actId="1076"/>
          <ac:spMkLst>
            <pc:docMk/>
            <pc:sldMk cId="0" sldId="267"/>
            <ac:spMk id="337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12T14:02:43.324" v="1032" actId="20577"/>
        <pc:sldMkLst>
          <pc:docMk/>
          <pc:sldMk cId="0" sldId="269"/>
        </pc:sldMkLst>
        <pc:spChg chg="mod">
          <ac:chgData name="Santos de Almeida, Ana Julia" userId="0c447748-8ede-40db-ada9-067062f9bd2f" providerId="ADAL" clId="{DA692B68-ABEE-4F49-A783-573269C610F9}" dt="2026-05-12T14:02:43.324" v="1032" actId="20577"/>
          <ac:spMkLst>
            <pc:docMk/>
            <pc:sldMk cId="0" sldId="269"/>
            <ac:spMk id="359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12T14:02:32.666" v="1027" actId="20577"/>
        <pc:sldMkLst>
          <pc:docMk/>
          <pc:sldMk cId="0" sldId="270"/>
        </pc:sldMkLst>
        <pc:spChg chg="mod">
          <ac:chgData name="Santos de Almeida, Ana Julia" userId="0c447748-8ede-40db-ada9-067062f9bd2f" providerId="ADAL" clId="{DA692B68-ABEE-4F49-A783-573269C610F9}" dt="2026-05-12T14:02:32.666" v="1027" actId="20577"/>
          <ac:spMkLst>
            <pc:docMk/>
            <pc:sldMk cId="0" sldId="270"/>
            <ac:spMk id="371" creationId="{00000000-0000-0000-0000-000000000000}"/>
          </ac:spMkLst>
        </pc:spChg>
      </pc:sldChg>
      <pc:sldChg chg="addSp delSp modSp mod">
        <pc:chgData name="Santos de Almeida, Ana Julia" userId="0c447748-8ede-40db-ada9-067062f9bd2f" providerId="ADAL" clId="{DA692B68-ABEE-4F49-A783-573269C610F9}" dt="2026-05-12T14:02:24.251" v="1023" actId="20577"/>
        <pc:sldMkLst>
          <pc:docMk/>
          <pc:sldMk cId="0" sldId="272"/>
        </pc:sldMkLst>
        <pc:spChg chg="mod">
          <ac:chgData name="Santos de Almeida, Ana Julia" userId="0c447748-8ede-40db-ada9-067062f9bd2f" providerId="ADAL" clId="{DA692B68-ABEE-4F49-A783-573269C610F9}" dt="2026-05-12T14:02:24.251" v="1023" actId="20577"/>
          <ac:spMkLst>
            <pc:docMk/>
            <pc:sldMk cId="0" sldId="272"/>
            <ac:spMk id="2" creationId="{908ABE60-9F2A-D46D-6E0A-B8825E2A03A8}"/>
          </ac:spMkLst>
        </pc:spChg>
        <pc:spChg chg="mod">
          <ac:chgData name="Santos de Almeida, Ana Julia" userId="0c447748-8ede-40db-ada9-067062f9bd2f" providerId="ADAL" clId="{DA692B68-ABEE-4F49-A783-573269C610F9}" dt="2026-05-05T14:01:52.729" v="123"/>
          <ac:spMkLst>
            <pc:docMk/>
            <pc:sldMk cId="0" sldId="272"/>
            <ac:spMk id="395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5-08T17:04:49.693" v="823" actId="20577"/>
        <pc:sldMkLst>
          <pc:docMk/>
          <pc:sldMk cId="0" sldId="273"/>
        </pc:sldMkLst>
        <pc:spChg chg="mod">
          <ac:chgData name="Santos de Almeida, Ana Julia" userId="0c447748-8ede-40db-ada9-067062f9bd2f" providerId="ADAL" clId="{DA692B68-ABEE-4F49-A783-573269C610F9}" dt="2026-05-08T17:04:49.693" v="823" actId="20577"/>
          <ac:spMkLst>
            <pc:docMk/>
            <pc:sldMk cId="0" sldId="273"/>
            <ac:spMk id="405" creationId="{00000000-0000-0000-0000-000000000000}"/>
          </ac:spMkLst>
        </pc:spChg>
      </pc:sldChg>
      <pc:sldChg chg="addSp delSp modSp mod">
        <pc:chgData name="Santos de Almeida, Ana Julia" userId="0c447748-8ede-40db-ada9-067062f9bd2f" providerId="ADAL" clId="{DA692B68-ABEE-4F49-A783-573269C610F9}" dt="2026-05-05T16:39:25.148" v="755" actId="1076"/>
        <pc:sldMkLst>
          <pc:docMk/>
          <pc:sldMk cId="1794224143" sldId="274"/>
        </pc:sldMkLst>
        <pc:spChg chg="add mod">
          <ac:chgData name="Santos de Almeida, Ana Julia" userId="0c447748-8ede-40db-ada9-067062f9bd2f" providerId="ADAL" clId="{DA692B68-ABEE-4F49-A783-573269C610F9}" dt="2026-05-05T16:39:25.148" v="755" actId="1076"/>
          <ac:spMkLst>
            <pc:docMk/>
            <pc:sldMk cId="1794224143" sldId="274"/>
            <ac:spMk id="2" creationId="{6776C386-1233-027D-11AD-3FD304198D44}"/>
          </ac:spMkLst>
        </pc:spChg>
        <pc:spChg chg="mod">
          <ac:chgData name="Santos de Almeida, Ana Julia" userId="0c447748-8ede-40db-ada9-067062f9bd2f" providerId="ADAL" clId="{DA692B68-ABEE-4F49-A783-573269C610F9}" dt="2026-05-05T16:39:15.840" v="753" actId="1076"/>
          <ac:spMkLst>
            <pc:docMk/>
            <pc:sldMk cId="1794224143" sldId="274"/>
            <ac:spMk id="206" creationId="{1DC6F469-BBFC-56E3-0F60-C59224D912DE}"/>
          </ac:spMkLst>
        </pc:spChg>
        <pc:spChg chg="mod">
          <ac:chgData name="Santos de Almeida, Ana Julia" userId="0c447748-8ede-40db-ada9-067062f9bd2f" providerId="ADAL" clId="{DA692B68-ABEE-4F49-A783-573269C610F9}" dt="2026-05-05T16:33:07.517" v="205" actId="1076"/>
          <ac:spMkLst>
            <pc:docMk/>
            <pc:sldMk cId="1794224143" sldId="274"/>
            <ac:spMk id="208" creationId="{6B9CA0D3-3E94-F20A-E9FB-6B38DE74AE46}"/>
          </ac:spMkLst>
        </pc:spChg>
      </pc:sldChg>
    </pc:docChg>
  </pc:docChgLst>
  <pc:docChgLst>
    <pc:chgData name="Martin, Raphaela (Contractor)" userId="1c18bdb3-2858-4b0b-9a6e-c7ae07e48c64" providerId="ADAL" clId="{EF4EEC04-962D-482C-9522-94D398E2FCFA}"/>
    <pc:docChg chg="undo custSel addSld delSld modSld sldOrd">
      <pc:chgData name="Martin, Raphaela (Contractor)" userId="1c18bdb3-2858-4b0b-9a6e-c7ae07e48c64" providerId="ADAL" clId="{EF4EEC04-962D-482C-9522-94D398E2FCFA}" dt="2026-05-11T17:12:37.789" v="678" actId="20577"/>
      <pc:docMkLst>
        <pc:docMk/>
      </pc:docMkLst>
      <pc:sldChg chg="modSp mod">
        <pc:chgData name="Martin, Raphaela (Contractor)" userId="1c18bdb3-2858-4b0b-9a6e-c7ae07e48c64" providerId="ADAL" clId="{EF4EEC04-962D-482C-9522-94D398E2FCFA}" dt="2026-05-11T14:50:08.615" v="573" actId="20577"/>
        <pc:sldMkLst>
          <pc:docMk/>
          <pc:sldMk cId="0" sldId="258"/>
        </pc:sldMkLst>
        <pc:spChg chg="mod">
          <ac:chgData name="Martin, Raphaela (Contractor)" userId="1c18bdb3-2858-4b0b-9a6e-c7ae07e48c64" providerId="ADAL" clId="{EF4EEC04-962D-482C-9522-94D398E2FCFA}" dt="2026-05-11T14:50:08.615" v="573" actId="20577"/>
          <ac:spMkLst>
            <pc:docMk/>
            <pc:sldMk cId="0" sldId="258"/>
            <ac:spMk id="223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4:49:26.460" v="569" actId="20577"/>
          <ac:spMkLst>
            <pc:docMk/>
            <pc:sldMk cId="0" sldId="258"/>
            <ac:spMk id="225" creationId="{00000000-0000-0000-0000-000000000000}"/>
          </ac:spMkLst>
        </pc:spChg>
      </pc:sldChg>
      <pc:sldChg chg="modSp mod">
        <pc:chgData name="Martin, Raphaela (Contractor)" userId="1c18bdb3-2858-4b0b-9a6e-c7ae07e48c64" providerId="ADAL" clId="{EF4EEC04-962D-482C-9522-94D398E2FCFA}" dt="2026-05-11T14:54:34.192" v="574" actId="20577"/>
        <pc:sldMkLst>
          <pc:docMk/>
          <pc:sldMk cId="0" sldId="259"/>
        </pc:sldMkLst>
        <pc:spChg chg="mod">
          <ac:chgData name="Martin, Raphaela (Contractor)" userId="1c18bdb3-2858-4b0b-9a6e-c7ae07e48c64" providerId="ADAL" clId="{EF4EEC04-962D-482C-9522-94D398E2FCFA}" dt="2026-05-11T11:52:11.010" v="3" actId="1076"/>
          <ac:spMkLst>
            <pc:docMk/>
            <pc:sldMk cId="0" sldId="259"/>
            <ac:spMk id="235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4:54:34.192" v="574" actId="20577"/>
          <ac:spMkLst>
            <pc:docMk/>
            <pc:sldMk cId="0" sldId="259"/>
            <ac:spMk id="236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1:52:49.979" v="4" actId="1076"/>
          <ac:spMkLst>
            <pc:docMk/>
            <pc:sldMk cId="0" sldId="259"/>
            <ac:spMk id="238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1:52:54.447" v="5" actId="1076"/>
          <ac:spMkLst>
            <pc:docMk/>
            <pc:sldMk cId="0" sldId="259"/>
            <ac:spMk id="239" creationId="{00000000-0000-0000-0000-000000000000}"/>
          </ac:spMkLst>
        </pc:spChg>
      </pc:sldChg>
      <pc:sldChg chg="modSp mod modShow">
        <pc:chgData name="Martin, Raphaela (Contractor)" userId="1c18bdb3-2858-4b0b-9a6e-c7ae07e48c64" providerId="ADAL" clId="{EF4EEC04-962D-482C-9522-94D398E2FCFA}" dt="2026-05-11T17:12:37.789" v="678" actId="20577"/>
        <pc:sldMkLst>
          <pc:docMk/>
          <pc:sldMk cId="0" sldId="260"/>
        </pc:sldMkLst>
        <pc:spChg chg="mod">
          <ac:chgData name="Martin, Raphaela (Contractor)" userId="1c18bdb3-2858-4b0b-9a6e-c7ae07e48c64" providerId="ADAL" clId="{EF4EEC04-962D-482C-9522-94D398E2FCFA}" dt="2026-05-11T17:12:37.789" v="678" actId="20577"/>
          <ac:spMkLst>
            <pc:docMk/>
            <pc:sldMk cId="0" sldId="260"/>
            <ac:spMk id="249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7:06:29.447" v="674" actId="14100"/>
          <ac:spMkLst>
            <pc:docMk/>
            <pc:sldMk cId="0" sldId="260"/>
            <ac:spMk id="256" creationId="{00000000-0000-0000-0000-000000000000}"/>
          </ac:spMkLst>
        </pc:spChg>
      </pc:sldChg>
      <pc:sldChg chg="addSp delSp modSp mod">
        <pc:chgData name="Martin, Raphaela (Contractor)" userId="1c18bdb3-2858-4b0b-9a6e-c7ae07e48c64" providerId="ADAL" clId="{EF4EEC04-962D-482C-9522-94D398E2FCFA}" dt="2026-05-11T12:58:33.234" v="409" actId="1076"/>
        <pc:sldMkLst>
          <pc:docMk/>
          <pc:sldMk cId="0" sldId="261"/>
        </pc:sldMkLst>
        <pc:spChg chg="add del mod">
          <ac:chgData name="Martin, Raphaela (Contractor)" userId="1c18bdb3-2858-4b0b-9a6e-c7ae07e48c64" providerId="ADAL" clId="{EF4EEC04-962D-482C-9522-94D398E2FCFA}" dt="2026-05-11T12:24:33.141" v="137" actId="478"/>
          <ac:spMkLst>
            <pc:docMk/>
            <pc:sldMk cId="0" sldId="261"/>
            <ac:spMk id="2" creationId="{0FFA3176-840C-0D37-C59C-006047FA181A}"/>
          </ac:spMkLst>
        </pc:spChg>
        <pc:spChg chg="mod">
          <ac:chgData name="Martin, Raphaela (Contractor)" userId="1c18bdb3-2858-4b0b-9a6e-c7ae07e48c64" providerId="ADAL" clId="{EF4EEC04-962D-482C-9522-94D398E2FCFA}" dt="2026-05-11T12:23:16.674" v="59" actId="1037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22:35.047" v="18" actId="1076"/>
          <ac:spMkLst>
            <pc:docMk/>
            <pc:sldMk cId="0" sldId="261"/>
            <ac:spMk id="266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58:33.234" v="409" actId="1076"/>
          <ac:spMkLst>
            <pc:docMk/>
            <pc:sldMk cId="0" sldId="261"/>
            <ac:spMk id="267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24:40.479" v="164" actId="1035"/>
          <ac:spMkLst>
            <pc:docMk/>
            <pc:sldMk cId="0" sldId="261"/>
            <ac:spMk id="268" creationId="{00000000-0000-0000-0000-000000000000}"/>
          </ac:spMkLst>
        </pc:spChg>
      </pc:sldChg>
      <pc:sldChg chg="modSp mod">
        <pc:chgData name="Martin, Raphaela (Contractor)" userId="1c18bdb3-2858-4b0b-9a6e-c7ae07e48c64" providerId="ADAL" clId="{EF4EEC04-962D-482C-9522-94D398E2FCFA}" dt="2026-05-11T16:57:18.712" v="617" actId="20577"/>
        <pc:sldMkLst>
          <pc:docMk/>
          <pc:sldMk cId="0" sldId="262"/>
        </pc:sldMkLst>
        <pc:spChg chg="mod">
          <ac:chgData name="Martin, Raphaela (Contractor)" userId="1c18bdb3-2858-4b0b-9a6e-c7ae07e48c64" providerId="ADAL" clId="{EF4EEC04-962D-482C-9522-94D398E2FCFA}" dt="2026-05-11T12:26:21.831" v="192" actId="20577"/>
          <ac:spMkLst>
            <pc:docMk/>
            <pc:sldMk cId="0" sldId="262"/>
            <ac:spMk id="277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6:57:18.712" v="617" actId="20577"/>
          <ac:spMkLst>
            <pc:docMk/>
            <pc:sldMk cId="0" sldId="262"/>
            <ac:spMk id="278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27:57.321" v="203" actId="57"/>
          <ac:spMkLst>
            <pc:docMk/>
            <pc:sldMk cId="0" sldId="262"/>
            <ac:spMk id="279" creationId="{00000000-0000-0000-0000-000000000000}"/>
          </ac:spMkLst>
        </pc:spChg>
      </pc:sldChg>
      <pc:sldChg chg="modSp mod ord">
        <pc:chgData name="Martin, Raphaela (Contractor)" userId="1c18bdb3-2858-4b0b-9a6e-c7ae07e48c64" providerId="ADAL" clId="{EF4EEC04-962D-482C-9522-94D398E2FCFA}" dt="2026-05-11T14:43:03.639" v="478"/>
        <pc:sldMkLst>
          <pc:docMk/>
          <pc:sldMk cId="0" sldId="263"/>
        </pc:sldMkLst>
        <pc:spChg chg="mod">
          <ac:chgData name="Martin, Raphaela (Contractor)" userId="1c18bdb3-2858-4b0b-9a6e-c7ae07e48c64" providerId="ADAL" clId="{EF4EEC04-962D-482C-9522-94D398E2FCFA}" dt="2026-05-11T12:32:16.826" v="293" actId="20577"/>
          <ac:spMkLst>
            <pc:docMk/>
            <pc:sldMk cId="0" sldId="263"/>
            <ac:spMk id="288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34:19.416" v="298" actId="20577"/>
          <ac:spMkLst>
            <pc:docMk/>
            <pc:sldMk cId="0" sldId="263"/>
            <ac:spMk id="289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33:08.370" v="297" actId="20577"/>
          <ac:spMkLst>
            <pc:docMk/>
            <pc:sldMk cId="0" sldId="263"/>
            <ac:spMk id="290" creationId="{00000000-0000-0000-0000-000000000000}"/>
          </ac:spMkLst>
        </pc:spChg>
      </pc:sldChg>
      <pc:sldChg chg="addSp modSp mod">
        <pc:chgData name="Martin, Raphaela (Contractor)" userId="1c18bdb3-2858-4b0b-9a6e-c7ae07e48c64" providerId="ADAL" clId="{EF4EEC04-962D-482C-9522-94D398E2FCFA}" dt="2026-05-11T13:30:08.462" v="436" actId="20577"/>
        <pc:sldMkLst>
          <pc:docMk/>
          <pc:sldMk cId="0" sldId="264"/>
        </pc:sldMkLst>
        <pc:spChg chg="add mod ord">
          <ac:chgData name="Martin, Raphaela (Contractor)" userId="1c18bdb3-2858-4b0b-9a6e-c7ae07e48c64" providerId="ADAL" clId="{EF4EEC04-962D-482C-9522-94D398E2FCFA}" dt="2026-05-11T12:43:05.886" v="330" actId="1076"/>
          <ac:spMkLst>
            <pc:docMk/>
            <pc:sldMk cId="0" sldId="264"/>
            <ac:spMk id="2" creationId="{33D6691E-BE76-009D-1DBB-F7F6442D0774}"/>
          </ac:spMkLst>
        </pc:spChg>
        <pc:spChg chg="add mod">
          <ac:chgData name="Martin, Raphaela (Contractor)" userId="1c18bdb3-2858-4b0b-9a6e-c7ae07e48c64" providerId="ADAL" clId="{EF4EEC04-962D-482C-9522-94D398E2FCFA}" dt="2026-05-11T12:41:15.234" v="316" actId="1076"/>
          <ac:spMkLst>
            <pc:docMk/>
            <pc:sldMk cId="0" sldId="264"/>
            <ac:spMk id="3" creationId="{D1BC8544-5EDB-94B6-A544-2C121F25DE69}"/>
          </ac:spMkLst>
        </pc:spChg>
        <pc:spChg chg="add mod ord">
          <ac:chgData name="Martin, Raphaela (Contractor)" userId="1c18bdb3-2858-4b0b-9a6e-c7ae07e48c64" providerId="ADAL" clId="{EF4EEC04-962D-482C-9522-94D398E2FCFA}" dt="2026-05-11T12:43:41.991" v="346" actId="1036"/>
          <ac:spMkLst>
            <pc:docMk/>
            <pc:sldMk cId="0" sldId="264"/>
            <ac:spMk id="4" creationId="{DE141DAD-4815-1BAC-51B3-8023EAA00BFF}"/>
          </ac:spMkLst>
        </pc:spChg>
        <pc:spChg chg="mod">
          <ac:chgData name="Martin, Raphaela (Contractor)" userId="1c18bdb3-2858-4b0b-9a6e-c7ae07e48c64" providerId="ADAL" clId="{EF4EEC04-962D-482C-9522-94D398E2FCFA}" dt="2026-05-11T12:34:27.112" v="299" actId="1076"/>
          <ac:spMkLst>
            <pc:docMk/>
            <pc:sldMk cId="0" sldId="264"/>
            <ac:spMk id="297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34:29.540" v="301" actId="20577"/>
          <ac:spMkLst>
            <pc:docMk/>
            <pc:sldMk cId="0" sldId="264"/>
            <ac:spMk id="299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3:30:08.462" v="436" actId="20577"/>
          <ac:spMkLst>
            <pc:docMk/>
            <pc:sldMk cId="0" sldId="264"/>
            <ac:spMk id="300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38:51.300" v="303" actId="20577"/>
          <ac:spMkLst>
            <pc:docMk/>
            <pc:sldMk cId="0" sldId="264"/>
            <ac:spMk id="303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44:06.796" v="352" actId="1038"/>
          <ac:spMkLst>
            <pc:docMk/>
            <pc:sldMk cId="0" sldId="264"/>
            <ac:spMk id="304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39:10.600" v="306" actId="1076"/>
          <ac:spMkLst>
            <pc:docMk/>
            <pc:sldMk cId="0" sldId="264"/>
            <ac:spMk id="305" creationId="{00000000-0000-0000-0000-000000000000}"/>
          </ac:spMkLst>
        </pc:spChg>
        <pc:picChg chg="add mod">
          <ac:chgData name="Martin, Raphaela (Contractor)" userId="1c18bdb3-2858-4b0b-9a6e-c7ae07e48c64" providerId="ADAL" clId="{EF4EEC04-962D-482C-9522-94D398E2FCFA}" dt="2026-05-11T12:43:00.447" v="329" actId="1076"/>
          <ac:picMkLst>
            <pc:docMk/>
            <pc:sldMk cId="0" sldId="264"/>
            <ac:picMk id="6" creationId="{3B2FD38C-0F21-0F99-A1C0-0386F28ECB67}"/>
          </ac:picMkLst>
        </pc:picChg>
        <pc:picChg chg="mod">
          <ac:chgData name="Martin, Raphaela (Contractor)" userId="1c18bdb3-2858-4b0b-9a6e-c7ae07e48c64" providerId="ADAL" clId="{EF4EEC04-962D-482C-9522-94D398E2FCFA}" dt="2026-05-11T12:40:35.571" v="311" actId="1076"/>
          <ac:picMkLst>
            <pc:docMk/>
            <pc:sldMk cId="0" sldId="264"/>
            <ac:picMk id="302" creationId="{00000000-0000-0000-0000-000000000000}"/>
          </ac:picMkLst>
        </pc:picChg>
      </pc:sldChg>
      <pc:sldChg chg="modSp mod">
        <pc:chgData name="Martin, Raphaela (Contractor)" userId="1c18bdb3-2858-4b0b-9a6e-c7ae07e48c64" providerId="ADAL" clId="{EF4EEC04-962D-482C-9522-94D398E2FCFA}" dt="2026-05-11T17:11:34.839" v="676" actId="20577"/>
        <pc:sldMkLst>
          <pc:docMk/>
          <pc:sldMk cId="0" sldId="265"/>
        </pc:sldMkLst>
        <pc:spChg chg="mod">
          <ac:chgData name="Martin, Raphaela (Contractor)" userId="1c18bdb3-2858-4b0b-9a6e-c7ae07e48c64" providerId="ADAL" clId="{EF4EEC04-962D-482C-9522-94D398E2FCFA}" dt="2026-05-11T17:11:34.839" v="676" actId="20577"/>
          <ac:spMkLst>
            <pc:docMk/>
            <pc:sldMk cId="0" sldId="265"/>
            <ac:spMk id="315" creationId="{00000000-0000-0000-0000-000000000000}"/>
          </ac:spMkLst>
        </pc:spChg>
        <pc:spChg chg="mod ord">
          <ac:chgData name="Martin, Raphaela (Contractor)" userId="1c18bdb3-2858-4b0b-9a6e-c7ae07e48c64" providerId="ADAL" clId="{EF4EEC04-962D-482C-9522-94D398E2FCFA}" dt="2026-05-11T16:48:12.176" v="578" actId="20577"/>
          <ac:spMkLst>
            <pc:docMk/>
            <pc:sldMk cId="0" sldId="265"/>
            <ac:spMk id="316" creationId="{00000000-0000-0000-0000-000000000000}"/>
          </ac:spMkLst>
        </pc:spChg>
      </pc:sldChg>
      <pc:sldChg chg="modSp mod">
        <pc:chgData name="Martin, Raphaela (Contractor)" userId="1c18bdb3-2858-4b0b-9a6e-c7ae07e48c64" providerId="ADAL" clId="{EF4EEC04-962D-482C-9522-94D398E2FCFA}" dt="2026-05-11T13:00:21.840" v="415" actId="20577"/>
        <pc:sldMkLst>
          <pc:docMk/>
          <pc:sldMk cId="0" sldId="266"/>
        </pc:sldMkLst>
        <pc:spChg chg="mod">
          <ac:chgData name="Martin, Raphaela (Contractor)" userId="1c18bdb3-2858-4b0b-9a6e-c7ae07e48c64" providerId="ADAL" clId="{EF4EEC04-962D-482C-9522-94D398E2FCFA}" dt="2026-05-11T13:00:21.840" v="415" actId="20577"/>
          <ac:spMkLst>
            <pc:docMk/>
            <pc:sldMk cId="0" sldId="266"/>
            <ac:spMk id="326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2:59:50.085" v="414" actId="20577"/>
          <ac:spMkLst>
            <pc:docMk/>
            <pc:sldMk cId="0" sldId="266"/>
            <ac:spMk id="327" creationId="{00000000-0000-0000-0000-000000000000}"/>
          </ac:spMkLst>
        </pc:spChg>
      </pc:sldChg>
      <pc:sldChg chg="modSp mod">
        <pc:chgData name="Martin, Raphaela (Contractor)" userId="1c18bdb3-2858-4b0b-9a6e-c7ae07e48c64" providerId="ADAL" clId="{EF4EEC04-962D-482C-9522-94D398E2FCFA}" dt="2026-05-11T17:09:02.549" v="675" actId="20577"/>
        <pc:sldMkLst>
          <pc:docMk/>
          <pc:sldMk cId="0" sldId="267"/>
        </pc:sldMkLst>
        <pc:spChg chg="mod">
          <ac:chgData name="Martin, Raphaela (Contractor)" userId="1c18bdb3-2858-4b0b-9a6e-c7ae07e48c64" providerId="ADAL" clId="{EF4EEC04-962D-482C-9522-94D398E2FCFA}" dt="2026-05-11T17:09:02.549" v="675" actId="20577"/>
          <ac:spMkLst>
            <pc:docMk/>
            <pc:sldMk cId="0" sldId="267"/>
            <ac:spMk id="337" creationId="{00000000-0000-0000-0000-000000000000}"/>
          </ac:spMkLst>
        </pc:spChg>
      </pc:sldChg>
      <pc:sldChg chg="modSp add del mod">
        <pc:chgData name="Martin, Raphaela (Contractor)" userId="1c18bdb3-2858-4b0b-9a6e-c7ae07e48c64" providerId="ADAL" clId="{EF4EEC04-962D-482C-9522-94D398E2FCFA}" dt="2026-05-11T14:43:01.035" v="476" actId="47"/>
        <pc:sldMkLst>
          <pc:docMk/>
          <pc:sldMk cId="0" sldId="268"/>
        </pc:sldMkLst>
        <pc:spChg chg="mod">
          <ac:chgData name="Martin, Raphaela (Contractor)" userId="1c18bdb3-2858-4b0b-9a6e-c7ae07e48c64" providerId="ADAL" clId="{EF4EEC04-962D-482C-9522-94D398E2FCFA}" dt="2026-05-11T13:01:18.023" v="417" actId="20577"/>
          <ac:spMkLst>
            <pc:docMk/>
            <pc:sldMk cId="0" sldId="268"/>
            <ac:spMk id="347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3:31:27.345" v="437" actId="20577"/>
          <ac:spMkLst>
            <pc:docMk/>
            <pc:sldMk cId="0" sldId="268"/>
            <ac:spMk id="348" creationId="{00000000-0000-0000-0000-000000000000}"/>
          </ac:spMkLst>
        </pc:spChg>
      </pc:sldChg>
      <pc:sldChg chg="modSp mod">
        <pc:chgData name="Martin, Raphaela (Contractor)" userId="1c18bdb3-2858-4b0b-9a6e-c7ae07e48c64" providerId="ADAL" clId="{EF4EEC04-962D-482C-9522-94D398E2FCFA}" dt="2026-05-11T13:33:06.125" v="462" actId="57"/>
        <pc:sldMkLst>
          <pc:docMk/>
          <pc:sldMk cId="0" sldId="269"/>
        </pc:sldMkLst>
        <pc:spChg chg="mod">
          <ac:chgData name="Martin, Raphaela (Contractor)" userId="1c18bdb3-2858-4b0b-9a6e-c7ae07e48c64" providerId="ADAL" clId="{EF4EEC04-962D-482C-9522-94D398E2FCFA}" dt="2026-05-11T13:32:03.892" v="453" actId="20577"/>
          <ac:spMkLst>
            <pc:docMk/>
            <pc:sldMk cId="0" sldId="269"/>
            <ac:spMk id="358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3:32:52.083" v="457" actId="1076"/>
          <ac:spMkLst>
            <pc:docMk/>
            <pc:sldMk cId="0" sldId="269"/>
            <ac:spMk id="359" creationId="{00000000-0000-0000-0000-000000000000}"/>
          </ac:spMkLst>
        </pc:spChg>
        <pc:spChg chg="mod">
          <ac:chgData name="Martin, Raphaela (Contractor)" userId="1c18bdb3-2858-4b0b-9a6e-c7ae07e48c64" providerId="ADAL" clId="{EF4EEC04-962D-482C-9522-94D398E2FCFA}" dt="2026-05-11T13:33:06.125" v="462" actId="57"/>
          <ac:spMkLst>
            <pc:docMk/>
            <pc:sldMk cId="0" sldId="269"/>
            <ac:spMk id="360" creationId="{00000000-0000-0000-0000-000000000000}"/>
          </ac:spMkLst>
        </pc:spChg>
      </pc:sldChg>
      <pc:sldChg chg="modSp mod">
        <pc:chgData name="Martin, Raphaela (Contractor)" userId="1c18bdb3-2858-4b0b-9a6e-c7ae07e48c64" providerId="ADAL" clId="{EF4EEC04-962D-482C-9522-94D398E2FCFA}" dt="2026-05-11T13:35:48.348" v="471" actId="20577"/>
        <pc:sldMkLst>
          <pc:docMk/>
          <pc:sldMk cId="0" sldId="271"/>
        </pc:sldMkLst>
        <pc:spChg chg="mod">
          <ac:chgData name="Martin, Raphaela (Contractor)" userId="1c18bdb3-2858-4b0b-9a6e-c7ae07e48c64" providerId="ADAL" clId="{EF4EEC04-962D-482C-9522-94D398E2FCFA}" dt="2026-05-11T13:35:48.348" v="471" actId="20577"/>
          <ac:spMkLst>
            <pc:docMk/>
            <pc:sldMk cId="0" sldId="271"/>
            <ac:spMk id="386" creationId="{00000000-0000-0000-0000-000000000000}"/>
          </ac:spMkLst>
        </pc:spChg>
      </pc:sldChg>
      <pc:sldChg chg="addSp delSp modSp mod">
        <pc:chgData name="Martin, Raphaela (Contractor)" userId="1c18bdb3-2858-4b0b-9a6e-c7ae07e48c64" providerId="ADAL" clId="{EF4EEC04-962D-482C-9522-94D398E2FCFA}" dt="2026-05-11T13:36:53.937" v="473" actId="1076"/>
        <pc:sldMkLst>
          <pc:docMk/>
          <pc:sldMk cId="0" sldId="272"/>
        </pc:sldMkLst>
        <pc:spChg chg="add mod">
          <ac:chgData name="Martin, Raphaela (Contractor)" userId="1c18bdb3-2858-4b0b-9a6e-c7ae07e48c64" providerId="ADAL" clId="{EF4EEC04-962D-482C-9522-94D398E2FCFA}" dt="2026-05-11T13:36:53.937" v="473" actId="1076"/>
          <ac:spMkLst>
            <pc:docMk/>
            <pc:sldMk cId="0" sldId="272"/>
            <ac:spMk id="2" creationId="{908ABE60-9F2A-D46D-6E0A-B8825E2A03A8}"/>
          </ac:spMkLst>
        </pc:spChg>
        <pc:spChg chg="del mod">
          <ac:chgData name="Martin, Raphaela (Contractor)" userId="1c18bdb3-2858-4b0b-9a6e-c7ae07e48c64" providerId="ADAL" clId="{EF4EEC04-962D-482C-9522-94D398E2FCFA}" dt="2026-05-11T12:29:23.247" v="213" actId="478"/>
          <ac:spMkLst>
            <pc:docMk/>
            <pc:sldMk cId="0" sldId="272"/>
            <ac:spMk id="3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8b6386f99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38b6386f994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309" name="Google Shape;309;g38b6386f994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8b6386f99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38b6386f994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320" name="Google Shape;320;g38b6386f994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8b6386f99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38b6386f994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331" name="Google Shape;331;g38b6386f994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6b5fe7c9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d6b5fe7c91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83" name="Google Shape;283;g3d6b5fe7c91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d6b5fe7c9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3d6b5fe7c91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353" name="Google Shape;353;g3d6b5fe7c91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8b6386f99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38b6386f994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38b6386f994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d6b5fe7c9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3d6b5fe7c91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</a:t>
            </a:r>
            <a:r>
              <a:rPr lang="pt-BR" sz="1200" b="0" i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pneumovírus</a:t>
            </a: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</a:t>
            </a:r>
            <a:r>
              <a:rPr lang="pt-BR" err="1"/>
              <a:t>funiconaria</a:t>
            </a:r>
            <a:r>
              <a:rPr lang="pt-BR"/>
              <a:t>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390" name="Google Shape;390;g3d6b5fe7c91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>
          <a:extLst>
            <a:ext uri="{FF2B5EF4-FFF2-40B4-BE49-F238E27FC236}">
              <a16:creationId xmlns:a16="http://schemas.microsoft.com/office/drawing/2014/main" id="{0D59524F-C5C7-B884-8F7A-2392F8BEE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>
            <a:extLst>
              <a:ext uri="{FF2B5EF4-FFF2-40B4-BE49-F238E27FC236}">
                <a16:creationId xmlns:a16="http://schemas.microsoft.com/office/drawing/2014/main" id="{15BC3EAB-3634-16CA-007A-59A7061205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3:notes">
            <a:extLst>
              <a:ext uri="{FF2B5EF4-FFF2-40B4-BE49-F238E27FC236}">
                <a16:creationId xmlns:a16="http://schemas.microsoft.com/office/drawing/2014/main" id="{7016D2EB-639B-49C8-B68A-8B729FEA2D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03" name="Google Shape;203;p3:notes">
            <a:extLst>
              <a:ext uri="{FF2B5EF4-FFF2-40B4-BE49-F238E27FC236}">
                <a16:creationId xmlns:a16="http://schemas.microsoft.com/office/drawing/2014/main" id="{5EA71FBB-EA0C-3E9E-F702-0335724E32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62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03" name="Google Shape;2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74e140c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974e140c3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16" name="Google Shape;216;g3974e140c3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29" name="Google Shape;2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8b6386f9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38b6386f994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</a:t>
            </a:r>
            <a:r>
              <a:rPr lang="pt-BR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pneumovírus</a:t>
            </a:r>
            <a:r>
              <a:rPr lang="pt-BR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.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Todo vírus para se multiplicar, precisa de um hospedeiro. Alguém em quem ele possa se replicar. A vacina </a:t>
            </a:r>
            <a:r>
              <a:rPr lang="pt-BR" dirty="0" err="1"/>
              <a:t>funiconaria</a:t>
            </a:r>
            <a:r>
              <a:rPr lang="pt-BR" dirty="0"/>
              <a:t> com bloqueio desse receptor (porta de entrada). Desta forma o vírus não se multiplica por não entrar para dentro das células humanas</a:t>
            </a:r>
            <a:endParaRPr dirty="0"/>
          </a:p>
        </p:txBody>
      </p:sp>
      <p:sp>
        <p:nvSpPr>
          <p:cNvPr id="243" name="Google Shape;243;g38b6386f994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6b5fe7c9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d6b5fe7c91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61" name="Google Shape;261;g3d6b5fe7c91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d6b5fe7c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d6b5fe7c9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72" name="Google Shape;272;g3d6b5fe7c9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d6b5fe7c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d6b5fe7c91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um vírus de RNA, classificado como um pneumovírus.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altamente contagioso e pode permanecer viável por horas em superfícies.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causa surtos durante os meses de inverno e início da primavera.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vírus sincicial respiratório (VSR) é um vírus de RNA, muito contagioso, que causa doenças respiratórias, especialmente em bebês e idosos. As infecções geralmente se manifestam como sintomas semelhantes ao resfriado (coriza, tosse, febre), mas podem evoluir para quadros graves como bronquiolite e pneumonia, particularmente em crianças pequenas.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Todo vírus para se multiplicar, precisa de um hospedeiro. Alguém em quem ele possa se replicar. A vacina funiconaria com bloqueio desse receptor (porta de entrada). Desta forma o vírus não se multiplica por não entrar para dentro das células humanas</a:t>
            </a:r>
            <a:endParaRPr/>
          </a:p>
        </p:txBody>
      </p:sp>
      <p:sp>
        <p:nvSpPr>
          <p:cNvPr id="294" name="Google Shape;294;g3d6b5fe7c91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with Image">
  <p:cSld name="Presentation Title with Image">
    <p:bg>
      <p:bgPr>
        <a:solidFill>
          <a:srgbClr val="0000CA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18" name="Google Shape;1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982" y="5762143"/>
            <a:ext cx="1443897" cy="58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4"/>
          <p:cNvSpPr txBox="1">
            <a:spLocks noGrp="1"/>
          </p:cNvSpPr>
          <p:nvPr>
            <p:ph type="body" idx="1"/>
          </p:nvPr>
        </p:nvSpPr>
        <p:spPr>
          <a:xfrm>
            <a:off x="6725179" y="5953479"/>
            <a:ext cx="4871840" cy="422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title"/>
          </p:nvPr>
        </p:nvSpPr>
        <p:spPr>
          <a:xfrm>
            <a:off x="535798" y="648878"/>
            <a:ext cx="9186800" cy="243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omorrow"/>
              <a:buNone/>
              <a:defRPr sz="7200" b="1">
                <a:solidFill>
                  <a:schemeClr val="l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body" idx="3"/>
          </p:nvPr>
        </p:nvSpPr>
        <p:spPr>
          <a:xfrm>
            <a:off x="558097" y="3226917"/>
            <a:ext cx="4871840" cy="134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02005E"/>
              </a:buClr>
              <a:buSzPts val="1800"/>
              <a:buChar char="•"/>
              <a:defRPr sz="1800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/>
          <p:nvPr/>
        </p:nvSpPr>
        <p:spPr>
          <a:xfrm>
            <a:off x="9321229" y="6519446"/>
            <a:ext cx="235761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Pfizer 2024 |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eft Two Right Content">
  <p:cSld name="One Left Two Right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9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829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69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9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9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9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9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9"/>
          <p:cNvSpPr txBox="1">
            <a:spLocks noGrp="1"/>
          </p:cNvSpPr>
          <p:nvPr>
            <p:ph type="body" idx="7"/>
          </p:nvPr>
        </p:nvSpPr>
        <p:spPr>
          <a:xfrm>
            <a:off x="6264588" y="447141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9"/>
          <p:cNvSpPr txBox="1">
            <a:spLocks noGrp="1"/>
          </p:cNvSpPr>
          <p:nvPr>
            <p:ph type="body" idx="8"/>
          </p:nvPr>
        </p:nvSpPr>
        <p:spPr>
          <a:xfrm>
            <a:off x="6264588" y="3911906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Left One Right Content">
  <p:cSld name="Two Left One Right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0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0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0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0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0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70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829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70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70"/>
          <p:cNvSpPr txBox="1">
            <a:spLocks noGrp="1"/>
          </p:cNvSpPr>
          <p:nvPr>
            <p:ph type="body" idx="7"/>
          </p:nvPr>
        </p:nvSpPr>
        <p:spPr>
          <a:xfrm>
            <a:off x="448173" y="447141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70"/>
          <p:cNvSpPr txBox="1">
            <a:spLocks noGrp="1"/>
          </p:cNvSpPr>
          <p:nvPr>
            <p:ph type="body" idx="8"/>
          </p:nvPr>
        </p:nvSpPr>
        <p:spPr>
          <a:xfrm>
            <a:off x="448172" y="3913632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1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71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71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71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1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1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71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71"/>
          <p:cNvSpPr txBox="1">
            <a:spLocks noGrp="1"/>
          </p:cNvSpPr>
          <p:nvPr>
            <p:ph type="body" idx="7"/>
          </p:nvPr>
        </p:nvSpPr>
        <p:spPr>
          <a:xfrm>
            <a:off x="448173" y="447141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71"/>
          <p:cNvSpPr txBox="1">
            <a:spLocks noGrp="1"/>
          </p:cNvSpPr>
          <p:nvPr>
            <p:ph type="body" idx="8"/>
          </p:nvPr>
        </p:nvSpPr>
        <p:spPr>
          <a:xfrm>
            <a:off x="448172" y="3914022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71"/>
          <p:cNvSpPr txBox="1">
            <a:spLocks noGrp="1"/>
          </p:cNvSpPr>
          <p:nvPr>
            <p:ph type="body" idx="9"/>
          </p:nvPr>
        </p:nvSpPr>
        <p:spPr>
          <a:xfrm>
            <a:off x="6264588" y="4471416"/>
            <a:ext cx="5487829" cy="12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71"/>
          <p:cNvSpPr txBox="1">
            <a:spLocks noGrp="1"/>
          </p:cNvSpPr>
          <p:nvPr>
            <p:ph type="body" idx="13"/>
          </p:nvPr>
        </p:nvSpPr>
        <p:spPr>
          <a:xfrm>
            <a:off x="6264588" y="3914022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Statement">
  <p:cSld name="Bold Statem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2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782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2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Statement Blue">
  <p:cSld name="Bold Statement Blu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3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782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3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73"/>
          <p:cNvPicPr preferRelativeResize="0"/>
          <p:nvPr/>
        </p:nvPicPr>
        <p:blipFill rotWithShape="1">
          <a:blip r:embed="rId2">
            <a:alphaModFix/>
          </a:blip>
          <a:srcRect t="1866" b="1866"/>
          <a:stretch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73"/>
          <p:cNvGrpSpPr/>
          <p:nvPr/>
        </p:nvGrpSpPr>
        <p:grpSpPr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15" name="Google Shape;115;p73"/>
            <p:cNvSpPr/>
            <p:nvPr/>
          </p:nvSpPr>
          <p:spPr>
            <a:xfrm>
              <a:off x="616542" y="591197"/>
              <a:ext cx="293923" cy="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3"/>
            <p:cNvSpPr/>
            <p:nvPr/>
          </p:nvSpPr>
          <p:spPr>
            <a:xfrm>
              <a:off x="910250" y="591197"/>
              <a:ext cx="293923" cy="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73"/>
          <p:cNvSpPr txBox="1"/>
          <p:nvPr/>
        </p:nvSpPr>
        <p:spPr>
          <a:xfrm>
            <a:off x="11466324" y="6303596"/>
            <a:ext cx="276370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3"/>
          <p:cNvSpPr txBox="1"/>
          <p:nvPr/>
        </p:nvSpPr>
        <p:spPr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3"/>
          <p:cNvSpPr txBox="1"/>
          <p:nvPr/>
        </p:nvSpPr>
        <p:spPr>
          <a:xfrm>
            <a:off x="1728666" y="6303596"/>
            <a:ext cx="4143311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Group</a:t>
            </a:r>
            <a:r>
              <a:rPr lang="pt-BR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Business Subgroup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4"/>
          <p:cNvSpPr txBox="1">
            <a:spLocks noGrp="1"/>
          </p:cNvSpPr>
          <p:nvPr>
            <p:ph type="body" idx="1"/>
          </p:nvPr>
        </p:nvSpPr>
        <p:spPr>
          <a:xfrm>
            <a:off x="961633" y="2208700"/>
            <a:ext cx="44012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90000"/>
              </a:lnSpc>
              <a:spcBef>
                <a:spcPts val="21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21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21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21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98450" algn="l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>
              <a:lnSpc>
                <a:spcPct val="100000"/>
              </a:lnSpc>
              <a:spcBef>
                <a:spcPts val="2132"/>
              </a:spcBef>
              <a:spcAft>
                <a:spcPts val="2132"/>
              </a:spcAft>
              <a:buClr>
                <a:schemeClr val="dk1"/>
              </a:buClr>
              <a:buSzPts val="11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74"/>
          <p:cNvSpPr txBox="1">
            <a:spLocks noGrp="1"/>
          </p:cNvSpPr>
          <p:nvPr>
            <p:ph type="title"/>
          </p:nvPr>
        </p:nvSpPr>
        <p:spPr>
          <a:xfrm>
            <a:off x="482103" y="718531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3199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74"/>
          <p:cNvSpPr/>
          <p:nvPr/>
        </p:nvSpPr>
        <p:spPr>
          <a:xfrm>
            <a:off x="616704" y="591197"/>
            <a:ext cx="294000" cy="456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</a:pPr>
            <a:endParaRPr sz="23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4"/>
          <p:cNvSpPr/>
          <p:nvPr/>
        </p:nvSpPr>
        <p:spPr>
          <a:xfrm>
            <a:off x="910487" y="591197"/>
            <a:ext cx="294000" cy="456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</a:pPr>
            <a:endParaRPr sz="239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4"/>
          <p:cNvSpPr txBox="1">
            <a:spLocks noGrp="1"/>
          </p:cNvSpPr>
          <p:nvPr>
            <p:ph type="sldNum" idx="12"/>
          </p:nvPr>
        </p:nvSpPr>
        <p:spPr>
          <a:xfrm>
            <a:off x="10981996" y="62985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26" name="Google Shape;126;p74"/>
          <p:cNvPicPr preferRelativeResize="0"/>
          <p:nvPr/>
        </p:nvPicPr>
        <p:blipFill rotWithShape="1">
          <a:blip r:embed="rId2">
            <a:alphaModFix/>
          </a:blip>
          <a:srcRect t="787" b="787"/>
          <a:stretch/>
        </p:blipFill>
        <p:spPr>
          <a:xfrm>
            <a:off x="609002" y="6365472"/>
            <a:ext cx="822940" cy="33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5" descr="Uma imagem contendo monitor, equipamentos eletrônicos, tela, televisã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7378" y="6160169"/>
            <a:ext cx="1111741" cy="45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1 Column">
  <p:cSld name="Paragraph 1 Colum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8"/>
          <p:cNvSpPr txBox="1">
            <a:spLocks noGrp="1"/>
          </p:cNvSpPr>
          <p:nvPr>
            <p:ph type="body" idx="1"/>
          </p:nvPr>
        </p:nvSpPr>
        <p:spPr>
          <a:xfrm>
            <a:off x="3935694" y="635357"/>
            <a:ext cx="7646706" cy="461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48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74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776" cy="40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699" b="1" i="0" u="none" strike="noStrike" cap="none">
                <a:solidFill>
                  <a:schemeClr val="accen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left arrow">
  <p:cSld name="Green left arrow"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1"/>
          <p:cNvSpPr/>
          <p:nvPr/>
        </p:nvSpPr>
        <p:spPr>
          <a:xfrm>
            <a:off x="0" y="0"/>
            <a:ext cx="4088312" cy="68580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1"/>
          <p:cNvSpPr txBox="1">
            <a:spLocks noGrp="1"/>
          </p:cNvSpPr>
          <p:nvPr>
            <p:ph type="title"/>
          </p:nvPr>
        </p:nvSpPr>
        <p:spPr>
          <a:xfrm>
            <a:off x="630001" y="2764205"/>
            <a:ext cx="2478639" cy="131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33"/>
              <a:buFont typeface="Tomorrow"/>
              <a:buNone/>
              <a:defRPr sz="3733" b="0" i="0" u="none" strike="noStrike" cap="none">
                <a:solidFill>
                  <a:srgbClr val="FFFFFF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5" name="Google Shape;145;p51"/>
          <p:cNvPicPr preferRelativeResize="0"/>
          <p:nvPr/>
        </p:nvPicPr>
        <p:blipFill rotWithShape="1">
          <a:blip r:embed="rId2">
            <a:alphaModFix/>
          </a:blip>
          <a:srcRect t="6216" b="7716"/>
          <a:stretch/>
        </p:blipFill>
        <p:spPr>
          <a:xfrm rot="120000">
            <a:off x="2174641" y="3402829"/>
            <a:ext cx="2694667" cy="3461745"/>
          </a:xfrm>
          <a:custGeom>
            <a:avLst/>
            <a:gdLst/>
            <a:ahLst/>
            <a:cxnLst/>
            <a:rect l="l" t="t" r="r" b="b"/>
            <a:pathLst>
              <a:path w="2694666" h="3461745" extrusionOk="0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6" name="Google Shape;146;p51"/>
          <p:cNvSpPr txBox="1"/>
          <p:nvPr/>
        </p:nvSpPr>
        <p:spPr>
          <a:xfrm>
            <a:off x="11095567" y="6376299"/>
            <a:ext cx="467784" cy="36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Arial"/>
              <a:buNone/>
            </a:pPr>
            <a:fld id="{00000000-1234-1234-1234-123412341234}" type="slidenum">
              <a:rPr lang="pt-BR"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67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1"/>
          <p:cNvSpPr txBox="1"/>
          <p:nvPr/>
        </p:nvSpPr>
        <p:spPr>
          <a:xfrm>
            <a:off x="10086460" y="6346339"/>
            <a:ext cx="13308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/>
              <a:buNone/>
            </a:pPr>
            <a:r>
              <a:rPr lang="pt-BR"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600" b="1" i="0" u="none" strike="noStrike" cap="none">
              <a:solidFill>
                <a:srgbClr val="A1AAB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2 Column">
  <p:cSld name="Paragraph 2 Colum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2"/>
          <p:cNvSpPr txBox="1">
            <a:spLocks noGrp="1"/>
          </p:cNvSpPr>
          <p:nvPr>
            <p:ph type="body" idx="1"/>
          </p:nvPr>
        </p:nvSpPr>
        <p:spPr>
          <a:xfrm>
            <a:off x="3935694" y="638335"/>
            <a:ext cx="7645992" cy="462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52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74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52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776" cy="40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699" b="1" i="0" u="none" strike="noStrike" cap="none">
                <a:solidFill>
                  <a:schemeClr val="accen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52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1"/>
          <p:cNvPicPr preferRelativeResize="0"/>
          <p:nvPr/>
        </p:nvPicPr>
        <p:blipFill rotWithShape="1">
          <a:blip r:embed="rId2">
            <a:alphaModFix/>
          </a:blip>
          <a:srcRect b="4849"/>
          <a:stretch/>
        </p:blipFill>
        <p:spPr>
          <a:xfrm>
            <a:off x="4831870" y="-10346"/>
            <a:ext cx="7360131" cy="673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1"/>
          <p:cNvSpPr txBox="1">
            <a:spLocks noGrp="1"/>
          </p:cNvSpPr>
          <p:nvPr>
            <p:ph type="ctrTitle"/>
          </p:nvPr>
        </p:nvSpPr>
        <p:spPr>
          <a:xfrm>
            <a:off x="448173" y="923544"/>
            <a:ext cx="4234775" cy="190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body" idx="1"/>
          </p:nvPr>
        </p:nvSpPr>
        <p:spPr>
          <a:xfrm>
            <a:off x="448173" y="3849624"/>
            <a:ext cx="4234775" cy="90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body" idx="2"/>
          </p:nvPr>
        </p:nvSpPr>
        <p:spPr>
          <a:xfrm>
            <a:off x="448173" y="4974336"/>
            <a:ext cx="423477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61"/>
          <p:cNvGrpSpPr/>
          <p:nvPr/>
        </p:nvGrpSpPr>
        <p:grpSpPr>
          <a:xfrm>
            <a:off x="446915" y="591197"/>
            <a:ext cx="587784" cy="45600"/>
            <a:chOff x="616542" y="591197"/>
            <a:chExt cx="587631" cy="45600"/>
          </a:xfrm>
        </p:grpSpPr>
        <p:sp>
          <p:nvSpPr>
            <p:cNvPr id="29" name="Google Shape;29;p61"/>
            <p:cNvSpPr/>
            <p:nvPr/>
          </p:nvSpPr>
          <p:spPr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1"/>
            <p:cNvSpPr/>
            <p:nvPr/>
          </p:nvSpPr>
          <p:spPr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61"/>
          <p:cNvSpPr/>
          <p:nvPr/>
        </p:nvSpPr>
        <p:spPr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7"/>
              <a:buFont typeface="Arial"/>
              <a:buNone/>
            </a:pPr>
            <a:endParaRPr sz="24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1"/>
          <p:cNvSpPr txBox="1"/>
          <p:nvPr/>
        </p:nvSpPr>
        <p:spPr>
          <a:xfrm>
            <a:off x="11466324" y="6303596"/>
            <a:ext cx="276370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 b="0" i="0" u="none" strike="noStrike" cap="none">
              <a:solidFill>
                <a:srgbClr val="A1AA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1"/>
          <p:cNvSpPr txBox="1"/>
          <p:nvPr/>
        </p:nvSpPr>
        <p:spPr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800" b="1" i="0" u="none" strike="noStrike" cap="none">
              <a:solidFill>
                <a:srgbClr val="A1AA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1"/>
          <p:cNvSpPr txBox="1"/>
          <p:nvPr/>
        </p:nvSpPr>
        <p:spPr>
          <a:xfrm>
            <a:off x="1728666" y="6303596"/>
            <a:ext cx="4143311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0000C9"/>
                </a:solidFill>
                <a:latin typeface="Arial"/>
                <a:ea typeface="Arial"/>
                <a:cs typeface="Arial"/>
                <a:sym typeface="Arial"/>
              </a:rPr>
              <a:t>Breakthroughs that change patients’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 t="787" b="787"/>
          <a:stretch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3 Column">
  <p:cSld name="Paragraph 3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8"/>
          <p:cNvSpPr txBox="1">
            <a:spLocks noGrp="1"/>
          </p:cNvSpPr>
          <p:nvPr>
            <p:ph type="body" idx="1"/>
          </p:nvPr>
        </p:nvSpPr>
        <p:spPr>
          <a:xfrm>
            <a:off x="3935694" y="638335"/>
            <a:ext cx="7645992" cy="462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58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74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58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776" cy="40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699" b="1" i="0" u="none" strike="noStrike" cap="none">
                <a:solidFill>
                  <a:schemeClr val="accen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9"/>
          <p:cNvSpPr txBox="1">
            <a:spLocks noGrp="1"/>
          </p:cNvSpPr>
          <p:nvPr>
            <p:ph type="body" idx="1"/>
          </p:nvPr>
        </p:nvSpPr>
        <p:spPr>
          <a:xfrm>
            <a:off x="3935694" y="648609"/>
            <a:ext cx="7645992" cy="461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59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74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C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776" cy="40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699" b="1" i="0" u="none" strike="noStrike" cap="none">
                <a:solidFill>
                  <a:schemeClr val="accen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59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">
  <p:cSld name="Headline with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0"/>
          <p:cNvSpPr txBox="1">
            <a:spLocks noGrp="1"/>
          </p:cNvSpPr>
          <p:nvPr>
            <p:ph type="title"/>
          </p:nvPr>
        </p:nvSpPr>
        <p:spPr>
          <a:xfrm>
            <a:off x="614489" y="622770"/>
            <a:ext cx="3154776" cy="40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9"/>
              <a:buFont typeface="Tomorrow"/>
              <a:buNone/>
              <a:defRPr sz="2999" b="1" i="0" u="none" strike="noStrike" cap="none">
                <a:solidFill>
                  <a:schemeClr val="accen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60"/>
          <p:cNvSpPr txBox="1">
            <a:spLocks noGrp="1"/>
          </p:cNvSpPr>
          <p:nvPr>
            <p:ph type="body" idx="1"/>
          </p:nvPr>
        </p:nvSpPr>
        <p:spPr>
          <a:xfrm>
            <a:off x="612850" y="1344759"/>
            <a:ext cx="3427224" cy="44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200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60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Gradient">
  <p:cSld name="Section Gradient">
    <p:bg>
      <p:bgPr>
        <a:solidFill>
          <a:srgbClr val="0000CA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5185" y="446"/>
            <a:ext cx="12197185" cy="686091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7"/>
          <p:cNvSpPr txBox="1">
            <a:spLocks noGrp="1"/>
          </p:cNvSpPr>
          <p:nvPr>
            <p:ph type="title"/>
          </p:nvPr>
        </p:nvSpPr>
        <p:spPr>
          <a:xfrm>
            <a:off x="530384" y="615426"/>
            <a:ext cx="9186800" cy="381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omorrow"/>
              <a:buNone/>
              <a:defRPr sz="7200" b="1" i="0" u="none" strike="noStrike" cap="none">
                <a:solidFill>
                  <a:schemeClr val="l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1" name="Google Shape;18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81" y="6182241"/>
            <a:ext cx="1301977" cy="53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lue">
  <p:cSld name="Section Blue">
    <p:bg>
      <p:bgPr>
        <a:solidFill>
          <a:srgbClr val="0000CA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2"/>
          <p:cNvSpPr txBox="1">
            <a:spLocks noGrp="1"/>
          </p:cNvSpPr>
          <p:nvPr>
            <p:ph type="title"/>
          </p:nvPr>
        </p:nvSpPr>
        <p:spPr>
          <a:xfrm>
            <a:off x="530384" y="615426"/>
            <a:ext cx="9186800" cy="381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omorrow"/>
              <a:buNone/>
              <a:defRPr sz="7200" b="1" i="0" u="none" strike="noStrike" cap="none">
                <a:solidFill>
                  <a:schemeClr val="l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4" name="Google Shape;184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281" y="6416421"/>
            <a:ext cx="728130" cy="29714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2"/>
          <p:cNvSpPr txBox="1"/>
          <p:nvPr/>
        </p:nvSpPr>
        <p:spPr>
          <a:xfrm>
            <a:off x="8884349" y="6506098"/>
            <a:ext cx="235761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Pfizer 2025 |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2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Blue">
  <p:cSld name="Section Light Blue">
    <p:bg>
      <p:bgPr>
        <a:solidFill>
          <a:srgbClr val="BDE7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3"/>
          <p:cNvSpPr txBox="1">
            <a:spLocks noGrp="1"/>
          </p:cNvSpPr>
          <p:nvPr>
            <p:ph type="title"/>
          </p:nvPr>
        </p:nvSpPr>
        <p:spPr>
          <a:xfrm>
            <a:off x="530384" y="615426"/>
            <a:ext cx="9186800" cy="381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Tomorrow"/>
              <a:buNone/>
              <a:defRPr sz="7200" b="1" i="0" u="none" strike="noStrike" cap="none">
                <a:solidFill>
                  <a:schemeClr val="accent1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103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Slide">
  <p:cSld name="Section Divider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2" descr="A picture containing accessory, umbrella, sunglasses, spectacl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2"/>
          <p:cNvSpPr txBox="1">
            <a:spLocks noGrp="1"/>
          </p:cNvSpPr>
          <p:nvPr>
            <p:ph type="body" idx="1"/>
          </p:nvPr>
        </p:nvSpPr>
        <p:spPr>
          <a:xfrm>
            <a:off x="448173" y="4215384"/>
            <a:ext cx="4234775" cy="90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ctrTitle"/>
          </p:nvPr>
        </p:nvSpPr>
        <p:spPr>
          <a:xfrm>
            <a:off x="448173" y="2560320"/>
            <a:ext cx="4234775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2"/>
          <p:cNvSpPr/>
          <p:nvPr/>
        </p:nvSpPr>
        <p:spPr>
          <a:xfrm>
            <a:off x="1" y="6216149"/>
            <a:ext cx="12192000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7"/>
              <a:buFont typeface="Arial"/>
              <a:buNone/>
            </a:pPr>
            <a:endParaRPr sz="248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62"/>
          <p:cNvPicPr preferRelativeResize="0"/>
          <p:nvPr/>
        </p:nvPicPr>
        <p:blipFill rotWithShape="1">
          <a:blip r:embed="rId3">
            <a:alphaModFix/>
          </a:blip>
          <a:srcRect t="787" b="787"/>
          <a:stretch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2"/>
          <p:cNvSpPr txBox="1"/>
          <p:nvPr/>
        </p:nvSpPr>
        <p:spPr>
          <a:xfrm>
            <a:off x="11466324" y="6303596"/>
            <a:ext cx="276370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pt-BR"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800" b="0" i="0" u="none" strike="noStrike" cap="none">
              <a:solidFill>
                <a:srgbClr val="A1AA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2"/>
          <p:cNvSpPr txBox="1"/>
          <p:nvPr/>
        </p:nvSpPr>
        <p:spPr>
          <a:xfrm>
            <a:off x="6095999" y="6303596"/>
            <a:ext cx="5348889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800" b="1" i="0" u="none" strike="noStrike" cap="none">
              <a:solidFill>
                <a:srgbClr val="A1AA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2"/>
          <p:cNvSpPr txBox="1"/>
          <p:nvPr/>
        </p:nvSpPr>
        <p:spPr>
          <a:xfrm>
            <a:off x="1728666" y="6303596"/>
            <a:ext cx="4143311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rgbClr val="0000C9"/>
                </a:solidFill>
                <a:latin typeface="Arial"/>
                <a:ea typeface="Arial"/>
                <a:cs typeface="Arial"/>
                <a:sym typeface="Arial"/>
              </a:rPr>
              <a:t>Breakthroughs that change patients’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Source">
  <p:cSld name="Title, Subtitle and Sourc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4"/>
          <p:cNvSpPr txBox="1">
            <a:spLocks noGrp="1"/>
          </p:cNvSpPr>
          <p:nvPr>
            <p:ph type="body" idx="1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4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5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782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5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5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5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6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782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6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6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Box">
  <p:cSld name="Title and Content, Box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>
            <a:spLocks noGrp="1"/>
          </p:cNvSpPr>
          <p:nvPr>
            <p:ph type="body" idx="1"/>
          </p:nvPr>
        </p:nvSpPr>
        <p:spPr>
          <a:xfrm>
            <a:off x="448172" y="2368296"/>
            <a:ext cx="11294524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7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7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7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11295782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">
  <p:cSld name="Two Content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8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829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782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/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782" cy="39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683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8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829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8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829" cy="5212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body" idx="1"/>
          </p:nvPr>
        </p:nvSpPr>
        <p:spPr>
          <a:xfrm>
            <a:off x="446912" y="1801368"/>
            <a:ext cx="11295782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" name="Google Shape;12;p43"/>
          <p:cNvGrpSpPr/>
          <p:nvPr/>
        </p:nvGrpSpPr>
        <p:grpSpPr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" name="Google Shape;13;p43"/>
            <p:cNvSpPr/>
            <p:nvPr/>
          </p:nvSpPr>
          <p:spPr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3"/>
            <p:cNvSpPr/>
            <p:nvPr/>
          </p:nvSpPr>
          <p:spPr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15;p43"/>
          <p:cNvPicPr preferRelativeResize="0"/>
          <p:nvPr/>
        </p:nvPicPr>
        <p:blipFill rotWithShape="1">
          <a:blip r:embed="rId18">
            <a:alphaModFix/>
          </a:blip>
          <a:srcRect t="787" b="787"/>
          <a:stretch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281" y="6416506"/>
            <a:ext cx="723405" cy="295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7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3" name="Google Shape;133;p47"/>
          <p:cNvSpPr txBox="1"/>
          <p:nvPr/>
        </p:nvSpPr>
        <p:spPr>
          <a:xfrm>
            <a:off x="8884349" y="6506098"/>
            <a:ext cx="235761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Pfizer 2025 |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47"/>
          <p:cNvGrpSpPr/>
          <p:nvPr/>
        </p:nvGrpSpPr>
        <p:grpSpPr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35" name="Google Shape;135;p47"/>
            <p:cNvSpPr/>
            <p:nvPr/>
          </p:nvSpPr>
          <p:spPr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7"/>
            <p:cNvSpPr/>
            <p:nvPr/>
          </p:nvSpPr>
          <p:spPr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41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281" y="6416506"/>
            <a:ext cx="723405" cy="295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6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536" cy="15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4" name="Google Shape;174;p56"/>
          <p:cNvSpPr txBox="1"/>
          <p:nvPr/>
        </p:nvSpPr>
        <p:spPr>
          <a:xfrm>
            <a:off x="8884349" y="6506098"/>
            <a:ext cx="235761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Pfizer 2025 |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56"/>
          <p:cNvGrpSpPr/>
          <p:nvPr/>
        </p:nvGrpSpPr>
        <p:grpSpPr>
          <a:xfrm>
            <a:off x="446915" y="326296"/>
            <a:ext cx="587784" cy="45600"/>
            <a:chOff x="616542" y="591197"/>
            <a:chExt cx="587631" cy="45600"/>
          </a:xfrm>
        </p:grpSpPr>
        <p:sp>
          <p:nvSpPr>
            <p:cNvPr id="176" name="Google Shape;176;p56"/>
            <p:cNvSpPr/>
            <p:nvPr/>
          </p:nvSpPr>
          <p:spPr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6"/>
            <p:cNvSpPr/>
            <p:nvPr/>
          </p:nvSpPr>
          <p:spPr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/>
                <a:buNone/>
              </a:pPr>
              <a:endParaRPr sz="24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ms.saude.gov.br/content/Default/SEI_0043746574_Nota_Tecnica_117_2024_DPNI_SVSA_M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hyperlink" Target="https://www.gov.br/saude/pt-br/centrais-de-conteudo/publicacoes/notas-tecnicas/2025/nota-tecnica-no-90-2025-dpni-svsa-ms.pdf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ms.saude.gov.br/content/Default/NOTA%20T%C3%89CNICA%20N%C2%BA%201192025-CGICI_DPNI_SVSA_M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>
            <a:spLocks noGrp="1"/>
          </p:cNvSpPr>
          <p:nvPr>
            <p:ph type="body" idx="1"/>
          </p:nvPr>
        </p:nvSpPr>
        <p:spPr>
          <a:xfrm>
            <a:off x="7209997" y="6246284"/>
            <a:ext cx="4871840" cy="422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1500"/>
              <a:t>12/05/2026</a:t>
            </a:r>
            <a:endParaRPr sz="1500"/>
          </a:p>
        </p:txBody>
      </p:sp>
      <p:sp>
        <p:nvSpPr>
          <p:cNvPr id="195" name="Google Shape;195;p1"/>
          <p:cNvSpPr txBox="1">
            <a:spLocks noGrp="1"/>
          </p:cNvSpPr>
          <p:nvPr>
            <p:ph type="title"/>
          </p:nvPr>
        </p:nvSpPr>
        <p:spPr>
          <a:xfrm>
            <a:off x="1205457" y="1531040"/>
            <a:ext cx="9781085" cy="282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omorrow"/>
              <a:buNone/>
            </a:pPr>
            <a:br>
              <a:rPr lang="pt-BR" sz="4000">
                <a:latin typeface="Pfizer Diatype Cyrillic" panose="020B0504040202060203" pitchFamily="34" charset="0"/>
                <a:ea typeface="Pfizer Diatype Cyrillic" panose="020B0504040202060203" pitchFamily="34" charset="0"/>
                <a:cs typeface="Pfizer Diatype Cyrillic" panose="020B0504040202060203" pitchFamily="34" charset="0"/>
              </a:rPr>
            </a:br>
            <a:r>
              <a:rPr lang="pt-BR" sz="4000">
                <a:latin typeface="Pfizer Diatype Cyrillic" panose="020B0504040202060203" pitchFamily="34" charset="0"/>
                <a:ea typeface="Pfizer Diatype Cyrillic" panose="020B0504040202060203" pitchFamily="34" charset="0"/>
                <a:cs typeface="Pfizer Diatype Cyrillic" panose="020B0504040202060203" pitchFamily="34" charset="0"/>
              </a:rPr>
              <a:t>Monitoramento e Avaliação da Cobertura Vacinal para VSR</a:t>
            </a:r>
            <a:endParaRPr>
              <a:latin typeface="Pfizer Diatype Cyrillic" panose="020B0504040202060203" pitchFamily="34" charset="0"/>
              <a:ea typeface="Pfizer Diatype Cyrillic" panose="020B0504040202060203" pitchFamily="34" charset="0"/>
              <a:cs typeface="Pfizer Diatype Cyrillic" panose="020B0504040202060203" pitchFamily="34" charset="0"/>
            </a:endParaRPr>
          </a:p>
        </p:txBody>
      </p:sp>
      <p:sp>
        <p:nvSpPr>
          <p:cNvPr id="196" name="Google Shape;196;p1"/>
          <p:cNvSpPr txBox="1">
            <a:spLocks noGrp="1"/>
          </p:cNvSpPr>
          <p:nvPr>
            <p:ph type="body" idx="3"/>
          </p:nvPr>
        </p:nvSpPr>
        <p:spPr>
          <a:xfrm>
            <a:off x="4642907" y="189638"/>
            <a:ext cx="2906183" cy="189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500"/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500"/>
              <a:t>Dra. Andrea P. B. von Zuben</a:t>
            </a:r>
            <a:endParaRPr sz="1500"/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500"/>
              <a:t>CRMV/SP: 10735-0 </a:t>
            </a:r>
            <a:endParaRPr sz="1500"/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500"/>
          </a:p>
        </p:txBody>
      </p:sp>
      <p:sp>
        <p:nvSpPr>
          <p:cNvPr id="197" name="Google Shape;197;p1"/>
          <p:cNvSpPr/>
          <p:nvPr/>
        </p:nvSpPr>
        <p:spPr>
          <a:xfrm>
            <a:off x="10206183" y="6539344"/>
            <a:ext cx="212436" cy="129018"/>
          </a:xfrm>
          <a:prstGeom prst="rect">
            <a:avLst/>
          </a:prstGeom>
          <a:solidFill>
            <a:srgbClr val="0000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9873673" y="6539344"/>
            <a:ext cx="1810327" cy="193965"/>
          </a:xfrm>
          <a:prstGeom prst="rect">
            <a:avLst/>
          </a:prstGeom>
          <a:solidFill>
            <a:srgbClr val="0000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8b6386f994_0_54"/>
          <p:cNvSpPr txBox="1"/>
          <p:nvPr/>
        </p:nvSpPr>
        <p:spPr>
          <a:xfrm>
            <a:off x="65000" y="829500"/>
            <a:ext cx="11295900" cy="643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200" b="1" dirty="0">
                <a:solidFill>
                  <a:schemeClr val="dk1"/>
                </a:solidFill>
              </a:rPr>
              <a:t>Sistemas Autorizados:</a:t>
            </a:r>
            <a:r>
              <a:rPr lang="pt-BR" sz="2200" dirty="0">
                <a:solidFill>
                  <a:schemeClr val="dk1"/>
                </a:solidFill>
              </a:rPr>
              <a:t> O registro deve ser feito no </a:t>
            </a:r>
            <a:r>
              <a:rPr lang="pt-BR" sz="2200" b="1" dirty="0">
                <a:solidFill>
                  <a:schemeClr val="dk1"/>
                </a:solidFill>
              </a:rPr>
              <a:t>e-SUS APS</a:t>
            </a:r>
            <a:r>
              <a:rPr lang="pt-BR" sz="2200" dirty="0">
                <a:solidFill>
                  <a:schemeClr val="dk1"/>
                </a:solidFill>
              </a:rPr>
              <a:t>, </a:t>
            </a:r>
            <a:r>
              <a:rPr lang="pt-BR" sz="2200" b="1" dirty="0">
                <a:solidFill>
                  <a:schemeClr val="dk1"/>
                </a:solidFill>
              </a:rPr>
              <a:t>SI-PNI</a:t>
            </a:r>
            <a:r>
              <a:rPr lang="pt-BR" sz="2200" dirty="0">
                <a:solidFill>
                  <a:schemeClr val="dk1"/>
                </a:solidFill>
              </a:rPr>
              <a:t> ou sistemas privados integrados à </a:t>
            </a:r>
            <a:r>
              <a:rPr lang="pt-BR" sz="2200" b="1" dirty="0">
                <a:solidFill>
                  <a:schemeClr val="dk1"/>
                </a:solidFill>
              </a:rPr>
              <a:t>RNDS</a:t>
            </a:r>
            <a:r>
              <a:rPr lang="pt-BR" sz="2200" dirty="0">
                <a:solidFill>
                  <a:schemeClr val="dk1"/>
                </a:solidFill>
              </a:rPr>
              <a:t> (conforme Portaria 5.663/24)</a:t>
            </a:r>
            <a:r>
              <a:rPr lang="pt-BR" sz="1800" baseline="30000" dirty="0">
                <a:solidFill>
                  <a:schemeClr val="dk1"/>
                </a:solidFill>
              </a:rPr>
              <a:t>5,8</a:t>
            </a:r>
            <a:r>
              <a:rPr lang="pt-BR" sz="2200" dirty="0">
                <a:solidFill>
                  <a:schemeClr val="dk1"/>
                </a:solidFill>
              </a:rPr>
              <a:t>.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200" b="1" dirty="0">
                <a:solidFill>
                  <a:schemeClr val="dk1"/>
                </a:solidFill>
              </a:rPr>
              <a:t>Identificação Nominal:</a:t>
            </a:r>
            <a:r>
              <a:rPr lang="pt-BR" sz="2200" dirty="0">
                <a:solidFill>
                  <a:schemeClr val="dk1"/>
                </a:solidFill>
              </a:rPr>
              <a:t> Obrigatória a apresentação de </a:t>
            </a:r>
            <a:r>
              <a:rPr lang="pt-BR" sz="2200" b="1" dirty="0">
                <a:solidFill>
                  <a:schemeClr val="dk1"/>
                </a:solidFill>
              </a:rPr>
              <a:t>CPF</a:t>
            </a:r>
            <a:r>
              <a:rPr lang="pt-BR" sz="2200" dirty="0">
                <a:solidFill>
                  <a:schemeClr val="dk1"/>
                </a:solidFill>
              </a:rPr>
              <a:t> ou </a:t>
            </a:r>
            <a:r>
              <a:rPr lang="pt-BR" sz="2200" b="1" dirty="0">
                <a:solidFill>
                  <a:schemeClr val="dk1"/>
                </a:solidFill>
              </a:rPr>
              <a:t>CNS</a:t>
            </a:r>
            <a:r>
              <a:rPr lang="pt-BR" sz="1800" dirty="0">
                <a:solidFill>
                  <a:schemeClr val="dk1"/>
                </a:solidFill>
              </a:rPr>
              <a:t>¹</a:t>
            </a:r>
            <a:r>
              <a:rPr lang="pt-BR" sz="2200" dirty="0">
                <a:solidFill>
                  <a:schemeClr val="dk1"/>
                </a:solidFill>
              </a:rPr>
              <a:t>.</a:t>
            </a:r>
            <a:endParaRPr sz="2200" dirty="0">
              <a:solidFill>
                <a:schemeClr val="dk1"/>
              </a:solidFill>
            </a:endParaRPr>
          </a:p>
          <a:p>
            <a:pPr marL="5461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pt-BR" sz="2200" dirty="0">
                <a:solidFill>
                  <a:schemeClr val="dk1"/>
                </a:solidFill>
              </a:rPr>
              <a:t>O documento deve estar ativo no </a:t>
            </a:r>
            <a:r>
              <a:rPr lang="pt-BR" sz="2200" b="1" dirty="0">
                <a:solidFill>
                  <a:schemeClr val="dk1"/>
                </a:solidFill>
              </a:rPr>
              <a:t>CadSUS</a:t>
            </a:r>
            <a:r>
              <a:rPr lang="pt-BR" sz="1800" baseline="30000" dirty="0">
                <a:solidFill>
                  <a:schemeClr val="dk1"/>
                </a:solidFill>
              </a:rPr>
              <a:t>1,4</a:t>
            </a:r>
            <a:endParaRPr sz="1800" baseline="300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200" b="1" dirty="0">
                <a:solidFill>
                  <a:schemeClr val="dk1"/>
                </a:solidFill>
              </a:rPr>
              <a:t>Vulnerabilidade e Inclusão:</a:t>
            </a:r>
            <a:r>
              <a:rPr lang="pt-BR" sz="2200" dirty="0">
                <a:solidFill>
                  <a:schemeClr val="dk1"/>
                </a:solidFill>
              </a:rPr>
              <a:t> Para pessoas em situação de rua ou sem documentos, deve-se </a:t>
            </a:r>
            <a:r>
              <a:rPr lang="pt-BR" sz="2200" b="1" dirty="0">
                <a:solidFill>
                  <a:schemeClr val="dk1"/>
                </a:solidFill>
              </a:rPr>
              <a:t>gerar um CNS na hora</a:t>
            </a:r>
            <a:r>
              <a:rPr lang="pt-BR" sz="2200" dirty="0">
                <a:solidFill>
                  <a:schemeClr val="dk1"/>
                </a:solidFill>
              </a:rPr>
              <a:t> para garantir o registro da vacina</a:t>
            </a:r>
            <a:r>
              <a:rPr lang="pt-BR" sz="1800" baseline="30000" dirty="0">
                <a:solidFill>
                  <a:schemeClr val="dk1"/>
                </a:solidFill>
              </a:rPr>
              <a:t>4</a:t>
            </a:r>
            <a:r>
              <a:rPr lang="pt-BR" sz="2200" dirty="0">
                <a:solidFill>
                  <a:schemeClr val="dk1"/>
                </a:solidFill>
              </a:rPr>
              <a:t>.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311" name="Google Shape;311;g38b6386f994_0_54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312" name="Google Shape;312;g38b6386f994_0_5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8b6386f994_0_5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8b6386f994_0_54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Diretrizes de Registro e Identificação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sp>
        <p:nvSpPr>
          <p:cNvPr id="315" name="Google Shape;315;g38b6386f994_0_54"/>
          <p:cNvSpPr txBox="1"/>
          <p:nvPr/>
        </p:nvSpPr>
        <p:spPr>
          <a:xfrm>
            <a:off x="1540057" y="5772003"/>
            <a:ext cx="102699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900" b="1" dirty="0">
                <a:solidFill>
                  <a:schemeClr val="dk1"/>
                </a:solidFill>
              </a:rPr>
              <a:t>1- </a:t>
            </a:r>
            <a:r>
              <a:rPr lang="pt-BR" sz="900" dirty="0">
                <a:solidFill>
                  <a:schemeClr val="dk1"/>
                </a:solidFill>
              </a:rPr>
              <a:t>-BRASIL. Ministério da Saúde. Manual de Microplanejamento para as atividades de vacinação de alta qualidade: para municípios e unidades básicas de saúde. 2. ed. Brasília: Ministério da Saúde, 2025. 73 p. Disponível em: https://bvsms.saude.gov.br/</a:t>
            </a:r>
            <a:r>
              <a:rPr lang="pt-BR" sz="900" dirty="0" err="1">
                <a:solidFill>
                  <a:schemeClr val="dk1"/>
                </a:solidFill>
              </a:rPr>
              <a:t>bvs</a:t>
            </a:r>
            <a:r>
              <a:rPr lang="pt-BR" sz="900" dirty="0">
                <a:solidFill>
                  <a:schemeClr val="dk1"/>
                </a:solidFill>
              </a:rPr>
              <a:t>/</a:t>
            </a:r>
            <a:r>
              <a:rPr lang="pt-BR" sz="900" dirty="0" err="1">
                <a:solidFill>
                  <a:schemeClr val="dk1"/>
                </a:solidFill>
              </a:rPr>
              <a:t>publicacoes</a:t>
            </a:r>
            <a:r>
              <a:rPr lang="pt-BR" sz="900" dirty="0">
                <a:solidFill>
                  <a:schemeClr val="dk1"/>
                </a:solidFill>
              </a:rPr>
              <a:t>/manual_planejamento_atividades_vacinacao_2ed.pdf. Acesso em:15/04/2026</a:t>
            </a:r>
            <a:endParaRPr lang="pt-BR" sz="9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900" b="1" dirty="0">
                <a:solidFill>
                  <a:schemeClr val="dk1"/>
                </a:solidFill>
              </a:rPr>
              <a:t>4-</a:t>
            </a:r>
            <a:r>
              <a:rPr lang="pt-BR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BRASIL. Ministério da Saúde. Guia de Vigilância Integrada da COVID-19, Influenza e outros vírus respiratórios de importância em saúde pública. Brasília: Ministério da Saúde, 2024. Disponível em: &lt;https://www.gov.br/</a:t>
            </a:r>
            <a:r>
              <a:rPr lang="pt-BR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saude</a:t>
            </a:r>
            <a:r>
              <a:rPr lang="pt-BR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pt-br</a:t>
            </a:r>
            <a:r>
              <a:rPr lang="pt-BR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/centrais-de-</a:t>
            </a:r>
            <a:r>
              <a:rPr lang="pt-BR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conteudo</a:t>
            </a:r>
            <a:r>
              <a:rPr lang="pt-BR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publicacoes</a:t>
            </a:r>
            <a:r>
              <a:rPr lang="pt-BR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/guias-e-manuais/2024/guia-vigilancia-integrada-da-covid-19-influenza-e-outros-virus-respiratorios-de-importancia-em-saude-publica/</a:t>
            </a:r>
            <a:r>
              <a:rPr lang="pt-BR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pt-BR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&gt;. Acesso em: dez de 2025</a:t>
            </a:r>
            <a:r>
              <a:rPr lang="pt-BR" sz="900" dirty="0">
                <a:solidFill>
                  <a:schemeClr val="dk1"/>
                </a:solidFill>
              </a:rPr>
              <a:t>. </a:t>
            </a:r>
            <a:r>
              <a:rPr lang="pt-BR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</a:t>
            </a:r>
            <a:r>
              <a:rPr lang="pt-BR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Brasil. Ministério da Saúde. Secretaria de Vigilância em Saúde e Ambiente. Departamento do Programa Nacional de Imunizações. Nota Técnica nº 119/2025-CGICI/DPNI/SVSA/MS. Brasília: Ministério da Saúde, 2025. </a:t>
            </a:r>
            <a:r>
              <a:rPr lang="pt-BR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8- </a:t>
            </a:r>
            <a:r>
              <a:rPr lang="pt-BR" sz="9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BRASIL. Ministério da Saúde. Portaria GM/MS nº 5.663, de 31 out. 2024. Disponível em: https://bvsms.saude.gov.br/</a:t>
            </a:r>
            <a:r>
              <a:rPr lang="pt-BR" sz="9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bvs</a:t>
            </a:r>
            <a:r>
              <a:rPr lang="pt-BR" sz="9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9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saudelegis</a:t>
            </a:r>
            <a:r>
              <a:rPr lang="pt-BR" sz="9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9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</a:t>
            </a:r>
            <a:r>
              <a:rPr lang="pt-BR" sz="9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/2024/prt5663_04_11_2024.html. Acesso em: 11 maio 2026.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pt-BR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pt-BR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pt-BR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8b6386f994_0_67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323" name="Google Shape;323;g38b6386f994_0_67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8b6386f994_0_67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8b6386f994_0_67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Diretrizes de Registro e Identificação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sp>
        <p:nvSpPr>
          <p:cNvPr id="326" name="Google Shape;326;g38b6386f994_0_67"/>
          <p:cNvSpPr txBox="1"/>
          <p:nvPr/>
        </p:nvSpPr>
        <p:spPr>
          <a:xfrm>
            <a:off x="1426050" y="6179474"/>
            <a:ext cx="102699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000" b="1" dirty="0">
                <a:solidFill>
                  <a:schemeClr val="dk1"/>
                </a:solidFill>
              </a:rPr>
              <a:t>4</a:t>
            </a:r>
            <a:r>
              <a:rPr lang="pt-BR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BRASIL. Ministério da Saúde. Guia de Vigilância Integrada da COVID-19, Influenza e outros vírus respiratórios de importância em saúde pública. Brasília: Ministério da Saúde, 2024. Disponível em: &lt;https://www.gov.br/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saude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pt-br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/centrais-de-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conteudo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publicacoes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/guias-e-manuais/2024/guia-vigilancia-integrada-da-covid-19-influenza-e-outros-virus-respiratorios-de-importancia-em-saude-publica/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&gt;. Acesso em: dez de 2025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8b6386f994_0_67"/>
          <p:cNvSpPr txBox="1"/>
          <p:nvPr/>
        </p:nvSpPr>
        <p:spPr>
          <a:xfrm>
            <a:off x="1344700" y="1186400"/>
            <a:ext cx="9718500" cy="532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 sz="2200" b="1">
                <a:solidFill>
                  <a:schemeClr val="dk1"/>
                </a:solidFill>
              </a:rPr>
              <a:t>Sistemas Não Integrados:</a:t>
            </a:r>
            <a:r>
              <a:rPr lang="pt-BR" sz="2400">
                <a:solidFill>
                  <a:schemeClr val="dk1"/>
                </a:solidFill>
              </a:rPr>
              <a:t> Se o sistema local não atender aos requisitos da RNDS ou da Nota Técnica 115/2024, o registro deve ser feito recomenda-se que os registros vacinais sejam realizados no </a:t>
            </a:r>
            <a:r>
              <a:rPr lang="pt-BR" sz="2400" b="1">
                <a:solidFill>
                  <a:schemeClr val="dk1"/>
                </a:solidFill>
              </a:rPr>
              <a:t>SI-PNI</a:t>
            </a:r>
            <a:r>
              <a:rPr lang="pt-BR" sz="2400">
                <a:solidFill>
                  <a:schemeClr val="dk1"/>
                </a:solidFill>
              </a:rPr>
              <a:t>⁴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 sz="2200" b="1">
                <a:solidFill>
                  <a:schemeClr val="dk1"/>
                </a:solidFill>
              </a:rPr>
              <a:t>Transcrição de Caderneta:</a:t>
            </a:r>
            <a:r>
              <a:rPr lang="pt-BR" sz="2200">
                <a:solidFill>
                  <a:schemeClr val="dk1"/>
                </a:solidFill>
              </a:rPr>
              <a:t> Realizar apenas para doses que </a:t>
            </a:r>
            <a:r>
              <a:rPr lang="pt-BR" sz="2200" b="1">
                <a:solidFill>
                  <a:schemeClr val="dk1"/>
                </a:solidFill>
              </a:rPr>
              <a:t>não constam</a:t>
            </a:r>
            <a:r>
              <a:rPr lang="pt-BR" sz="2200">
                <a:solidFill>
                  <a:schemeClr val="dk1"/>
                </a:solidFill>
              </a:rPr>
              <a:t> na RNDS</a:t>
            </a:r>
            <a:r>
              <a:rPr lang="pt-BR" sz="2400">
                <a:solidFill>
                  <a:schemeClr val="dk1"/>
                </a:solidFill>
              </a:rPr>
              <a:t>⁴</a:t>
            </a:r>
            <a:r>
              <a:rPr lang="pt-BR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 sz="2200" b="1">
                <a:solidFill>
                  <a:schemeClr val="dk1"/>
                </a:solidFill>
              </a:rPr>
              <a:t>Regra de Ouro (Não Duplicidade):</a:t>
            </a:r>
            <a:r>
              <a:rPr lang="pt-BR" sz="2200">
                <a:solidFill>
                  <a:schemeClr val="dk1"/>
                </a:solidFill>
              </a:rPr>
              <a:t> &gt; </a:t>
            </a:r>
            <a:r>
              <a:rPr lang="pt-BR" sz="2200" b="1">
                <a:solidFill>
                  <a:schemeClr val="dk1"/>
                </a:solidFill>
              </a:rPr>
              <a:t>PROIBIDO</a:t>
            </a:r>
            <a:r>
              <a:rPr lang="pt-BR" sz="2200">
                <a:solidFill>
                  <a:schemeClr val="dk1"/>
                </a:solidFill>
              </a:rPr>
              <a:t> registrar a mesma vacina e dose em mais de um sistema de informação</a:t>
            </a:r>
            <a:r>
              <a:rPr lang="pt-BR" sz="2400">
                <a:solidFill>
                  <a:schemeClr val="dk1"/>
                </a:solidFill>
              </a:rPr>
              <a:t>⁴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8b6386f994_0_78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334" name="Google Shape;334;g38b6386f994_0_78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8b6386f994_0_78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8b6386f994_0_78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Diretrizes de Registro e Identificação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sp>
        <p:nvSpPr>
          <p:cNvPr id="337" name="Google Shape;337;g38b6386f994_0_78"/>
          <p:cNvSpPr txBox="1"/>
          <p:nvPr/>
        </p:nvSpPr>
        <p:spPr>
          <a:xfrm>
            <a:off x="1518791" y="6258200"/>
            <a:ext cx="102699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000" b="1" dirty="0">
                <a:solidFill>
                  <a:schemeClr val="dk1"/>
                </a:solidFill>
              </a:rPr>
              <a:t>4</a:t>
            </a:r>
            <a:r>
              <a:rPr lang="pt-BR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BRASIL. Ministério da Saúde. Guia de Vigilância Integrada da COVID-19, Influenza e outros vírus respiratórios de importância em saúde pública. Brasília: Ministério da Saúde, 2024. Disponível em: &lt;https://www.gov.br/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saude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pt-br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/centrais-de-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conteudo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publicacoes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/guias-e-manuais/2024/guia-vigilancia-integrada-da-covid-19-influenza-e-outros-virus-respiratorios-de-importancia-em-saude-publica/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&gt;. Acesso em: dez de 2025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g38b6386f994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950" y="1195864"/>
            <a:ext cx="9296100" cy="4873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d6b5fe7c91_0_54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86" name="Google Shape;286;g3d6b5fe7c91_0_5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d6b5fe7c91_0_5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d6b5fe7c91_0_54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Indicadores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sp>
        <p:nvSpPr>
          <p:cNvPr id="289" name="Google Shape;289;g3d6b5fe7c91_0_54"/>
          <p:cNvSpPr txBox="1"/>
          <p:nvPr/>
        </p:nvSpPr>
        <p:spPr>
          <a:xfrm>
            <a:off x="1426050" y="6297972"/>
            <a:ext cx="1026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>
                <a:solidFill>
                  <a:srgbClr val="303030"/>
                </a:solidFill>
                <a:highlight>
                  <a:schemeClr val="lt1"/>
                </a:highlight>
              </a:rPr>
              <a:t>1. BRASIL. Ministério da Saúde. </a:t>
            </a:r>
            <a:r>
              <a:rPr lang="pt-BR" sz="1000" b="1" dirty="0">
                <a:solidFill>
                  <a:srgbClr val="303030"/>
                </a:solidFill>
                <a:highlight>
                  <a:schemeClr val="lt1"/>
                </a:highlight>
              </a:rPr>
              <a:t>Manual de Microplanejamento para as atividades de vacinação de alta qualidade</a:t>
            </a:r>
            <a:r>
              <a:rPr lang="pt-BR" sz="1000" dirty="0">
                <a:solidFill>
                  <a:srgbClr val="303030"/>
                </a:solidFill>
                <a:highlight>
                  <a:schemeClr val="lt1"/>
                </a:highlight>
              </a:rPr>
              <a:t>: para municípios e unidades básicas de saúde. 2. ed. Brasília: Ministério da Saúde, 2025. 73 p. Disponível em: https://bvsms.saude.gov.br/</a:t>
            </a:r>
            <a:r>
              <a:rPr lang="pt-BR" sz="1000" dirty="0" err="1">
                <a:solidFill>
                  <a:srgbClr val="303030"/>
                </a:solidFill>
                <a:highlight>
                  <a:schemeClr val="lt1"/>
                </a:highlight>
              </a:rPr>
              <a:t>bvs</a:t>
            </a:r>
            <a:r>
              <a:rPr lang="pt-BR" sz="10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1000" dirty="0" err="1">
                <a:solidFill>
                  <a:srgbClr val="303030"/>
                </a:solidFill>
                <a:highlight>
                  <a:schemeClr val="lt1"/>
                </a:highlight>
              </a:rPr>
              <a:t>publicacoes</a:t>
            </a:r>
            <a:r>
              <a:rPr lang="pt-BR" sz="1000" dirty="0">
                <a:solidFill>
                  <a:srgbClr val="303030"/>
                </a:solidFill>
                <a:highlight>
                  <a:schemeClr val="lt1"/>
                </a:highlight>
              </a:rPr>
              <a:t>/manual_planejamento_atividades_vacinacao_2ed.pdf. Acesso em:15/04/2026</a:t>
            </a:r>
            <a:endParaRPr sz="1000" dirty="0">
              <a:solidFill>
                <a:srgbClr val="303030"/>
              </a:solidFill>
              <a:highlight>
                <a:schemeClr val="lt1"/>
              </a:highlight>
            </a:endParaRPr>
          </a:p>
        </p:txBody>
      </p:sp>
      <p:sp>
        <p:nvSpPr>
          <p:cNvPr id="290" name="Google Shape;290;g3d6b5fe7c91_0_54"/>
          <p:cNvSpPr txBox="1"/>
          <p:nvPr/>
        </p:nvSpPr>
        <p:spPr>
          <a:xfrm>
            <a:off x="65000" y="829500"/>
            <a:ext cx="12126900" cy="52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3000"/>
              <a:buChar char="●"/>
            </a:pPr>
            <a:r>
              <a:rPr lang="pt-BR" sz="30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Oportunidade:</a:t>
            </a:r>
            <a:r>
              <a:rPr lang="pt-BR" sz="30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Garantir que o acesso à vacinação ocorra no período recomendado/de forma oportuna¹.</a:t>
            </a:r>
            <a:endParaRPr sz="30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30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03030"/>
              </a:buClr>
              <a:buSzPts val="3000"/>
              <a:buChar char="●"/>
            </a:pPr>
            <a:r>
              <a:rPr lang="pt-BR" sz="30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Eficiência:</a:t>
            </a:r>
            <a:r>
              <a:rPr lang="pt-BR" sz="30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Avalia se a prestação do serviço atende às necessidades individuais e coletivas com o melhor uso possível de tempo, recursos e custo¹</a:t>
            </a:r>
            <a:endParaRPr sz="30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d6b5fe7c91_0_75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356" name="Google Shape;356;g3d6b5fe7c91_0_75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d6b5fe7c91_0_75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d6b5fe7c91_0_75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Indicadores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sp>
        <p:nvSpPr>
          <p:cNvPr id="359" name="Google Shape;359;g3d6b5fe7c91_0_75"/>
          <p:cNvSpPr txBox="1"/>
          <p:nvPr/>
        </p:nvSpPr>
        <p:spPr>
          <a:xfrm>
            <a:off x="1706361" y="5922474"/>
            <a:ext cx="102699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dirty="0">
                <a:solidFill>
                  <a:schemeClr val="dk1"/>
                </a:solidFill>
              </a:rPr>
              <a:t>1. BRASIL. Ministério da Saúde. Manual de Microplanejamento para as atividades de vacinação de alta qualidade: para municípios e unidades básicas de saúde. 2. ed. Brasília: Ministério da Saúde, 2025. 73 p. Disponível em: https://bvsms.saude.gov.br/</a:t>
            </a:r>
            <a:r>
              <a:rPr lang="pt-BR" sz="900" dirty="0" err="1">
                <a:solidFill>
                  <a:schemeClr val="dk1"/>
                </a:solidFill>
              </a:rPr>
              <a:t>bvs</a:t>
            </a:r>
            <a:r>
              <a:rPr lang="pt-BR" sz="900" dirty="0">
                <a:solidFill>
                  <a:schemeClr val="dk1"/>
                </a:solidFill>
              </a:rPr>
              <a:t>/</a:t>
            </a:r>
            <a:r>
              <a:rPr lang="pt-BR" sz="900" dirty="0" err="1">
                <a:solidFill>
                  <a:schemeClr val="dk1"/>
                </a:solidFill>
              </a:rPr>
              <a:t>publicacoes</a:t>
            </a:r>
            <a:r>
              <a:rPr lang="pt-BR" sz="900" dirty="0">
                <a:solidFill>
                  <a:schemeClr val="dk1"/>
                </a:solidFill>
              </a:rPr>
              <a:t>/manual_planejamento_atividades_vacinacao_2ed.pdf. Acesso em:15/04/2026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dirty="0">
                <a:solidFill>
                  <a:schemeClr val="dk1"/>
                </a:solidFill>
              </a:rPr>
              <a:t>4. BRASIL. </a:t>
            </a:r>
            <a:r>
              <a:rPr lang="pt-BR" sz="1100" dirty="0">
                <a:solidFill>
                  <a:schemeClr val="dk1"/>
                </a:solidFill>
              </a:rPr>
              <a:t> Ministério da Saúde. Secretaria de Vigilância em Saúde e Ambiente. Departamento do Programa Nacional de Imunizações. </a:t>
            </a:r>
            <a:r>
              <a:rPr lang="pt-BR" sz="1100" b="1" dirty="0">
                <a:solidFill>
                  <a:schemeClr val="dk1"/>
                </a:solidFill>
              </a:rPr>
              <a:t>Estratégia de vacinação contra o vírus sincicial respiratório em gestantes</a:t>
            </a:r>
            <a:r>
              <a:rPr lang="pt-BR" sz="1100" dirty="0">
                <a:solidFill>
                  <a:schemeClr val="dk1"/>
                </a:solidFill>
              </a:rPr>
              <a:t>. Brasília, DF: Ministério da Saúde, 2026. Disponível em:</a:t>
            </a:r>
            <a:r>
              <a:rPr lang="pt-BR" sz="11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1100" u="sng" dirty="0">
                <a:solidFill>
                  <a:schemeClr val="hlink"/>
                </a:solidFill>
                <a:hlinkClick r:id="rId3"/>
              </a:rPr>
              <a:t>http://bvsms.saude.gov.br</a:t>
            </a:r>
            <a:r>
              <a:rPr lang="pt-BR" sz="1100" dirty="0">
                <a:solidFill>
                  <a:schemeClr val="dk1"/>
                </a:solidFill>
              </a:rPr>
              <a:t>.. Acesso em 09 de </a:t>
            </a:r>
            <a:r>
              <a:rPr lang="pt-BR" sz="1100" dirty="0" err="1">
                <a:solidFill>
                  <a:schemeClr val="dk1"/>
                </a:solidFill>
              </a:rPr>
              <a:t>abrill</a:t>
            </a:r>
            <a:r>
              <a:rPr lang="pt-BR" sz="1100" dirty="0">
                <a:solidFill>
                  <a:schemeClr val="dk1"/>
                </a:solidFill>
              </a:rPr>
              <a:t> de 2026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03030"/>
              </a:solidFill>
              <a:highlight>
                <a:schemeClr val="lt1"/>
              </a:highlight>
            </a:endParaRPr>
          </a:p>
        </p:txBody>
      </p:sp>
      <p:sp>
        <p:nvSpPr>
          <p:cNvPr id="360" name="Google Shape;360;g3d6b5fe7c91_0_75"/>
          <p:cNvSpPr txBox="1"/>
          <p:nvPr/>
        </p:nvSpPr>
        <p:spPr>
          <a:xfrm>
            <a:off x="32550" y="261500"/>
            <a:ext cx="12126900" cy="52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03030"/>
              </a:buClr>
              <a:buSzPts val="3000"/>
              <a:buChar char="●"/>
            </a:pPr>
            <a:r>
              <a:rPr lang="pt-BR" sz="30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Busca Ativa Nominal:</a:t>
            </a:r>
            <a:r>
              <a:rPr lang="pt-BR" sz="30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Uso de filtros no </a:t>
            </a:r>
            <a:r>
              <a:rPr lang="pt-BR" sz="30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PEC e-SUS APS</a:t>
            </a:r>
            <a:r>
              <a:rPr lang="pt-BR" sz="30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para gerar listas de gestantes e crianças no território que estão com o esquema incompleto, permitindo uma abordagem direta pelos Agentes Comunitários de Saúde</a:t>
            </a:r>
            <a:r>
              <a:rPr lang="pt-BR" sz="3000" baseline="300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1,</a:t>
            </a:r>
            <a:r>
              <a:rPr lang="pt-BR" sz="30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⁴</a:t>
            </a:r>
            <a:endParaRPr sz="30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30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 txBox="1">
            <a:spLocks noGrp="1"/>
          </p:cNvSpPr>
          <p:nvPr>
            <p:ph type="title"/>
          </p:nvPr>
        </p:nvSpPr>
        <p:spPr>
          <a:xfrm>
            <a:off x="1080433" y="79673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sz="2800">
                <a:solidFill>
                  <a:srgbClr val="0000C9"/>
                </a:solidFill>
              </a:rPr>
              <a:t>Cobertura </a:t>
            </a:r>
            <a:endParaRPr sz="2800" baseline="30000">
              <a:solidFill>
                <a:srgbClr val="0000C9"/>
              </a:solidFill>
              <a:sym typeface="Tomorrow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468005" y="930174"/>
            <a:ext cx="9916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💉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Vacina: Vírus Sincicial Respiratório (A e B – recombinante)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📊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Indicador: Cobertura vacinal em gestantes (9 a 59 anos)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📈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Numerador: Doses aplicadas em gestantes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👶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Denominador: Nascidos vivos (SINASC)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🧮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Fórmula: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2040194" y="6364503"/>
            <a:ext cx="9638700" cy="4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1" dirty="0">
                <a:solidFill>
                  <a:schemeClr val="dk1"/>
                </a:solidFill>
              </a:rPr>
              <a:t> </a:t>
            </a:r>
            <a:r>
              <a:rPr lang="pt-BR" sz="1100" dirty="0">
                <a:solidFill>
                  <a:schemeClr val="dk1"/>
                </a:solidFill>
              </a:rPr>
              <a:t>5. Brasil. Ministério da Saúde. Secretaria de Vigilância em Saúde e Ambiente. Departamento do Programa Nacional de Imunizações.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100" b="1" dirty="0">
                <a:solidFill>
                  <a:schemeClr val="dk1"/>
                </a:solidFill>
              </a:rPr>
              <a:t>Nota Técnica nº 119/2025-CGICI/DPNI/SVSA/MS</a:t>
            </a:r>
            <a:r>
              <a:rPr lang="pt-BR" sz="1100" dirty="0">
                <a:solidFill>
                  <a:schemeClr val="dk1"/>
                </a:solidFill>
              </a:rPr>
              <a:t>. Brasília: Ministério da Saúde,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175" y="4218700"/>
            <a:ext cx="5191125" cy="914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3" name="Google Shape;373;p8"/>
          <p:cNvSpPr txBox="1"/>
          <p:nvPr/>
        </p:nvSpPr>
        <p:spPr>
          <a:xfrm>
            <a:off x="4502750" y="3009825"/>
            <a:ext cx="298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</a:t>
            </a:r>
            <a:endParaRPr/>
          </a:p>
        </p:txBody>
      </p:sp>
      <p:sp>
        <p:nvSpPr>
          <p:cNvPr id="374" name="Google Shape;374;p8"/>
          <p:cNvSpPr txBox="1"/>
          <p:nvPr/>
        </p:nvSpPr>
        <p:spPr>
          <a:xfrm>
            <a:off x="4800950" y="2374338"/>
            <a:ext cx="25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</a:t>
            </a:r>
            <a:endParaRPr/>
          </a:p>
        </p:txBody>
      </p:sp>
      <p:sp>
        <p:nvSpPr>
          <p:cNvPr id="375" name="Google Shape;375;p8"/>
          <p:cNvSpPr txBox="1"/>
          <p:nvPr/>
        </p:nvSpPr>
        <p:spPr>
          <a:xfrm>
            <a:off x="6055350" y="1796575"/>
            <a:ext cx="257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8b6386f994_0_91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382" name="Google Shape;382;g38b6386f994_0_91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38b6386f994_0_91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38b6386f994_0_91"/>
          <p:cNvSpPr txBox="1">
            <a:spLocks noGrp="1"/>
          </p:cNvSpPr>
          <p:nvPr>
            <p:ph type="title"/>
          </p:nvPr>
        </p:nvSpPr>
        <p:spPr>
          <a:xfrm>
            <a:off x="1080433" y="79673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sz="2800">
                <a:solidFill>
                  <a:srgbClr val="0000C9"/>
                </a:solidFill>
              </a:rPr>
              <a:t> Interpretação</a:t>
            </a:r>
            <a:endParaRPr sz="2800" baseline="30000">
              <a:solidFill>
                <a:srgbClr val="0000C9"/>
              </a:solidFill>
              <a:sym typeface="Tomorrow"/>
            </a:endParaRPr>
          </a:p>
        </p:txBody>
      </p:sp>
      <p:sp>
        <p:nvSpPr>
          <p:cNvPr id="385" name="Google Shape;385;g38b6386f994_0_91"/>
          <p:cNvSpPr txBox="1"/>
          <p:nvPr/>
        </p:nvSpPr>
        <p:spPr>
          <a:xfrm>
            <a:off x="427850" y="1175250"/>
            <a:ext cx="11515500" cy="4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43" marR="0" lvl="0" indent="-1396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000"/>
          </a:p>
          <a:p>
            <a:pPr marL="228543" marR="0" lvl="0" indent="-13964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000"/>
          </a:p>
          <a:p>
            <a:pPr marL="228543" marR="0" lvl="0" indent="-13964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3000" b="1"/>
              <a:t>Percentual de gestantes vacinadas contra VSR em relação ao total de nascidos vivos no período analisado</a:t>
            </a:r>
            <a:r>
              <a:rPr lang="pt-B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²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43" marR="0" lvl="0" indent="-13964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43" marR="0" lvl="0" indent="-13964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37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Meta ≥ 80%</a:t>
            </a:r>
            <a:endParaRPr sz="37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38b6386f994_0_91"/>
          <p:cNvSpPr txBox="1"/>
          <p:nvPr/>
        </p:nvSpPr>
        <p:spPr>
          <a:xfrm>
            <a:off x="1423163" y="6112487"/>
            <a:ext cx="10041000" cy="5539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Brasil. Ministério da Saúde. Secretaria de Vigilância em Saúde e Ambiente. Departamento do Programa Nacional de Imunizações. Nota Técnica nº 119/2025-CGICI/DPNI/SVSA/MS. Brasília: Ministério da Saúde, 2025. Disponível em: https://infoms.saude.gov.br/</a:t>
            </a:r>
            <a:r>
              <a:rPr lang="pt-BR" sz="10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/Default/NOTA%20T%C3%89CNICA%20N%C2%BA%201192025-CGICI_DPNI_SVSA_MS.pdf. Acessado em: </a:t>
            </a:r>
            <a:r>
              <a:rPr lang="pt-BR" sz="10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2026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d6b5fe7c91_0_86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393" name="Google Shape;393;g3d6b5fe7c91_0_86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3d6b5fe7c91_0_86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3d6b5fe7c91_0_86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RNDS- vacinação VSR 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pic>
        <p:nvPicPr>
          <p:cNvPr id="397" name="Google Shape;397;g3d6b5fe7c91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350" y="1164775"/>
            <a:ext cx="10689300" cy="471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1;p8">
            <a:extLst>
              <a:ext uri="{FF2B5EF4-FFF2-40B4-BE49-F238E27FC236}">
                <a16:creationId xmlns:a16="http://schemas.microsoft.com/office/drawing/2014/main" id="{908ABE60-9F2A-D46D-6E0A-B8825E2A03A8}"/>
              </a:ext>
            </a:extLst>
          </p:cNvPr>
          <p:cNvSpPr txBox="1"/>
          <p:nvPr/>
        </p:nvSpPr>
        <p:spPr>
          <a:xfrm>
            <a:off x="1741650" y="6192432"/>
            <a:ext cx="9638700" cy="4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1" dirty="0">
                <a:solidFill>
                  <a:schemeClr val="dk1"/>
                </a:solidFill>
              </a:rPr>
              <a:t> </a:t>
            </a:r>
            <a:r>
              <a:rPr lang="pt-BR" sz="1100" dirty="0">
                <a:solidFill>
                  <a:schemeClr val="dk1"/>
                </a:solidFill>
              </a:rPr>
              <a:t>5. Brasil. Ministério da Saúde. Secretaria de Vigilância em Saúde e Ambiente. Departamento do Programa Nacional de Imunizações.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1100" b="1" dirty="0">
                <a:solidFill>
                  <a:schemeClr val="dk1"/>
                </a:solidFill>
              </a:rPr>
              <a:t>Nota Técnica nº 119/2025-CGICI/DPNI/SVSA/MS</a:t>
            </a:r>
            <a:r>
              <a:rPr lang="pt-BR" sz="1100" dirty="0">
                <a:solidFill>
                  <a:schemeClr val="dk1"/>
                </a:solidFill>
              </a:rPr>
              <a:t>. Brasília: Ministério da Saúde,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>
            <a:spLocks noGrp="1"/>
          </p:cNvSpPr>
          <p:nvPr>
            <p:ph type="title"/>
          </p:nvPr>
        </p:nvSpPr>
        <p:spPr>
          <a:xfrm>
            <a:off x="4739250" y="1367800"/>
            <a:ext cx="6876000" cy="1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omorrow"/>
              <a:buNone/>
            </a:pPr>
            <a:r>
              <a:rPr lang="pt-BR" sz="2800"/>
              <a:t>andreabrunovonzuben@gmail.com</a:t>
            </a:r>
            <a:endParaRPr/>
          </a:p>
        </p:txBody>
      </p:sp>
      <p:sp>
        <p:nvSpPr>
          <p:cNvPr id="404" name="Google Shape;404;p42"/>
          <p:cNvSpPr txBox="1"/>
          <p:nvPr/>
        </p:nvSpPr>
        <p:spPr>
          <a:xfrm>
            <a:off x="612273" y="2510394"/>
            <a:ext cx="57411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omorrow"/>
              <a:buNone/>
            </a:pPr>
            <a:r>
              <a:rPr lang="pt-BR" sz="4400" b="1" i="0" u="none" strike="noStrike" cap="none">
                <a:solidFill>
                  <a:srgbClr val="FFFFFF"/>
                </a:solidFill>
                <a:latin typeface="Pfizer Diatype Cyrillic Regular" panose="020B0504040202060203" pitchFamily="34" charset="0"/>
                <a:ea typeface="Pfizer Diatype Cyrillic Regular" panose="020B0504040202060203" pitchFamily="34" charset="0"/>
                <a:cs typeface="Pfizer Diatype Cyrillic Regular" panose="020B0504040202060203" pitchFamily="34" charset="0"/>
                <a:sym typeface="Tomorrow"/>
              </a:rPr>
              <a:t>Muito obrigada!</a:t>
            </a:r>
            <a:endParaRPr sz="4400" b="1" i="0" u="none" strike="noStrike" cap="none">
              <a:solidFill>
                <a:srgbClr val="FFFFFF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405" name="Google Shape;405;p42"/>
          <p:cNvSpPr txBox="1"/>
          <p:nvPr/>
        </p:nvSpPr>
        <p:spPr>
          <a:xfrm>
            <a:off x="3343136" y="5155430"/>
            <a:ext cx="58983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 material é destinado a gestores de saúde do mercado público e privado. Material fornecido contêm Premissas Declaradas e/ou informações factuais referenciadas para a avaliação das condições de Acesso ao Mercado e não se destinam a fins promocionais.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Proibido o compartilhamento parcial ou total deste material.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PP-UNP-BRA-6811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8DBA7270-AAE9-272B-04FF-A596F940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>
            <a:extLst>
              <a:ext uri="{FF2B5EF4-FFF2-40B4-BE49-F238E27FC236}">
                <a16:creationId xmlns:a16="http://schemas.microsoft.com/office/drawing/2014/main" id="{58774B61-0F86-3AFF-DEA3-681CFB40BC31}"/>
              </a:ext>
            </a:extLst>
          </p:cNvPr>
          <p:cNvSpPr/>
          <p:nvPr/>
        </p:nvSpPr>
        <p:spPr>
          <a:xfrm>
            <a:off x="10787063" y="6498007"/>
            <a:ext cx="677019" cy="264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06" name="Google Shape;206;p3">
            <a:extLst>
              <a:ext uri="{FF2B5EF4-FFF2-40B4-BE49-F238E27FC236}">
                <a16:creationId xmlns:a16="http://schemas.microsoft.com/office/drawing/2014/main" id="{1DC6F469-BBFC-56E3-0F60-C59224D912DE}"/>
              </a:ext>
            </a:extLst>
          </p:cNvPr>
          <p:cNvSpPr txBox="1"/>
          <p:nvPr/>
        </p:nvSpPr>
        <p:spPr>
          <a:xfrm>
            <a:off x="290797" y="594883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>
            <a:extLst>
              <a:ext uri="{FF2B5EF4-FFF2-40B4-BE49-F238E27FC236}">
                <a16:creationId xmlns:a16="http://schemas.microsoft.com/office/drawing/2014/main" id="{B4401538-471D-4177-A74E-E091B3342AFC}"/>
              </a:ext>
            </a:extLst>
          </p:cNvPr>
          <p:cNvSpPr/>
          <p:nvPr/>
        </p:nvSpPr>
        <p:spPr>
          <a:xfrm>
            <a:off x="9399639" y="6414897"/>
            <a:ext cx="1858296" cy="3300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">
            <a:extLst>
              <a:ext uri="{FF2B5EF4-FFF2-40B4-BE49-F238E27FC236}">
                <a16:creationId xmlns:a16="http://schemas.microsoft.com/office/drawing/2014/main" id="{6B9CA0D3-3E94-F20A-E9FB-6B38DE74A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109" y="677993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sz="2800">
                <a:solidFill>
                  <a:srgbClr val="0000C9"/>
                </a:solidFill>
              </a:rPr>
              <a:t>Conflito de Interesses</a:t>
            </a:r>
            <a:br>
              <a:rPr lang="pt-BR" sz="2800">
                <a:solidFill>
                  <a:srgbClr val="0000C9"/>
                </a:solidFill>
                <a:sym typeface="Tomorrow"/>
              </a:rPr>
            </a:br>
            <a:endParaRPr sz="2800" baseline="30000">
              <a:solidFill>
                <a:srgbClr val="0000C9"/>
              </a:solidFill>
              <a:sym typeface="Tomorrow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76C386-1233-027D-11AD-3FD304198D44}"/>
              </a:ext>
            </a:extLst>
          </p:cNvPr>
          <p:cNvSpPr txBox="1"/>
          <p:nvPr/>
        </p:nvSpPr>
        <p:spPr>
          <a:xfrm>
            <a:off x="448109" y="1445275"/>
            <a:ext cx="1040088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>
              <a:solidFill>
                <a:schemeClr val="accent1"/>
              </a:solidFill>
            </a:endParaRPr>
          </a:p>
          <a:p>
            <a:r>
              <a:rPr lang="pt-BR" sz="2000">
                <a:solidFill>
                  <a:schemeClr val="tx1"/>
                </a:solidFill>
              </a:rPr>
              <a:t>De acordo com a norma n° 1595/2000 do CFM e a RDC 96/2008 da ANVISA, declaro que:</a:t>
            </a:r>
          </a:p>
          <a:p>
            <a:endParaRPr lang="pt-BR" sz="2000">
              <a:solidFill>
                <a:schemeClr val="tx1"/>
              </a:solidFill>
            </a:endParaRPr>
          </a:p>
          <a:p>
            <a:r>
              <a:rPr lang="pt-BR" sz="2000">
                <a:solidFill>
                  <a:schemeClr val="tx1"/>
                </a:solidFill>
              </a:rPr>
              <a:t>Não possuo ações de companhias farmacêuticas possivelmente citadas nesta apresentação.</a:t>
            </a:r>
          </a:p>
          <a:p>
            <a:r>
              <a:rPr lang="pt-BR" sz="2000">
                <a:solidFill>
                  <a:schemeClr val="tx1"/>
                </a:solidFill>
              </a:rPr>
              <a:t>A apresentação a seguir é de minha exclusiva responsabilidade. </a:t>
            </a:r>
          </a:p>
          <a:p>
            <a:r>
              <a:rPr lang="pt-BR" sz="2000">
                <a:solidFill>
                  <a:schemeClr val="tx1"/>
                </a:solidFill>
              </a:rPr>
              <a:t>Toda e qualquer imagem, texto e/ou conteúdo que não sejam de minha autoria estão adequadamente referenciados. </a:t>
            </a:r>
          </a:p>
          <a:p>
            <a:r>
              <a:rPr lang="pt-BR" sz="2000">
                <a:solidFill>
                  <a:schemeClr val="tx1"/>
                </a:solidFill>
              </a:rPr>
              <a:t>São meus pré-requisitos para participar dessas atividades: autonomia do pensamento cientifico, independência de opiniões e liberdade de expressão.</a:t>
            </a:r>
          </a:p>
          <a:p>
            <a:endParaRPr lang="pt-BR" sz="2000">
              <a:solidFill>
                <a:schemeClr val="tx1"/>
              </a:solidFill>
            </a:endParaRPr>
          </a:p>
          <a:p>
            <a:r>
              <a:rPr lang="pt-BR" sz="2000">
                <a:solidFill>
                  <a:schemeClr val="tx1"/>
                </a:solidFill>
              </a:rPr>
              <a:t>Convidada pelo projeto NASCER IMUNE para facilitação do tema apresentado.</a:t>
            </a:r>
          </a:p>
          <a:p>
            <a:endParaRPr lang="pt-B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2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/>
          <p:nvPr/>
        </p:nvSpPr>
        <p:spPr>
          <a:xfrm>
            <a:off x="10787063" y="6498007"/>
            <a:ext cx="677019" cy="264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9399639" y="6414897"/>
            <a:ext cx="1858296" cy="3300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605421" y="949058"/>
            <a:ext cx="11295782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sz="3000">
                <a:solidFill>
                  <a:srgbClr val="0000C9"/>
                </a:solidFill>
              </a:rPr>
              <a:t>Objetivo</a:t>
            </a:r>
            <a:br>
              <a:rPr lang="pt-BR" sz="3000">
                <a:solidFill>
                  <a:srgbClr val="0000C9"/>
                </a:solidFill>
                <a:sym typeface="Tomorrow"/>
              </a:rPr>
            </a:br>
            <a:endParaRPr sz="3000" baseline="30000">
              <a:solidFill>
                <a:srgbClr val="0000C9"/>
              </a:solidFill>
              <a:sym typeface="Tomorrow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467994" y="1674580"/>
            <a:ext cx="5545338" cy="401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43" marR="0" lvl="0" indent="-13964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511466" y="1385722"/>
            <a:ext cx="73707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34155"/>
              </a:buClr>
              <a:buSzPts val="1500"/>
              <a:buFont typeface="Lato"/>
              <a:buNone/>
            </a:pPr>
            <a:r>
              <a:rPr lang="pt-BR" sz="15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467994" y="2306164"/>
            <a:ext cx="681690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457200" lvl="0" indent="-3746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000">
                <a:solidFill>
                  <a:schemeClr val="dk1"/>
                </a:solidFill>
              </a:rPr>
              <a:t>Apresentar métodos para </a:t>
            </a:r>
            <a:r>
              <a:rPr lang="pt-BR" sz="2000" b="1">
                <a:solidFill>
                  <a:schemeClr val="dk1"/>
                </a:solidFill>
              </a:rPr>
              <a:t>medir, monitorar e interpretar a cobertura vacinal para VSR</a:t>
            </a:r>
            <a:endParaRPr sz="2000" b="1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000">
                <a:solidFill>
                  <a:schemeClr val="dk1"/>
                </a:solidFill>
              </a:rPr>
              <a:t>Discutir limitações dos indicadores</a:t>
            </a:r>
            <a:endParaRPr sz="2000">
              <a:solidFill>
                <a:schemeClr val="dk1"/>
              </a:solidFill>
            </a:endParaRPr>
          </a:p>
          <a:p>
            <a:pPr marL="457200" lvl="0" indent="-374650" algn="just">
              <a:lnSpc>
                <a:spcPct val="160000"/>
              </a:lnSpc>
              <a:buClr>
                <a:schemeClr val="dk1"/>
              </a:buClr>
              <a:buSzPts val="2300"/>
              <a:buChar char="●"/>
            </a:pPr>
            <a:r>
              <a:rPr lang="pt-BR"/>
              <a:t> </a:t>
            </a:r>
            <a:r>
              <a:rPr lang="pt-BR" sz="2000"/>
              <a:t>Fornecer informações para </a:t>
            </a:r>
            <a:r>
              <a:rPr lang="pt-BR" sz="2000" b="1">
                <a:solidFill>
                  <a:schemeClr val="dk1"/>
                </a:solidFill>
              </a:rPr>
              <a:t>tomada de decisão em gestão</a:t>
            </a:r>
            <a:endParaRPr sz="2000" b="1">
              <a:solidFill>
                <a:schemeClr val="dk1"/>
              </a:solidFill>
            </a:endParaRPr>
          </a:p>
          <a:p>
            <a:pPr marL="285750" marR="0" lvl="0" indent="-22860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endParaRPr sz="2000" b="1">
              <a:solidFill>
                <a:srgbClr val="33415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3" descr="Doctor examining baby"/>
          <p:cNvPicPr preferRelativeResize="0"/>
          <p:nvPr/>
        </p:nvPicPr>
        <p:blipFill rotWithShape="1">
          <a:blip r:embed="rId3">
            <a:alphaModFix/>
          </a:blip>
          <a:srcRect t="28524"/>
          <a:stretch>
            <a:fillRect/>
          </a:stretch>
        </p:blipFill>
        <p:spPr>
          <a:xfrm>
            <a:off x="7543289" y="2343550"/>
            <a:ext cx="4357914" cy="2183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0;g38b6386f994_0_34">
            <a:extLst>
              <a:ext uri="{FF2B5EF4-FFF2-40B4-BE49-F238E27FC236}">
                <a16:creationId xmlns:a16="http://schemas.microsoft.com/office/drawing/2014/main" id="{586C6438-9569-919A-4FFB-453759F0FA54}"/>
              </a:ext>
            </a:extLst>
          </p:cNvPr>
          <p:cNvSpPr txBox="1"/>
          <p:nvPr/>
        </p:nvSpPr>
        <p:spPr>
          <a:xfrm>
            <a:off x="467994" y="5833915"/>
            <a:ext cx="228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VSR: </a:t>
            </a:r>
            <a:r>
              <a:rPr lang="pt-BR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Vírus Sincicial Respiratório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74e140c3e_0_0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20" name="Google Shape;220;g3974e140c3e_0_0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974e140c3e_0_0"/>
          <p:cNvSpPr txBox="1">
            <a:spLocks noGrp="1"/>
          </p:cNvSpPr>
          <p:nvPr>
            <p:ph type="title"/>
          </p:nvPr>
        </p:nvSpPr>
        <p:spPr>
          <a:xfrm>
            <a:off x="448050" y="786575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sz="3000">
                <a:solidFill>
                  <a:srgbClr val="0000C9"/>
                </a:solidFill>
              </a:rPr>
              <a:t>Dados vacinais</a:t>
            </a:r>
            <a:br>
              <a:rPr lang="pt-BR" sz="3000">
                <a:solidFill>
                  <a:srgbClr val="0000C9"/>
                </a:solidFill>
                <a:sym typeface="Tomorrow"/>
              </a:rPr>
            </a:br>
            <a:endParaRPr sz="3000" baseline="30000">
              <a:solidFill>
                <a:srgbClr val="0000C9"/>
              </a:solidFill>
              <a:sym typeface="Tomorrow"/>
            </a:endParaRPr>
          </a:p>
        </p:txBody>
      </p:sp>
      <p:sp>
        <p:nvSpPr>
          <p:cNvPr id="223" name="Google Shape;223;g3974e140c3e_0_0"/>
          <p:cNvSpPr txBox="1"/>
          <p:nvPr/>
        </p:nvSpPr>
        <p:spPr>
          <a:xfrm>
            <a:off x="498223" y="1723297"/>
            <a:ext cx="6770873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t-BR" sz="2000">
                <a:highlight>
                  <a:srgbClr val="FFFFFF"/>
                </a:highlight>
              </a:rPr>
              <a:t>Gestão de dados é elemento central para o sucesso das estratégias de imunização no Brasil, servindo de base para</a:t>
            </a:r>
            <a:r>
              <a:rPr lang="pt-BR" sz="2000">
                <a:solidFill>
                  <a:srgbClr val="1B1B1C"/>
                </a:solidFill>
                <a:highlight>
                  <a:srgbClr val="FFFFFF"/>
                </a:highlight>
              </a:rPr>
              <a:t>:</a:t>
            </a:r>
            <a:r>
              <a:rPr lang="pt-BR" sz="2000" baseline="30000">
                <a:solidFill>
                  <a:srgbClr val="1B1B1C"/>
                </a:solidFill>
                <a:highlight>
                  <a:srgbClr val="FFFFFF"/>
                </a:highlight>
              </a:rPr>
              <a:t>1-3</a:t>
            </a:r>
            <a:endParaRPr sz="2000" baseline="30000">
              <a:solidFill>
                <a:srgbClr val="1B1B1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B1B1C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B1B1C"/>
              </a:buClr>
              <a:buSzPts val="2100"/>
              <a:buChar char="●"/>
            </a:pPr>
            <a:r>
              <a:rPr lang="pt-BR" sz="2000">
                <a:solidFill>
                  <a:srgbClr val="1B1B1C"/>
                </a:solidFill>
                <a:highlight>
                  <a:srgbClr val="FFFFFF"/>
                </a:highlight>
              </a:rPr>
              <a:t>o monitoramento individualizado e </a:t>
            </a:r>
            <a:endParaRPr sz="2000">
              <a:solidFill>
                <a:srgbClr val="1B1B1C"/>
              </a:solidFill>
              <a:highlight>
                <a:srgbClr val="FFFFFF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1B1B1C"/>
              </a:buClr>
              <a:buSzPts val="2100"/>
              <a:buChar char="●"/>
            </a:pPr>
            <a:r>
              <a:rPr lang="pt-BR" sz="2000">
                <a:solidFill>
                  <a:srgbClr val="1B1B1C"/>
                </a:solidFill>
                <a:highlight>
                  <a:srgbClr val="FFFFFF"/>
                </a:highlight>
              </a:rPr>
              <a:t>a avaliação da proteção coletiva</a:t>
            </a:r>
            <a:endParaRPr sz="2000">
              <a:solidFill>
                <a:srgbClr val="1B1B1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B1B1C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1B1B1C"/>
                </a:solidFill>
                <a:highlight>
                  <a:srgbClr val="FFFFFF"/>
                </a:highlight>
              </a:rPr>
              <a:t>A transição para modelos digitais e nominais permite que a gestão municipal tenha precisão sobre quem está sendo vacinado e identifique rapidamente lacunas na cobertura¹,³.</a:t>
            </a:r>
            <a:endParaRPr sz="2000">
              <a:solidFill>
                <a:srgbClr val="1B1B1C"/>
              </a:solidFill>
              <a:highlight>
                <a:srgbClr val="FFFFFF"/>
              </a:highlight>
            </a:endParaRPr>
          </a:p>
        </p:txBody>
      </p:sp>
      <p:sp>
        <p:nvSpPr>
          <p:cNvPr id="225" name="Google Shape;225;g3974e140c3e_0_0"/>
          <p:cNvSpPr txBox="1"/>
          <p:nvPr/>
        </p:nvSpPr>
        <p:spPr>
          <a:xfrm>
            <a:off x="397565" y="5408440"/>
            <a:ext cx="11674873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</a:rPr>
              <a:t>1-BRASIL. Ministério da Saúde. Manual de Microplanejamento para as atividades de vacinação de alta qualidade: para municípios e unidades básicas de saúde. 2. ed. Brasília: Ministério da Saúde, 2025. 73 p. Disponível em: https://bvsms.saude.gov.br/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</a:rPr>
              <a:t>bvs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</a:rPr>
              <a:t>/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</a:rPr>
              <a:t>publicacoes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</a:rPr>
              <a:t>/manual_planejamento_atividades_vacinacao_2ed.pdf. Acesso em:15/04/2026. 2-BRASIL. Ministério da Saúde. Secretaria de Vigilância em Saúde e Ambiente. Departamento do Programa Nacional de Imunizações. Nota Técnica nº 117/2024-DPNI/SVSA/MS: Regras de cobertura vacinal das vacinas do calendário nacional a partir de 2024. Brasília: Ministério da Saúde, 2024. Disponível em: 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3"/>
              </a:rPr>
              <a:t>https://infoms.saude.gov.br/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  <a:hlinkClick r:id="rId3"/>
              </a:rPr>
              <a:t>content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3"/>
              </a:rPr>
              <a:t>/Default/SEI_0043746574_Nota_Tecnica_117_2024_DPNI_SVSA_MS.pdf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</a:rPr>
              <a:t>. Acessado em 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</a:rPr>
              <a:t>abr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</a:rPr>
              <a:t> 2026. 3-BRASIL. Ministério da Saúde. Secretaria de Vigilância em Saúde e Ambiente. Departamento do Programa Nacional de Imunizações. Nota Técnica nº 90/2025-DPNI/SVSA/MS: Atualização sobre Regras de cobertura vacinal das vacinas do calendário nacional a partir de 2024. Brasília: Ministério da Saúde, 2025. Disponível em: 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https://www.gov.br/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saude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/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pt-br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/centrais-de-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conteudo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/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publicacoes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/notas-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tecnicas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/2025/nota-tecnica-no-90-2025-dpni-svsa-ms.pdf/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  <a:hlinkClick r:id="rId4"/>
              </a:rPr>
              <a:t>view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</a:rPr>
              <a:t>. Acessado em </a:t>
            </a:r>
            <a:r>
              <a:rPr lang="pt-BR" sz="900" dirty="0" err="1">
                <a:solidFill>
                  <a:srgbClr val="303030"/>
                </a:solidFill>
                <a:highlight>
                  <a:srgbClr val="FFFFFF"/>
                </a:highlight>
              </a:rPr>
              <a:t>abr</a:t>
            </a:r>
            <a:r>
              <a:rPr lang="pt-BR" sz="900" dirty="0">
                <a:solidFill>
                  <a:srgbClr val="303030"/>
                </a:solidFill>
                <a:highlight>
                  <a:srgbClr val="FFFFFF"/>
                </a:highlight>
              </a:rPr>
              <a:t> de 2026.</a:t>
            </a:r>
            <a:endParaRPr lang="pt-BR" sz="900" dirty="0"/>
          </a:p>
        </p:txBody>
      </p:sp>
      <p:sp>
        <p:nvSpPr>
          <p:cNvPr id="2" name="Google Shape;250;g38b6386f994_0_34">
            <a:extLst>
              <a:ext uri="{FF2B5EF4-FFF2-40B4-BE49-F238E27FC236}">
                <a16:creationId xmlns:a16="http://schemas.microsoft.com/office/drawing/2014/main" id="{B08C182F-9BA5-F74A-697C-42E1BEEB6374}"/>
              </a:ext>
            </a:extLst>
          </p:cNvPr>
          <p:cNvSpPr txBox="1"/>
          <p:nvPr/>
        </p:nvSpPr>
        <p:spPr>
          <a:xfrm>
            <a:off x="397565" y="5141087"/>
            <a:ext cx="228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VSR: </a:t>
            </a:r>
            <a:r>
              <a:rPr lang="pt-BR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Vírus Sincicial Respiratório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12;p3" descr="Doctor examining baby">
            <a:extLst>
              <a:ext uri="{FF2B5EF4-FFF2-40B4-BE49-F238E27FC236}">
                <a16:creationId xmlns:a16="http://schemas.microsoft.com/office/drawing/2014/main" id="{A75E0DC1-8C02-891E-3B37-7D4AFEDDE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8524"/>
          <a:stretch>
            <a:fillRect/>
          </a:stretch>
        </p:blipFill>
        <p:spPr>
          <a:xfrm>
            <a:off x="7543289" y="2170315"/>
            <a:ext cx="4357914" cy="218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/>
          <p:nvPr/>
        </p:nvSpPr>
        <p:spPr>
          <a:xfrm>
            <a:off x="10787063" y="6498007"/>
            <a:ext cx="677019" cy="264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9399639" y="6414897"/>
            <a:ext cx="1858296" cy="3300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261730" y="907217"/>
            <a:ext cx="11778000" cy="145950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pt-BR" sz="2000" dirty="0"/>
              <a:t>Monitoramento da vacinação contra o VSR visa contribuir para o alcance da finalidade principal da estratégia: prevenir as formas graves de doença do trato respiratório inferior associadas ao VSR em crianças menores de 6 meses de idade.</a:t>
            </a:r>
            <a:r>
              <a:rPr lang="pt-BR" sz="2000" dirty="0">
                <a:solidFill>
                  <a:schemeClr val="dk1"/>
                </a:solidFill>
                <a:latin typeface="+mj-lt"/>
              </a:rPr>
              <a:t>⁴</a:t>
            </a:r>
            <a:endParaRPr sz="2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5" name="Google Shape;235;p4"/>
          <p:cNvSpPr txBox="1"/>
          <p:nvPr/>
        </p:nvSpPr>
        <p:spPr>
          <a:xfrm>
            <a:off x="1652772" y="6164785"/>
            <a:ext cx="98113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900"/>
            </a:pPr>
            <a:r>
              <a:rPr lang="pt-BR" sz="800" dirty="0">
                <a:solidFill>
                  <a:srgbClr val="303030"/>
                </a:solidFill>
                <a:highlight>
                  <a:srgbClr val="FFFFFF"/>
                </a:highlight>
              </a:rPr>
              <a:t>1-BRASIL. Ministério da Saúde. Manual de Microplanejamento para as atividades de vacinação de alta qualidade: para municípios e unidades básicas de saúde. 2. ed. Brasília: Ministério da Saúde, 2025. 73 p. Disponível em: https://bvsms.saude.gov.br/</a:t>
            </a:r>
            <a:r>
              <a:rPr lang="pt-BR" sz="800" dirty="0" err="1">
                <a:solidFill>
                  <a:srgbClr val="303030"/>
                </a:solidFill>
                <a:highlight>
                  <a:srgbClr val="FFFFFF"/>
                </a:highlight>
              </a:rPr>
              <a:t>bvs</a:t>
            </a:r>
            <a:r>
              <a:rPr lang="pt-BR" sz="800" dirty="0">
                <a:solidFill>
                  <a:srgbClr val="303030"/>
                </a:solidFill>
                <a:highlight>
                  <a:srgbClr val="FFFFFF"/>
                </a:highlight>
              </a:rPr>
              <a:t>/</a:t>
            </a:r>
            <a:r>
              <a:rPr lang="pt-BR" sz="800" dirty="0" err="1">
                <a:solidFill>
                  <a:srgbClr val="303030"/>
                </a:solidFill>
                <a:highlight>
                  <a:srgbClr val="FFFFFF"/>
                </a:highlight>
              </a:rPr>
              <a:t>publicacoes</a:t>
            </a:r>
            <a:r>
              <a:rPr lang="pt-BR" sz="800" dirty="0">
                <a:solidFill>
                  <a:srgbClr val="303030"/>
                </a:solidFill>
                <a:highlight>
                  <a:srgbClr val="FFFFFF"/>
                </a:highlight>
              </a:rPr>
              <a:t>/manual_planejamento_atividades_vacinacao_2ed.pdf. Acesso em:15/04/2026</a:t>
            </a:r>
            <a:r>
              <a:rPr lang="pt-BR" sz="800" dirty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pt-BR" sz="800" dirty="0">
                <a:solidFill>
                  <a:schemeClr val="dk1"/>
                </a:solidFill>
              </a:rPr>
              <a:t>4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BRASIL. </a:t>
            </a:r>
            <a:r>
              <a:rPr lang="pt-BR" sz="800" dirty="0">
                <a:solidFill>
                  <a:schemeClr val="dk1"/>
                </a:solidFill>
              </a:rPr>
              <a:t> Ministério da Saúde. Secretaria de Vigilância em Saúde e Ambiente. Departamento do Programa Nacional de Imunizações. </a:t>
            </a:r>
            <a:r>
              <a:rPr lang="pt-BR" sz="800" b="1" dirty="0">
                <a:solidFill>
                  <a:schemeClr val="dk1"/>
                </a:solidFill>
              </a:rPr>
              <a:t>Estratégia de vacinação contra o vírus sincicial respiratório em gestantes</a:t>
            </a:r>
            <a:r>
              <a:rPr lang="pt-BR" sz="800" dirty="0">
                <a:solidFill>
                  <a:schemeClr val="dk1"/>
                </a:solidFill>
              </a:rPr>
              <a:t>. Brasília, DF: Ministério da Saúde, 2026. Disponível em:</a:t>
            </a:r>
            <a:r>
              <a:rPr lang="pt-BR" sz="8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800" u="sng" dirty="0">
                <a:solidFill>
                  <a:schemeClr val="hlink"/>
                </a:solidFill>
                <a:hlinkClick r:id="rId3"/>
              </a:rPr>
              <a:t>http://bvsms.saude.gov.br</a:t>
            </a:r>
            <a:r>
              <a:rPr lang="pt-BR" sz="800" dirty="0">
                <a:solidFill>
                  <a:schemeClr val="dk1"/>
                </a:solidFill>
              </a:rPr>
              <a:t>.. Acesso em 09 de </a:t>
            </a:r>
            <a:r>
              <a:rPr lang="pt-BR" sz="800" dirty="0" err="1">
                <a:solidFill>
                  <a:schemeClr val="dk1"/>
                </a:solidFill>
              </a:rPr>
              <a:t>abrill</a:t>
            </a:r>
            <a:r>
              <a:rPr lang="pt-BR" sz="800" dirty="0">
                <a:solidFill>
                  <a:schemeClr val="dk1"/>
                </a:solidFill>
              </a:rPr>
              <a:t> de 2026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412609" y="128249"/>
            <a:ext cx="8916921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dirty="0">
                <a:solidFill>
                  <a:schemeClr val="accent1"/>
                </a:solidFill>
              </a:rPr>
              <a:t>Por Que Monitorar a Vacinação contra VSR?</a:t>
            </a:r>
            <a:r>
              <a:rPr lang="pt-BR" sz="3000" b="1" baseline="30000" dirty="0">
                <a:solidFill>
                  <a:schemeClr val="accent1"/>
                </a:solidFill>
              </a:rPr>
              <a:t>1,4</a:t>
            </a:r>
            <a:endParaRPr sz="3000" b="1" baseline="30000" dirty="0">
              <a:solidFill>
                <a:schemeClr val="accent1"/>
              </a:solidFill>
            </a:endParaRPr>
          </a:p>
        </p:txBody>
      </p:sp>
      <p:pic>
        <p:nvPicPr>
          <p:cNvPr id="237" name="Google Shape;23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565" y="2387047"/>
            <a:ext cx="7666870" cy="3440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"/>
          <p:cNvSpPr txBox="1"/>
          <p:nvPr/>
        </p:nvSpPr>
        <p:spPr>
          <a:xfrm>
            <a:off x="5386980" y="4958462"/>
            <a:ext cx="2475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4</a:t>
            </a:r>
            <a:endParaRPr/>
          </a:p>
        </p:txBody>
      </p:sp>
      <p:sp>
        <p:nvSpPr>
          <p:cNvPr id="239" name="Google Shape;239;p4"/>
          <p:cNvSpPr txBox="1"/>
          <p:nvPr/>
        </p:nvSpPr>
        <p:spPr>
          <a:xfrm>
            <a:off x="7354705" y="4624012"/>
            <a:ext cx="1278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F8DB7EE-0FEE-4707-525C-736405871B12}"/>
              </a:ext>
            </a:extLst>
          </p:cNvPr>
          <p:cNvSpPr/>
          <p:nvPr/>
        </p:nvSpPr>
        <p:spPr>
          <a:xfrm>
            <a:off x="369469" y="1078195"/>
            <a:ext cx="11562521" cy="12788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250;g38b6386f994_0_34">
            <a:extLst>
              <a:ext uri="{FF2B5EF4-FFF2-40B4-BE49-F238E27FC236}">
                <a16:creationId xmlns:a16="http://schemas.microsoft.com/office/drawing/2014/main" id="{2671AB44-78B3-D6C6-DE91-0AFB52F122D4}"/>
              </a:ext>
            </a:extLst>
          </p:cNvPr>
          <p:cNvSpPr txBox="1"/>
          <p:nvPr/>
        </p:nvSpPr>
        <p:spPr>
          <a:xfrm>
            <a:off x="189796" y="5869110"/>
            <a:ext cx="11274286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050"/>
            </a:pPr>
            <a:r>
              <a:rPr lang="pt-BR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VSR: </a:t>
            </a:r>
            <a:r>
              <a:rPr lang="pt-B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Vírus Sincicial Respiratório; SRAG:</a:t>
            </a:r>
            <a:r>
              <a:rPr lang="pt-BR" sz="1050" dirty="0">
                <a:solidFill>
                  <a:schemeClr val="dk1"/>
                </a:solidFill>
              </a:rPr>
              <a:t> </a:t>
            </a:r>
            <a:r>
              <a:rPr lang="pt-BR" sz="1050" dirty="0"/>
              <a:t>Síndrome Respiratória Aguda Grave</a:t>
            </a:r>
            <a:r>
              <a:rPr lang="pt-B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UTI: Unidade de Terapia Intensiva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b6386f994_0_34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46" name="Google Shape;246;g38b6386f994_0_3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8b6386f994_0_3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8b6386f994_0_34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Quem deve ser vacinado?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sp>
        <p:nvSpPr>
          <p:cNvPr id="249" name="Google Shape;249;g38b6386f994_0_34"/>
          <p:cNvSpPr txBox="1"/>
          <p:nvPr/>
        </p:nvSpPr>
        <p:spPr>
          <a:xfrm>
            <a:off x="1426050" y="6079966"/>
            <a:ext cx="10269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800" b="1" dirty="0">
                <a:solidFill>
                  <a:schemeClr val="dk1"/>
                </a:solidFill>
              </a:rPr>
              <a:t>4</a:t>
            </a:r>
            <a:r>
              <a:rPr lang="pt-BR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BRASIL. Ministério da Saúde. Guia de Vigilância Integrada da COVID-19, Influenza e outros vírus respiratórios de importância em saúde pública. Brasília: Ministério da Saúde, 2024. Disponível em: &lt;https://www.gov.br/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saude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pt-br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/centrais-de-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conteudo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publicacoes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/guias-e-manuais/2024/guia-vigilancia-integrada-da-covid-19-influenza-e-outros-virus-respiratorios-de-importancia-em-saude-publica/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&gt;. Acesso em: dez de 2025. </a:t>
            </a:r>
            <a:r>
              <a:rPr lang="pt-BR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BRASIL. Ministério da Saúde. Estratégia de vacinação contra o vírus sincicial respiratório em gestantes. Brasília, 2026. Disponível em: &lt;https://www.gov.br/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saude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pt-br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vacinacao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pt-BR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publicacoes</a:t>
            </a:r>
            <a:r>
              <a:rPr lang="pt-BR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/estrategia-de-vacinacao-contra-o-virus-sincicial-respiratorio-em-gestantes.pdf&gt;. Acesso em: 11 maio 2026. </a:t>
            </a:r>
            <a:r>
              <a:rPr lang="pt-BR" sz="800" b="1" dirty="0">
                <a:solidFill>
                  <a:schemeClr val="dk1"/>
                </a:solidFill>
              </a:rPr>
              <a:t>10.</a:t>
            </a:r>
            <a:r>
              <a:rPr lang="pt-BR" sz="800" dirty="0">
                <a:solidFill>
                  <a:schemeClr val="dk1"/>
                </a:solidFill>
              </a:rPr>
              <a:t>Bula vacina vírus sincicial respiratório A e B –recombinante. Consultas - Agência Nacional de Vigilância Sanitária.  Disponível </a:t>
            </a:r>
            <a:r>
              <a:rPr lang="pt-BR" sz="800" dirty="0" err="1">
                <a:solidFill>
                  <a:schemeClr val="dk1"/>
                </a:solidFill>
              </a:rPr>
              <a:t>em:https</a:t>
            </a:r>
            <a:r>
              <a:rPr lang="pt-BR" sz="800" dirty="0">
                <a:solidFill>
                  <a:schemeClr val="dk1"/>
                </a:solidFill>
              </a:rPr>
              <a:t>://consultas.anvisa.gov.br/#/bulario/q/?nomeProduto=ABRYSVO&amp;cnpj=61072393000133. Acesso em:  ABR. 2026</a:t>
            </a:r>
            <a:endParaRPr lang="pt-BR" sz="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8b6386f994_0_34"/>
          <p:cNvSpPr txBox="1"/>
          <p:nvPr/>
        </p:nvSpPr>
        <p:spPr>
          <a:xfrm>
            <a:off x="231240" y="5606522"/>
            <a:ext cx="7086617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VSR: </a:t>
            </a:r>
            <a:r>
              <a:rPr lang="pt-B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Vírus Sincicial Respiratório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pt-BR"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38b6386f994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972" y="3200405"/>
            <a:ext cx="4461975" cy="267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8b6386f994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083" y="923129"/>
            <a:ext cx="3814475" cy="22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8b6386f994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183" y="850500"/>
            <a:ext cx="3814475" cy="219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8b6386f994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0229" y="3308305"/>
            <a:ext cx="4684858" cy="2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8b6386f994_0_34"/>
          <p:cNvSpPr txBox="1"/>
          <p:nvPr/>
        </p:nvSpPr>
        <p:spPr>
          <a:xfrm flipH="1">
            <a:off x="5935958" y="4624146"/>
            <a:ext cx="1626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6" name="Google Shape;256;g38b6386f994_0_34"/>
          <p:cNvSpPr txBox="1"/>
          <p:nvPr/>
        </p:nvSpPr>
        <p:spPr>
          <a:xfrm>
            <a:off x="3154067" y="2422936"/>
            <a:ext cx="1169399" cy="1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4, 9, 10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7" name="Google Shape;257;g38b6386f994_0_34"/>
          <p:cNvSpPr txBox="1"/>
          <p:nvPr/>
        </p:nvSpPr>
        <p:spPr>
          <a:xfrm>
            <a:off x="6896489" y="2359707"/>
            <a:ext cx="2328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19DA52-9300-8405-BB4A-2A3801E36883}"/>
              </a:ext>
            </a:extLst>
          </p:cNvPr>
          <p:cNvSpPr txBox="1"/>
          <p:nvPr/>
        </p:nvSpPr>
        <p:spPr>
          <a:xfrm>
            <a:off x="2736735" y="2118901"/>
            <a:ext cx="36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389184-A17A-679A-1398-7A985C10B935}"/>
              </a:ext>
            </a:extLst>
          </p:cNvPr>
          <p:cNvSpPr txBox="1"/>
          <p:nvPr/>
        </p:nvSpPr>
        <p:spPr>
          <a:xfrm>
            <a:off x="1447423" y="2792779"/>
            <a:ext cx="36957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tx2">
                    <a:lumMod val="50000"/>
                  </a:schemeClr>
                </a:solidFill>
              </a:rPr>
              <a:t>* A indicação em bula é de 24 a 36 semana de gestação.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E528B5-73E7-AA67-54F4-AF4BE36FEBB7}"/>
              </a:ext>
            </a:extLst>
          </p:cNvPr>
          <p:cNvSpPr txBox="1"/>
          <p:nvPr/>
        </p:nvSpPr>
        <p:spPr>
          <a:xfrm>
            <a:off x="231240" y="5789999"/>
            <a:ext cx="4730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tx2">
                    <a:lumMod val="10000"/>
                  </a:schemeClr>
                </a:solidFill>
              </a:rPr>
              <a:t>** </a:t>
            </a:r>
            <a:r>
              <a:rPr lang="pt-BR" sz="1000" dirty="0"/>
              <a:t>Conforme bula aprovada, a vacina está indicada apenas para uso adulto</a:t>
            </a:r>
            <a:r>
              <a:rPr lang="pt-BR" sz="1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30F807-D5B2-5B03-EC42-A23C95B659BA}"/>
              </a:ext>
            </a:extLst>
          </p:cNvPr>
          <p:cNvSpPr txBox="1"/>
          <p:nvPr/>
        </p:nvSpPr>
        <p:spPr>
          <a:xfrm>
            <a:off x="2959384" y="2483464"/>
            <a:ext cx="36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50000"/>
                  </a:schemeClr>
                </a:solidFill>
              </a:rPr>
              <a:t>**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d6b5fe7c91_0_17"/>
          <p:cNvSpPr txBox="1"/>
          <p:nvPr/>
        </p:nvSpPr>
        <p:spPr>
          <a:xfrm>
            <a:off x="56644" y="558800"/>
            <a:ext cx="11995656" cy="717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Consiste em uma investigação detalhada do cenário epidemiológico, demográfico e social de um território para subsidiar decisões assertivas no planejamento das ações de vacinação¹</a:t>
            </a:r>
            <a:endParaRPr sz="24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Calibri"/>
              <a:buChar char="❖"/>
            </a:pPr>
            <a:r>
              <a:rPr lang="pt-BR" sz="18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Indicadores de Imunização:</a:t>
            </a:r>
            <a:r>
              <a:rPr lang="pt-BR" sz="18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Devem ser calculados e analisados indicadores de </a:t>
            </a:r>
            <a:r>
              <a:rPr lang="pt-BR" sz="18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eficácia</a:t>
            </a:r>
            <a:r>
              <a:rPr lang="pt-BR" sz="18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(alcance da meta), </a:t>
            </a:r>
            <a:r>
              <a:rPr lang="pt-BR" sz="18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homogeneidade</a:t>
            </a:r>
            <a:r>
              <a:rPr lang="pt-BR" sz="18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(proporção de áreas com cobertura adequada) e </a:t>
            </a:r>
            <a:r>
              <a:rPr lang="pt-BR" sz="18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taxas de abandono</a:t>
            </a:r>
            <a:r>
              <a:rPr lang="pt-BR" sz="18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Calibri"/>
              <a:buChar char="❖"/>
            </a:pPr>
            <a:r>
              <a:rPr lang="pt-BR" sz="18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Populações Vulneráveis:</a:t>
            </a:r>
            <a:r>
              <a:rPr lang="pt-BR" sz="18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 gestor deve mapear grupos que enfrentam barreiras de acesso, incluindo povos indígenas e comunidades tradicionais, população rural, ribeirinha e quilombola, população LGBTQIAPN+, pessoas com deficiência, pessoas idosas, pessoas em situação de rua, população migrante e refugiados, mulheres em situação de violência doméstica.;</a:t>
            </a:r>
            <a:endParaRPr sz="18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03030"/>
              </a:buClr>
              <a:buSzPts val="1800"/>
              <a:buFont typeface="Calibri"/>
              <a:buChar char="❖"/>
            </a:pPr>
            <a:r>
              <a:rPr lang="pt-BR" sz="1800" b="1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Parceiros Estratégicos:</a:t>
            </a:r>
            <a:r>
              <a:rPr lang="pt-BR" sz="18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Levantamento de líderes comunitários, religiosos e diretores de instituições que possuem voz ativa no território e podem ajudar a combater a desinformação e aumentar a confiança nas vacinas¹.</a:t>
            </a:r>
            <a:endParaRPr sz="18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263" name="Google Shape;263;g3d6b5fe7c91_0_17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64" name="Google Shape;264;g3d6b5fe7c91_0_17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d6b5fe7c91_0_17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3d6b5fe7c91_0_17"/>
          <p:cNvSpPr txBox="1">
            <a:spLocks noGrp="1"/>
          </p:cNvSpPr>
          <p:nvPr>
            <p:ph type="title"/>
          </p:nvPr>
        </p:nvSpPr>
        <p:spPr>
          <a:xfrm>
            <a:off x="594097" y="211805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600">
                <a:solidFill>
                  <a:srgbClr val="0000C9"/>
                </a:solidFill>
                <a:sym typeface="Tomorrow"/>
              </a:rPr>
            </a:br>
            <a:r>
              <a:rPr lang="pt-BR" sz="2600">
                <a:solidFill>
                  <a:srgbClr val="0000C9"/>
                </a:solidFill>
              </a:rPr>
              <a:t>Análise de situação de saúde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600">
              <a:solidFill>
                <a:srgbClr val="0000C9"/>
              </a:solidFill>
            </a:endParaRPr>
          </a:p>
        </p:txBody>
      </p:sp>
      <p:sp>
        <p:nvSpPr>
          <p:cNvPr id="267" name="Google Shape;267;g3d6b5fe7c91_0_17"/>
          <p:cNvSpPr txBox="1"/>
          <p:nvPr/>
        </p:nvSpPr>
        <p:spPr>
          <a:xfrm>
            <a:off x="1455733" y="6276904"/>
            <a:ext cx="10269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 dirty="0">
                <a:solidFill>
                  <a:srgbClr val="303030"/>
                </a:solidFill>
                <a:highlight>
                  <a:schemeClr val="lt1"/>
                </a:highlight>
              </a:rPr>
              <a:t>1. BRASIL. Ministério da Saúde. Manual de Microplanejamento para as atividades de vacinação de alta qualidade: para municípios e unidades básicas de saúde. 2. ed. Brasília: Ministério da Saúde, 2025. 73 p. Disponível em: https://bvsms.saude.gov.br/</a:t>
            </a:r>
            <a:r>
              <a:rPr lang="pt-BR" sz="900" dirty="0" err="1">
                <a:solidFill>
                  <a:srgbClr val="303030"/>
                </a:solidFill>
                <a:highlight>
                  <a:schemeClr val="lt1"/>
                </a:highlight>
              </a:rPr>
              <a:t>bvs</a:t>
            </a:r>
            <a:r>
              <a:rPr lang="pt-BR" sz="9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900" dirty="0" err="1">
                <a:solidFill>
                  <a:srgbClr val="303030"/>
                </a:solidFill>
                <a:highlight>
                  <a:schemeClr val="lt1"/>
                </a:highlight>
              </a:rPr>
              <a:t>publicacoes</a:t>
            </a:r>
            <a:r>
              <a:rPr lang="pt-BR" sz="900" dirty="0">
                <a:solidFill>
                  <a:srgbClr val="303030"/>
                </a:solidFill>
                <a:highlight>
                  <a:schemeClr val="lt1"/>
                </a:highlight>
              </a:rPr>
              <a:t>/manual_planejamento_atividades_vacinacao_2ed.pdf. Acesso em:15/04/2026</a:t>
            </a:r>
            <a:endParaRPr sz="900" dirty="0">
              <a:solidFill>
                <a:srgbClr val="30303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6b5fe7c91_0_30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75" name="Google Shape;275;g3d6b5fe7c91_0_30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d6b5fe7c91_0_30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d6b5fe7c91_0_30"/>
          <p:cNvSpPr txBox="1">
            <a:spLocks noGrp="1"/>
          </p:cNvSpPr>
          <p:nvPr>
            <p:ph type="title"/>
          </p:nvPr>
        </p:nvSpPr>
        <p:spPr>
          <a:xfrm>
            <a:off x="459919" y="442344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500">
                <a:solidFill>
                  <a:srgbClr val="0000C9"/>
                </a:solidFill>
                <a:latin typeface="Pfizer Diatype Cyrillic" panose="020B0504040202060203" pitchFamily="34" charset="0"/>
                <a:ea typeface="Pfizer Diatype Cyrillic" panose="020B0504040202060203" pitchFamily="34" charset="0"/>
                <a:cs typeface="Pfizer Diatype Cyrillic" panose="020B0504040202060203" pitchFamily="34" charset="0"/>
                <a:sym typeface="Tomorrow"/>
              </a:rPr>
            </a:br>
            <a:r>
              <a:rPr lang="pt-BR" sz="2500">
                <a:solidFill>
                  <a:srgbClr val="0000C9"/>
                </a:solidFill>
                <a:latin typeface="Pfizer Diatype Cyrillic" panose="020B0504040202060203" pitchFamily="34" charset="0"/>
                <a:ea typeface="Pfizer Diatype Cyrillic" panose="020B0504040202060203" pitchFamily="34" charset="0"/>
                <a:cs typeface="Pfizer Diatype Cyrillic" panose="020B0504040202060203" pitchFamily="34" charset="0"/>
              </a:rPr>
              <a:t>Planejamento e programação </a:t>
            </a:r>
            <a:endParaRPr sz="2500">
              <a:solidFill>
                <a:schemeClr val="dk1"/>
              </a:solidFill>
              <a:latin typeface="Pfizer Diatype Cyrillic" panose="020B0504040202060203" pitchFamily="34" charset="0"/>
              <a:ea typeface="Pfizer Diatype Cyrillic" panose="020B0504040202060203" pitchFamily="34" charset="0"/>
              <a:cs typeface="Pfizer Diatype Cyrillic" panose="020B0504040202060203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500">
              <a:solidFill>
                <a:srgbClr val="0000C9"/>
              </a:solidFill>
              <a:latin typeface="Pfizer Diatype Cyrillic" panose="020B0504040202060203" pitchFamily="34" charset="0"/>
              <a:ea typeface="Pfizer Diatype Cyrillic" panose="020B0504040202060203" pitchFamily="34" charset="0"/>
              <a:cs typeface="Pfizer Diatype Cyrillic" panose="020B0504040202060203" pitchFamily="34" charset="0"/>
            </a:endParaRPr>
          </a:p>
        </p:txBody>
      </p:sp>
      <p:sp>
        <p:nvSpPr>
          <p:cNvPr id="278" name="Google Shape;278;g3d6b5fe7c91_0_30"/>
          <p:cNvSpPr txBox="1"/>
          <p:nvPr/>
        </p:nvSpPr>
        <p:spPr>
          <a:xfrm>
            <a:off x="1506386" y="5780822"/>
            <a:ext cx="10269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1- -BRASIL. Ministério da Saúde. </a:t>
            </a:r>
            <a:r>
              <a:rPr lang="pt-BR" sz="800" b="1" dirty="0">
                <a:solidFill>
                  <a:srgbClr val="303030"/>
                </a:solidFill>
                <a:highlight>
                  <a:schemeClr val="lt1"/>
                </a:highlight>
              </a:rPr>
              <a:t>Manual de Microplanejamento para as atividades de vacinação de alta qualidade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: para municípios e unidades básicas de saúde. 2. ed. Brasília: Ministério da Saúde, 2025. 73 p. Disponível em: https://bvsms.saude.gov.br/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bvs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publicacoes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/manual_planejamento_atividades_vacinacao_2ed.pdf. Acesso em:15/04/2026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4. BRASIL. Ministério da Saúde. Guia de Vigilância Integrada da COVID-19, Influenza e outros vírus respiratórios de importância em saúde pública. Brasília: Ministério da Saúde, 2024. Disponível em: &lt;https://www.gov.br/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saude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pt-br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/centrais-de-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conteudo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publicacoes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/guias-e-manuais/2024/guia-vigilancia-integrada-da-covid-19-influenza-e-outros-virus-respiratorios-de-importancia-em-saude-publica/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view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&gt;. Acesso em: dez de 2025. 7-BRASIL. Ministério da Saúde. Secretaria de Vigilância em Saúde e Ambiente. Departamento do Programa Nacional de Imunizações. Nota Técnica nº119/2025 DPNI/SVSA/MS: Atualização sobre Regras de cobertura vacinal das vacinas do calendário nacional a partir de 2024. Brasília: Ministério da Saúde, 2025. Disponível em: 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  <a:hlinkClick r:id="rId3"/>
              </a:rPr>
              <a:t>https://infoms.saude.gov.br/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  <a:hlinkClick r:id="rId3"/>
              </a:rPr>
              <a:t>content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  <a:hlinkClick r:id="rId3"/>
              </a:rPr>
              <a:t>/Default/NOTA%20T%C3%89CNICA%20N%C2%BA%201192025-CGICI_DPNI_SVSA_MS.pdf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. Acessado em: 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abr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 de 2026.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rgbClr val="303030"/>
              </a:solidFill>
              <a:highlight>
                <a:schemeClr val="lt1"/>
              </a:highlight>
            </a:endParaRPr>
          </a:p>
        </p:txBody>
      </p:sp>
      <p:sp>
        <p:nvSpPr>
          <p:cNvPr id="279" name="Google Shape;279;g3d6b5fe7c91_0_30"/>
          <p:cNvSpPr txBox="1"/>
          <p:nvPr/>
        </p:nvSpPr>
        <p:spPr>
          <a:xfrm>
            <a:off x="351300" y="867594"/>
            <a:ext cx="10906539" cy="386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 sz="2800">
                <a:solidFill>
                  <a:schemeClr val="dk1"/>
                </a:solidFill>
              </a:rPr>
              <a:t>realizar integração total com o </a:t>
            </a:r>
            <a:r>
              <a:rPr lang="pt-BR" sz="2800" err="1">
                <a:solidFill>
                  <a:schemeClr val="dk1"/>
                </a:solidFill>
              </a:rPr>
              <a:t>pré</a:t>
            </a:r>
            <a:r>
              <a:rPr lang="pt-BR" sz="2800">
                <a:solidFill>
                  <a:schemeClr val="dk1"/>
                </a:solidFill>
              </a:rPr>
              <a:t> natal nas UBS, aproveitando cada consulta como oportunidade vacinal;</a:t>
            </a:r>
            <a:r>
              <a:rPr lang="pt-BR" sz="2800" baseline="30000">
                <a:solidFill>
                  <a:schemeClr val="dk1"/>
                </a:solidFill>
              </a:rPr>
              <a:t>1,4</a:t>
            </a:r>
            <a:endParaRPr sz="2800" baseline="30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pt-BR" sz="2800">
                <a:solidFill>
                  <a:schemeClr val="dk1"/>
                </a:solidFill>
              </a:rPr>
              <a:t>realizar monitoramento nominal individualizado, documentado e com contato ativo com gestantes ausentes</a:t>
            </a:r>
            <a:r>
              <a:rPr lang="pt-BR" sz="2800" baseline="30000">
                <a:solidFill>
                  <a:schemeClr val="dk1"/>
                </a:solidFill>
              </a:rPr>
              <a:t>4,7</a:t>
            </a:r>
            <a:r>
              <a:rPr lang="pt-BR" sz="2800">
                <a:solidFill>
                  <a:schemeClr val="dk1"/>
                </a:solidFill>
              </a:rPr>
              <a:t>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d6b5fe7c91_0_42"/>
          <p:cNvSpPr/>
          <p:nvPr/>
        </p:nvSpPr>
        <p:spPr>
          <a:xfrm>
            <a:off x="10787063" y="6498007"/>
            <a:ext cx="677100" cy="264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5FF"/>
              </a:buClr>
              <a:buSzPts val="810"/>
              <a:buFont typeface="Arial"/>
              <a:buNone/>
            </a:pPr>
            <a:endParaRPr sz="900" b="1" i="0" u="none" strike="noStrike" cap="none">
              <a:solidFill>
                <a:srgbClr val="0000C9"/>
              </a:solidFill>
              <a:latin typeface="Pfizer Diatype Cyrillic Regular" panose="020B0504040202060203" pitchFamily="34" charset="0"/>
              <a:ea typeface="Pfizer Diatype Cyrillic Regular" panose="020B0504040202060203" pitchFamily="34" charset="0"/>
              <a:cs typeface="Pfizer Diatype Cyrillic Regular" panose="020B0504040202060203" pitchFamily="34" charset="0"/>
              <a:sym typeface="Tomorrow"/>
            </a:endParaRPr>
          </a:p>
        </p:txBody>
      </p:sp>
      <p:sp>
        <p:nvSpPr>
          <p:cNvPr id="297" name="Google Shape;297;g3d6b5fe7c91_0_42"/>
          <p:cNvSpPr txBox="1"/>
          <p:nvPr/>
        </p:nvSpPr>
        <p:spPr>
          <a:xfrm>
            <a:off x="286300" y="425250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d6b5fe7c91_0_42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d6b5fe7c91_0_42"/>
          <p:cNvSpPr txBox="1">
            <a:spLocks noGrp="1"/>
          </p:cNvSpPr>
          <p:nvPr>
            <p:ph type="title"/>
          </p:nvPr>
        </p:nvSpPr>
        <p:spPr>
          <a:xfrm>
            <a:off x="1216350" y="0"/>
            <a:ext cx="10689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br>
              <a:rPr lang="pt-BR" sz="2800">
                <a:solidFill>
                  <a:srgbClr val="0000C9"/>
                </a:solidFill>
                <a:sym typeface="Tomorrow"/>
              </a:rPr>
            </a:br>
            <a:r>
              <a:rPr lang="pt-BR" sz="2800">
                <a:solidFill>
                  <a:srgbClr val="0000C9"/>
                </a:solidFill>
              </a:rPr>
              <a:t>Planejamento e programação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endParaRPr sz="2800">
              <a:solidFill>
                <a:srgbClr val="0000C9"/>
              </a:solidFill>
            </a:endParaRPr>
          </a:p>
        </p:txBody>
      </p:sp>
      <p:sp>
        <p:nvSpPr>
          <p:cNvPr id="300" name="Google Shape;300;g3d6b5fe7c91_0_42"/>
          <p:cNvSpPr txBox="1"/>
          <p:nvPr/>
        </p:nvSpPr>
        <p:spPr>
          <a:xfrm>
            <a:off x="1495754" y="6144084"/>
            <a:ext cx="10269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1- -BRASIL. Ministério da Saúde. </a:t>
            </a:r>
            <a:r>
              <a:rPr lang="pt-BR" sz="800" b="1" dirty="0">
                <a:solidFill>
                  <a:srgbClr val="303030"/>
                </a:solidFill>
                <a:highlight>
                  <a:schemeClr val="lt1"/>
                </a:highlight>
              </a:rPr>
              <a:t>Manual de Microplanejamento para as atividades de vacinação de alta qualidade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: para municípios e unidades básicas de saúde. 2. ed. Brasília: Ministério da Saúde, 2025. 73 p. Disponível em: https://bvsms.saude.gov.br/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bvs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publicacoes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/manual_planejamento_atividades_vacinacao_2ed.pdf. Acesso em:15/04/2026.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4. BRASIL. Ministério da Saúde. Guia de Vigilância Integrada da COVID-19, Influenza e outros vírus respiratórios de importância em saúde pública. Brasília: Ministério da Saúde, 2024. Disponível em: &lt;https://www.gov.br/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saude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pt-br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/centrais-de-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conteudo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publicacoes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/guias-e-manuais/2024/guia-vigilancia-integrada-da-covid-19-influenza-e-outros-virus-respiratorios-de-importancia-em-saude-publica/</a:t>
            </a:r>
            <a:r>
              <a:rPr lang="pt-BR" sz="800" dirty="0" err="1">
                <a:solidFill>
                  <a:srgbClr val="303030"/>
                </a:solidFill>
                <a:highlight>
                  <a:schemeClr val="lt1"/>
                </a:highlight>
              </a:rPr>
              <a:t>view</a:t>
            </a:r>
            <a:r>
              <a:rPr lang="pt-BR" sz="800" dirty="0">
                <a:solidFill>
                  <a:srgbClr val="303030"/>
                </a:solidFill>
                <a:highlight>
                  <a:schemeClr val="lt1"/>
                </a:highlight>
              </a:rPr>
              <a:t>&gt;. Acesso em: dez de 2025.</a:t>
            </a:r>
            <a:endParaRPr sz="800" dirty="0">
              <a:solidFill>
                <a:srgbClr val="303030"/>
              </a:solidFill>
              <a:highlight>
                <a:schemeClr val="lt1"/>
              </a:highlight>
            </a:endParaRPr>
          </a:p>
        </p:txBody>
      </p:sp>
      <p:sp>
        <p:nvSpPr>
          <p:cNvPr id="301" name="Google Shape;301;g3d6b5fe7c91_0_42"/>
          <p:cNvSpPr txBox="1"/>
          <p:nvPr/>
        </p:nvSpPr>
        <p:spPr>
          <a:xfrm>
            <a:off x="65000" y="829500"/>
            <a:ext cx="118407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302" name="Google Shape;302;g3d6b5fe7c91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447" y="886138"/>
            <a:ext cx="6485105" cy="514236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d6b5fe7c91_0_42"/>
          <p:cNvSpPr txBox="1"/>
          <p:nvPr/>
        </p:nvSpPr>
        <p:spPr>
          <a:xfrm>
            <a:off x="4381022" y="2523012"/>
            <a:ext cx="492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</a:rPr>
              <a:t>1;4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304" name="Google Shape;304;g3d6b5fe7c91_0_42"/>
          <p:cNvSpPr txBox="1"/>
          <p:nvPr/>
        </p:nvSpPr>
        <p:spPr>
          <a:xfrm>
            <a:off x="4815872" y="4783362"/>
            <a:ext cx="492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</a:rPr>
              <a:t>1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305" name="Google Shape;305;g3d6b5fe7c91_0_42"/>
          <p:cNvSpPr txBox="1"/>
          <p:nvPr/>
        </p:nvSpPr>
        <p:spPr>
          <a:xfrm>
            <a:off x="7318974" y="2589812"/>
            <a:ext cx="4920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lt1"/>
                </a:solidFill>
              </a:rPr>
              <a:t>1,4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BC8544-5EDB-94B6-A544-2C121F25DE69}"/>
              </a:ext>
            </a:extLst>
          </p:cNvPr>
          <p:cNvSpPr txBox="1"/>
          <p:nvPr/>
        </p:nvSpPr>
        <p:spPr>
          <a:xfrm>
            <a:off x="3057522" y="3078181"/>
            <a:ext cx="2749550" cy="1143000"/>
          </a:xfrm>
          <a:prstGeom prst="rect">
            <a:avLst/>
          </a:prstGeom>
          <a:solidFill>
            <a:srgbClr val="24163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D6691E-BE76-009D-1DBB-F7F6442D0774}"/>
              </a:ext>
            </a:extLst>
          </p:cNvPr>
          <p:cNvSpPr txBox="1"/>
          <p:nvPr/>
        </p:nvSpPr>
        <p:spPr>
          <a:xfrm>
            <a:off x="3009357" y="3042574"/>
            <a:ext cx="2613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C5BCD1"/>
                </a:solidFill>
                <a:latin typeface="Bahnschrift" panose="020B0502040204020203" pitchFamily="34" charset="0"/>
                <a:ea typeface="Pfizer Diatype Cyrillic" panose="020B0504040202060203" pitchFamily="34" charset="0"/>
                <a:cs typeface="Pfizer Diatype Cyrillic" panose="020B0504040202060203" pitchFamily="34" charset="0"/>
              </a:rPr>
              <a:t>Levantamento nominal de gestantes no território, a partir de bases cadastrais e equipes de saúde.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2FD38C-0F21-0F99-A1C0-0386F28EC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757" y="2999733"/>
            <a:ext cx="2749534" cy="114614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E141DAD-4815-1BAC-51B3-8023EAA00BFF}"/>
              </a:ext>
            </a:extLst>
          </p:cNvPr>
          <p:cNvSpPr txBox="1"/>
          <p:nvPr/>
        </p:nvSpPr>
        <p:spPr>
          <a:xfrm>
            <a:off x="5855237" y="3012433"/>
            <a:ext cx="2812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C5BCD1"/>
                </a:solidFill>
                <a:latin typeface="Bahnschrift" panose="020B0502040204020203" pitchFamily="34" charset="0"/>
                <a:ea typeface="Pfizer Diatype Cyrillic" panose="020B0504040202060203" pitchFamily="34" charset="0"/>
                <a:cs typeface="Pfizer Diatype Cyrillic" panose="020B0504040202060203" pitchFamily="34" charset="0"/>
              </a:rPr>
              <a:t> Monitoramento sistemático, com análise de dados, identificação de gestantes faltosas e priorização conforme risco e oportunidade.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">
  <a:themeElements>
    <a:clrScheme name="Pfizer Color Theme">
      <a:dk1>
        <a:srgbClr val="000000"/>
      </a:dk1>
      <a:lt1>
        <a:srgbClr val="FFFFFF"/>
      </a:lt1>
      <a:dk2>
        <a:srgbClr val="000067"/>
      </a:dk2>
      <a:lt2>
        <a:srgbClr val="E0E0E0"/>
      </a:lt2>
      <a:accent1>
        <a:srgbClr val="0000C9"/>
      </a:accent1>
      <a:accent2>
        <a:srgbClr val="0095FF"/>
      </a:accent2>
      <a:accent3>
        <a:srgbClr val="AEE3FF"/>
      </a:accent3>
      <a:accent4>
        <a:srgbClr val="68D1FF"/>
      </a:accent4>
      <a:accent5>
        <a:srgbClr val="00B7A5"/>
      </a:accent5>
      <a:accent6>
        <a:srgbClr val="A68AFF"/>
      </a:accent6>
      <a:hlink>
        <a:srgbClr val="0095FF"/>
      </a:hlink>
      <a:folHlink>
        <a:srgbClr val="0000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ECTION BREAKERS">
  <a:themeElements>
    <a:clrScheme name="Pfizer Color Theme">
      <a:dk1>
        <a:srgbClr val="000000"/>
      </a:dk1>
      <a:lt1>
        <a:srgbClr val="FFFFFF"/>
      </a:lt1>
      <a:dk2>
        <a:srgbClr val="000067"/>
      </a:dk2>
      <a:lt2>
        <a:srgbClr val="E0E0E0"/>
      </a:lt2>
      <a:accent1>
        <a:srgbClr val="0000C9"/>
      </a:accent1>
      <a:accent2>
        <a:srgbClr val="0095FF"/>
      </a:accent2>
      <a:accent3>
        <a:srgbClr val="AEE3FF"/>
      </a:accent3>
      <a:accent4>
        <a:srgbClr val="68D1FF"/>
      </a:accent4>
      <a:accent5>
        <a:srgbClr val="00B7A5"/>
      </a:accent5>
      <a:accent6>
        <a:srgbClr val="A68AFF"/>
      </a:accent6>
      <a:hlink>
        <a:srgbClr val="0095FF"/>
      </a:hlink>
      <a:folHlink>
        <a:srgbClr val="0000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6426B400EE344B524956153BA57B3" ma:contentTypeVersion="7" ma:contentTypeDescription="Create a new document." ma:contentTypeScope="" ma:versionID="d5ee53c28ba58a2025d77886f2ab19c7">
  <xsd:schema xmlns:xsd="http://www.w3.org/2001/XMLSchema" xmlns:xs="http://www.w3.org/2001/XMLSchema" xmlns:p="http://schemas.microsoft.com/office/2006/metadata/properties" xmlns:ns2="d5e633c5-d4cd-4ae5-a668-b40dd1a9b273" targetNamespace="http://schemas.microsoft.com/office/2006/metadata/properties" ma:root="true" ma:fieldsID="7feab3764d3edb688aba883487a4b261" ns2:_="">
    <xsd:import namespace="d5e633c5-d4cd-4ae5-a668-b40dd1a9b2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633c5-d4cd-4ae5-a668-b40dd1a9b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F5EA81-03B7-49DB-9F1D-6BE4D3AC5550}">
  <ds:schemaRefs>
    <ds:schemaRef ds:uri="d5e633c5-d4cd-4ae5-a668-b40dd1a9b2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8378EF-6372-483D-8C05-2A6CDECF01EE}">
  <ds:schemaRefs>
    <ds:schemaRef ds:uri="d5e633c5-d4cd-4ae5-a668-b40dd1a9b2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E621E4-F36D-41A6-84AC-7B53F50BB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4764</Words>
  <Application>Microsoft Office PowerPoint</Application>
  <PresentationFormat>Widescreen</PresentationFormat>
  <Paragraphs>273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30" baseType="lpstr">
      <vt:lpstr>Noto Sans Symbols</vt:lpstr>
      <vt:lpstr>Lato</vt:lpstr>
      <vt:lpstr>Calibri</vt:lpstr>
      <vt:lpstr>Pfizer Diatype Cyrillic Regular</vt:lpstr>
      <vt:lpstr>Bahnschrift</vt:lpstr>
      <vt:lpstr>Pfizer Diatype Cyrillic</vt:lpstr>
      <vt:lpstr>Arial</vt:lpstr>
      <vt:lpstr>Tomorrow</vt:lpstr>
      <vt:lpstr>Arial Narrow</vt:lpstr>
      <vt:lpstr>1_Tema do Office</vt:lpstr>
      <vt:lpstr>TEXT</vt:lpstr>
      <vt:lpstr>3_SECTION BREAKERS</vt:lpstr>
      <vt:lpstr> Monitoramento e Avaliação da Cobertura Vacinal para VSR</vt:lpstr>
      <vt:lpstr>Conflito de Interesses </vt:lpstr>
      <vt:lpstr>Objetivo </vt:lpstr>
      <vt:lpstr>Dados vacinais </vt:lpstr>
      <vt:lpstr>Apresentação do PowerPoint</vt:lpstr>
      <vt:lpstr> Quem deve ser vacinado? </vt:lpstr>
      <vt:lpstr> Análise de situação de saúde </vt:lpstr>
      <vt:lpstr> Planejamento e programação  </vt:lpstr>
      <vt:lpstr> Planejamento e programação </vt:lpstr>
      <vt:lpstr> Diretrizes de Registro e Identificação </vt:lpstr>
      <vt:lpstr> Diretrizes de Registro e Identificação </vt:lpstr>
      <vt:lpstr> Diretrizes de Registro e Identificação </vt:lpstr>
      <vt:lpstr> Indicadores </vt:lpstr>
      <vt:lpstr> Indicadores </vt:lpstr>
      <vt:lpstr>Cobertura </vt:lpstr>
      <vt:lpstr> Interpretação</vt:lpstr>
      <vt:lpstr> RNDS- vacinação VSR  </vt:lpstr>
      <vt:lpstr>andreabrunovonzuben@gmail.com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Steinkamp, Theodore</dc:creator>
  <cp:lastModifiedBy>Santos de Almeida, Ana Julia</cp:lastModifiedBy>
  <cp:revision>1</cp:revision>
  <dcterms:modified xsi:type="dcterms:W3CDTF">2026-05-12T14:45:30Z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2024-06-03T17:09:26Z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23539907-0461-4370-b419-a1fb7a549dab</vt:lpwstr>
  </property>
  <property fmtid="{D5CDD505-2E9C-101B-9397-08002B2CF9AE}" pid="8" name="MSIP_Label_4791b42f-c435-42ca-9531-75a3f42aae3d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0x0101001116426B400EE344B524956153BA57B3</vt:lpwstr>
  </property>
</Properties>
</file>