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83" r:id="rId6"/>
    <p:sldId id="275" r:id="rId7"/>
    <p:sldId id="276" r:id="rId8"/>
    <p:sldId id="277" r:id="rId9"/>
    <p:sldId id="257" r:id="rId10"/>
    <p:sldId id="258" r:id="rId11"/>
    <p:sldId id="263" r:id="rId12"/>
    <p:sldId id="267" r:id="rId13"/>
    <p:sldId id="274" r:id="rId14"/>
    <p:sldId id="273" r:id="rId15"/>
    <p:sldId id="278" r:id="rId16"/>
    <p:sldId id="279" r:id="rId17"/>
    <p:sldId id="280" r:id="rId18"/>
    <p:sldId id="281" r:id="rId19"/>
    <p:sldId id="270" r:id="rId20"/>
    <p:sldId id="271" r:id="rId21"/>
    <p:sldId id="26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3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17BDE-2989-4E66-8A3C-A80F7B141134}" v="12" dt="2026-04-02T20:14:34.213"/>
    <p1510:client id="{99D8EC13-E875-4E90-B55D-789642A7FA08}" v="31" dt="2026-04-02T12:32:14.400"/>
  </p1510:revLst>
</p1510:revInfo>
</file>

<file path=ppt/tableStyles.xml><?xml version="1.0" encoding="utf-8"?>
<a:tblStyleLst xmlns:a="http://schemas.openxmlformats.org/drawingml/2006/main" def="{D6F32BB1-3FD7-43BB-AB7D-7BB9EDD27B91}">
  <a:tblStyle styleId="{D6F32BB1-3FD7-43BB-AB7D-7BB9EDD27B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1" autoAdjust="0"/>
  </p:normalViewPr>
  <p:slideViewPr>
    <p:cSldViewPr snapToGrid="0">
      <p:cViewPr varScale="1">
        <p:scale>
          <a:sx n="65" d="100"/>
          <a:sy n="65" d="100"/>
        </p:scale>
        <p:origin x="700" y="80"/>
      </p:cViewPr>
      <p:guideLst>
        <p:guide orient="horz" pos="2160"/>
        <p:guide pos="3840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 de Almeida, Ana Julia" userId="0c447748-8ede-40db-ada9-067062f9bd2f" providerId="ADAL" clId="{DA692B68-ABEE-4F49-A783-573269C610F9}"/>
    <pc:docChg chg="undo redo custSel delSld modSld">
      <pc:chgData name="Santos de Almeida, Ana Julia" userId="0c447748-8ede-40db-ada9-067062f9bd2f" providerId="ADAL" clId="{DA692B68-ABEE-4F49-A783-573269C610F9}" dt="2026-04-02T20:17:07.246" v="433" actId="2696"/>
      <pc:docMkLst>
        <pc:docMk/>
      </pc:docMkLst>
      <pc:sldChg chg="modSp mod">
        <pc:chgData name="Santos de Almeida, Ana Julia" userId="0c447748-8ede-40db-ada9-067062f9bd2f" providerId="ADAL" clId="{DA692B68-ABEE-4F49-A783-573269C610F9}" dt="2026-03-27T20:01:00.425" v="76" actId="20577"/>
        <pc:sldMkLst>
          <pc:docMk/>
          <pc:sldMk cId="0" sldId="256"/>
        </pc:sldMkLst>
        <pc:spChg chg="mod">
          <ac:chgData name="Santos de Almeida, Ana Julia" userId="0c447748-8ede-40db-ada9-067062f9bd2f" providerId="ADAL" clId="{DA692B68-ABEE-4F49-A783-573269C610F9}" dt="2026-03-27T20:00:54.621" v="72" actId="207"/>
          <ac:spMkLst>
            <pc:docMk/>
            <pc:sldMk cId="0" sldId="256"/>
            <ac:spMk id="28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3-27T20:00:47.480" v="71" actId="20577"/>
          <ac:spMkLst>
            <pc:docMk/>
            <pc:sldMk cId="0" sldId="256"/>
            <ac:spMk id="29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3-27T20:01:00.425" v="76" actId="20577"/>
          <ac:spMkLst>
            <pc:docMk/>
            <pc:sldMk cId="0" sldId="256"/>
            <ac:spMk id="30" creationId="{00000000-0000-0000-0000-000000000000}"/>
          </ac:spMkLst>
        </pc:spChg>
      </pc:sldChg>
      <pc:sldChg chg="addSp modSp mod">
        <pc:chgData name="Santos de Almeida, Ana Julia" userId="0c447748-8ede-40db-ada9-067062f9bd2f" providerId="ADAL" clId="{DA692B68-ABEE-4F49-A783-573269C610F9}" dt="2026-04-02T20:12:03.004" v="388" actId="1076"/>
        <pc:sldMkLst>
          <pc:docMk/>
          <pc:sldMk cId="0" sldId="257"/>
        </pc:sldMkLst>
        <pc:spChg chg="mod">
          <ac:chgData name="Santos de Almeida, Ana Julia" userId="0c447748-8ede-40db-ada9-067062f9bd2f" providerId="ADAL" clId="{DA692B68-ABEE-4F49-A783-573269C610F9}" dt="2026-04-02T20:11:57.062" v="387" actId="207"/>
          <ac:spMkLst>
            <pc:docMk/>
            <pc:sldMk cId="0" sldId="257"/>
            <ac:spMk id="4" creationId="{C20E02A1-3FBD-E122-6965-F46573BBC32A}"/>
          </ac:spMkLst>
        </pc:spChg>
        <pc:spChg chg="add mod">
          <ac:chgData name="Santos de Almeida, Ana Julia" userId="0c447748-8ede-40db-ada9-067062f9bd2f" providerId="ADAL" clId="{DA692B68-ABEE-4F49-A783-573269C610F9}" dt="2026-03-26T16:31:03.671" v="45"/>
          <ac:spMkLst>
            <pc:docMk/>
            <pc:sldMk cId="0" sldId="257"/>
            <ac:spMk id="5" creationId="{A418ECA0-41D5-9D20-914A-6F9766E4306F}"/>
          </ac:spMkLst>
        </pc:spChg>
        <pc:spChg chg="mod">
          <ac:chgData name="Santos de Almeida, Ana Julia" userId="0c447748-8ede-40db-ada9-067062f9bd2f" providerId="ADAL" clId="{DA692B68-ABEE-4F49-A783-573269C610F9}" dt="2026-04-02T12:32:56.096" v="327" actId="1076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4-02T20:10:58.526" v="367" actId="20577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Santos de Almeida, Ana Julia" userId="0c447748-8ede-40db-ada9-067062f9bd2f" providerId="ADAL" clId="{DA692B68-ABEE-4F49-A783-573269C610F9}" dt="2026-04-02T20:12:03.004" v="388" actId="1076"/>
          <ac:spMkLst>
            <pc:docMk/>
            <pc:sldMk cId="0" sldId="257"/>
            <ac:spMk id="133" creationId="{00000000-0000-0000-0000-000000000000}"/>
          </ac:spMkLst>
        </pc:spChg>
        <pc:picChg chg="mod modCrop">
          <ac:chgData name="Santos de Almeida, Ana Julia" userId="0c447748-8ede-40db-ada9-067062f9bd2f" providerId="ADAL" clId="{DA692B68-ABEE-4F49-A783-573269C610F9}" dt="2026-03-26T16:29:18.343" v="7" actId="732"/>
          <ac:picMkLst>
            <pc:docMk/>
            <pc:sldMk cId="0" sldId="257"/>
            <ac:picMk id="2" creationId="{3A8DCD5A-6331-E77D-F06D-CEC8685F7B42}"/>
          </ac:picMkLst>
        </pc:picChg>
      </pc:sldChg>
      <pc:sldChg chg="modSp mod modClrScheme chgLayout">
        <pc:chgData name="Santos de Almeida, Ana Julia" userId="0c447748-8ede-40db-ada9-067062f9bd2f" providerId="ADAL" clId="{DA692B68-ABEE-4F49-A783-573269C610F9}" dt="2026-04-01T20:37:07.777" v="125" actId="20577"/>
        <pc:sldMkLst>
          <pc:docMk/>
          <pc:sldMk cId="0" sldId="258"/>
        </pc:sldMkLst>
        <pc:spChg chg="mod">
          <ac:chgData name="Santos de Almeida, Ana Julia" userId="0c447748-8ede-40db-ada9-067062f9bd2f" providerId="ADAL" clId="{DA692B68-ABEE-4F49-A783-573269C610F9}" dt="2026-04-01T20:37:00.796" v="122" actId="1076"/>
          <ac:spMkLst>
            <pc:docMk/>
            <pc:sldMk cId="0" sldId="258"/>
            <ac:spMk id="2" creationId="{9026A6A7-C194-D50A-651E-536A53266285}"/>
          </ac:spMkLst>
        </pc:spChg>
        <pc:spChg chg="mod">
          <ac:chgData name="Santos de Almeida, Ana Julia" userId="0c447748-8ede-40db-ada9-067062f9bd2f" providerId="ADAL" clId="{DA692B68-ABEE-4F49-A783-573269C610F9}" dt="2026-04-01T20:37:07.777" v="125" actId="20577"/>
          <ac:spMkLst>
            <pc:docMk/>
            <pc:sldMk cId="0" sldId="258"/>
            <ac:spMk id="139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4-02T20:12:11.898" v="391" actId="20577"/>
        <pc:sldMkLst>
          <pc:docMk/>
          <pc:sldMk cId="0" sldId="263"/>
        </pc:sldMkLst>
        <pc:spChg chg="mod">
          <ac:chgData name="Santos de Almeida, Ana Julia" userId="0c447748-8ede-40db-ada9-067062f9bd2f" providerId="ADAL" clId="{DA692B68-ABEE-4F49-A783-573269C610F9}" dt="2026-04-02T11:36:48.141" v="142" actId="255"/>
          <ac:spMkLst>
            <pc:docMk/>
            <pc:sldMk cId="0" sldId="263"/>
            <ac:spMk id="2" creationId="{754E7AAC-4F28-3B42-7FE4-7E74FB6EF450}"/>
          </ac:spMkLst>
        </pc:spChg>
        <pc:spChg chg="mod">
          <ac:chgData name="Santos de Almeida, Ana Julia" userId="0c447748-8ede-40db-ada9-067062f9bd2f" providerId="ADAL" clId="{DA692B68-ABEE-4F49-A783-573269C610F9}" dt="2026-04-02T20:12:11.898" v="391" actId="20577"/>
          <ac:spMkLst>
            <pc:docMk/>
            <pc:sldMk cId="0" sldId="263"/>
            <ac:spMk id="163" creationId="{00000000-0000-0000-0000-000000000000}"/>
          </ac:spMkLst>
        </pc:spChg>
      </pc:sldChg>
      <pc:sldChg chg="modSp mod">
        <pc:chgData name="Santos de Almeida, Ana Julia" userId="0c447748-8ede-40db-ada9-067062f9bd2f" providerId="ADAL" clId="{DA692B68-ABEE-4F49-A783-573269C610F9}" dt="2026-04-02T20:13:00.233" v="394" actId="207"/>
        <pc:sldMkLst>
          <pc:docMk/>
          <pc:sldMk cId="267926648" sldId="267"/>
        </pc:sldMkLst>
        <pc:spChg chg="mod">
          <ac:chgData name="Santos de Almeida, Ana Julia" userId="0c447748-8ede-40db-ada9-067062f9bd2f" providerId="ADAL" clId="{DA692B68-ABEE-4F49-A783-573269C610F9}" dt="2026-04-02T20:13:00.233" v="394" actId="207"/>
          <ac:spMkLst>
            <pc:docMk/>
            <pc:sldMk cId="267926648" sldId="267"/>
            <ac:spMk id="2" creationId="{EE4491F2-1BEC-2383-D08B-AD7E503C1D7F}"/>
          </ac:spMkLst>
        </pc:spChg>
      </pc:sldChg>
      <pc:sldChg chg="addSp delSp modSp mod">
        <pc:chgData name="Santos de Almeida, Ana Julia" userId="0c447748-8ede-40db-ada9-067062f9bd2f" providerId="ADAL" clId="{DA692B68-ABEE-4F49-A783-573269C610F9}" dt="2026-04-02T20:16:57.031" v="432" actId="20577"/>
        <pc:sldMkLst>
          <pc:docMk/>
          <pc:sldMk cId="1362188131" sldId="270"/>
        </pc:sldMkLst>
        <pc:spChg chg="mod">
          <ac:chgData name="Santos de Almeida, Ana Julia" userId="0c447748-8ede-40db-ada9-067062f9bd2f" providerId="ADAL" clId="{DA692B68-ABEE-4F49-A783-573269C610F9}" dt="2026-04-02T11:52:37.792" v="249" actId="14100"/>
          <ac:spMkLst>
            <pc:docMk/>
            <pc:sldMk cId="1362188131" sldId="270"/>
            <ac:spMk id="5" creationId="{1FDED1C9-7455-834B-5842-86F43AA0CCF4}"/>
          </ac:spMkLst>
        </pc:spChg>
        <pc:spChg chg="mod">
          <ac:chgData name="Santos de Almeida, Ana Julia" userId="0c447748-8ede-40db-ada9-067062f9bd2f" providerId="ADAL" clId="{DA692B68-ABEE-4F49-A783-573269C610F9}" dt="2026-04-02T20:16:57.031" v="432" actId="20577"/>
          <ac:spMkLst>
            <pc:docMk/>
            <pc:sldMk cId="1362188131" sldId="270"/>
            <ac:spMk id="100" creationId="{0D4275CE-5841-0DE5-F9B5-2BE0B92CCCA6}"/>
          </ac:spMkLst>
        </pc:spChg>
        <pc:spChg chg="mod">
          <ac:chgData name="Santos de Almeida, Ana Julia" userId="0c447748-8ede-40db-ada9-067062f9bd2f" providerId="ADAL" clId="{DA692B68-ABEE-4F49-A783-573269C610F9}" dt="2026-03-26T16:26:54.898" v="4" actId="207"/>
          <ac:spMkLst>
            <pc:docMk/>
            <pc:sldMk cId="1362188131" sldId="270"/>
            <ac:spMk id="102" creationId="{53632F00-82A6-14C8-3C6A-4E49D32BB3A9}"/>
          </ac:spMkLst>
        </pc:spChg>
        <pc:spChg chg="add del mod">
          <ac:chgData name="Santos de Almeida, Ana Julia" userId="0c447748-8ede-40db-ada9-067062f9bd2f" providerId="ADAL" clId="{DA692B68-ABEE-4F49-A783-573269C610F9}" dt="2026-03-27T20:59:32.869" v="99" actId="207"/>
          <ac:spMkLst>
            <pc:docMk/>
            <pc:sldMk cId="1362188131" sldId="270"/>
            <ac:spMk id="104" creationId="{D6D2D4A6-D225-414B-57C8-793074ADEC5D}"/>
          </ac:spMkLst>
        </pc:spChg>
        <pc:spChg chg="mod ord">
          <ac:chgData name="Santos de Almeida, Ana Julia" userId="0c447748-8ede-40db-ada9-067062f9bd2f" providerId="ADAL" clId="{DA692B68-ABEE-4F49-A783-573269C610F9}" dt="2026-04-02T11:40:46.939" v="155" actId="167"/>
          <ac:spMkLst>
            <pc:docMk/>
            <pc:sldMk cId="1362188131" sldId="270"/>
            <ac:spMk id="105" creationId="{C189A6DA-4B1F-DC5D-08DF-E0957496C50C}"/>
          </ac:spMkLst>
        </pc:spChg>
        <pc:spChg chg="mod ord">
          <ac:chgData name="Santos de Almeida, Ana Julia" userId="0c447748-8ede-40db-ada9-067062f9bd2f" providerId="ADAL" clId="{DA692B68-ABEE-4F49-A783-573269C610F9}" dt="2026-04-02T11:40:37.064" v="153" actId="167"/>
          <ac:spMkLst>
            <pc:docMk/>
            <pc:sldMk cId="1362188131" sldId="270"/>
            <ac:spMk id="107" creationId="{D0F21EDF-636E-D026-40B2-E22C5AC7741C}"/>
          </ac:spMkLst>
        </pc:spChg>
        <pc:grpChg chg="mod">
          <ac:chgData name="Santos de Almeida, Ana Julia" userId="0c447748-8ede-40db-ada9-067062f9bd2f" providerId="ADAL" clId="{DA692B68-ABEE-4F49-A783-573269C610F9}" dt="2026-04-02T11:40:30.415" v="152" actId="1076"/>
          <ac:grpSpMkLst>
            <pc:docMk/>
            <pc:sldMk cId="1362188131" sldId="270"/>
            <ac:grpSpMk id="2" creationId="{1A729193-0146-5B96-139C-7C454D18581A}"/>
          </ac:grpSpMkLst>
        </pc:grpChg>
        <pc:picChg chg="mod modCrop">
          <ac:chgData name="Santos de Almeida, Ana Julia" userId="0c447748-8ede-40db-ada9-067062f9bd2f" providerId="ADAL" clId="{DA692B68-ABEE-4F49-A783-573269C610F9}" dt="2026-04-02T11:40:24.097" v="151" actId="732"/>
          <ac:picMkLst>
            <pc:docMk/>
            <pc:sldMk cId="1362188131" sldId="270"/>
            <ac:picMk id="4" creationId="{26BCB59A-BFD1-E6BE-292C-BA9DFEBD14BE}"/>
          </ac:picMkLst>
        </pc:picChg>
      </pc:sldChg>
      <pc:sldChg chg="delSp modSp mod">
        <pc:chgData name="Santos de Almeida, Ana Julia" userId="0c447748-8ede-40db-ada9-067062f9bd2f" providerId="ADAL" clId="{DA692B68-ABEE-4F49-A783-573269C610F9}" dt="2026-03-27T20:28:05.279" v="90" actId="1076"/>
        <pc:sldMkLst>
          <pc:docMk/>
          <pc:sldMk cId="1840755933" sldId="271"/>
        </pc:sldMkLst>
        <pc:spChg chg="mod">
          <ac:chgData name="Santos de Almeida, Ana Julia" userId="0c447748-8ede-40db-ada9-067062f9bd2f" providerId="ADAL" clId="{DA692B68-ABEE-4F49-A783-573269C610F9}" dt="2026-03-27T20:28:05.279" v="90" actId="1076"/>
          <ac:spMkLst>
            <pc:docMk/>
            <pc:sldMk cId="1840755933" sldId="271"/>
            <ac:spMk id="157" creationId="{D26FF1A4-83B6-6E97-285B-CFA06961AD6E}"/>
          </ac:spMkLst>
        </pc:spChg>
      </pc:sldChg>
      <pc:sldChg chg="modSp mod">
        <pc:chgData name="Santos de Almeida, Ana Julia" userId="0c447748-8ede-40db-ada9-067062f9bd2f" providerId="ADAL" clId="{DA692B68-ABEE-4F49-A783-573269C610F9}" dt="2026-04-02T13:09:44.703" v="349" actId="14100"/>
        <pc:sldMkLst>
          <pc:docMk/>
          <pc:sldMk cId="1372338683" sldId="273"/>
        </pc:sldMkLst>
        <pc:spChg chg="mod">
          <ac:chgData name="Santos de Almeida, Ana Julia" userId="0c447748-8ede-40db-ada9-067062f9bd2f" providerId="ADAL" clId="{DA692B68-ABEE-4F49-A783-573269C610F9}" dt="2026-04-02T13:09:44.703" v="349" actId="14100"/>
          <ac:spMkLst>
            <pc:docMk/>
            <pc:sldMk cId="1372338683" sldId="273"/>
            <ac:spMk id="166" creationId="{3395994F-89D3-0FEC-2BC0-99A57E079B63}"/>
          </ac:spMkLst>
        </pc:spChg>
      </pc:sldChg>
      <pc:sldChg chg="modSp mod">
        <pc:chgData name="Santos de Almeida, Ana Julia" userId="0c447748-8ede-40db-ada9-067062f9bd2f" providerId="ADAL" clId="{DA692B68-ABEE-4F49-A783-573269C610F9}" dt="2026-04-02T20:13:09.889" v="398" actId="20577"/>
        <pc:sldMkLst>
          <pc:docMk/>
          <pc:sldMk cId="3855838819" sldId="274"/>
        </pc:sldMkLst>
        <pc:spChg chg="mod">
          <ac:chgData name="Santos de Almeida, Ana Julia" userId="0c447748-8ede-40db-ada9-067062f9bd2f" providerId="ADAL" clId="{DA692B68-ABEE-4F49-A783-573269C610F9}" dt="2026-03-26T16:32:34.041" v="60" actId="20577"/>
          <ac:spMkLst>
            <pc:docMk/>
            <pc:sldMk cId="3855838819" sldId="274"/>
            <ac:spMk id="4" creationId="{1F40FAF8-3BEE-4A90-A11D-C68762D4048E}"/>
          </ac:spMkLst>
        </pc:spChg>
        <pc:graphicFrameChg chg="modGraphic">
          <ac:chgData name="Santos de Almeida, Ana Julia" userId="0c447748-8ede-40db-ada9-067062f9bd2f" providerId="ADAL" clId="{DA692B68-ABEE-4F49-A783-573269C610F9}" dt="2026-04-02T20:13:09.889" v="398" actId="20577"/>
          <ac:graphicFrameMkLst>
            <pc:docMk/>
            <pc:sldMk cId="3855838819" sldId="274"/>
            <ac:graphicFrameMk id="3" creationId="{53073624-6BD3-48E6-8EBC-DF93FF528F21}"/>
          </ac:graphicFrameMkLst>
        </pc:graphicFrameChg>
      </pc:sldChg>
      <pc:sldChg chg="modSp mod">
        <pc:chgData name="Santos de Almeida, Ana Julia" userId="0c447748-8ede-40db-ada9-067062f9bd2f" providerId="ADAL" clId="{DA692B68-ABEE-4F49-A783-573269C610F9}" dt="2026-03-26T16:24:48.244" v="0" actId="207"/>
        <pc:sldMkLst>
          <pc:docMk/>
          <pc:sldMk cId="2965867473" sldId="275"/>
        </pc:sldMkLst>
        <pc:spChg chg="mod">
          <ac:chgData name="Santos de Almeida, Ana Julia" userId="0c447748-8ede-40db-ada9-067062f9bd2f" providerId="ADAL" clId="{DA692B68-ABEE-4F49-A783-573269C610F9}" dt="2026-03-26T16:24:48.244" v="0" actId="207"/>
          <ac:spMkLst>
            <pc:docMk/>
            <pc:sldMk cId="2965867473" sldId="275"/>
            <ac:spMk id="129" creationId="{430F5758-D570-6A18-392E-50CB858EA3D8}"/>
          </ac:spMkLst>
        </pc:spChg>
      </pc:sldChg>
      <pc:sldChg chg="modSp mod modClrScheme chgLayout">
        <pc:chgData name="Santos de Almeida, Ana Julia" userId="0c447748-8ede-40db-ada9-067062f9bd2f" providerId="ADAL" clId="{DA692B68-ABEE-4F49-A783-573269C610F9}" dt="2026-04-02T20:09:53.339" v="350" actId="207"/>
        <pc:sldMkLst>
          <pc:docMk/>
          <pc:sldMk cId="2101807072" sldId="276"/>
        </pc:sldMkLst>
        <pc:spChg chg="mod">
          <ac:chgData name="Santos de Almeida, Ana Julia" userId="0c447748-8ede-40db-ada9-067062f9bd2f" providerId="ADAL" clId="{DA692B68-ABEE-4F49-A783-573269C610F9}" dt="2026-04-02T20:09:53.339" v="350" actId="207"/>
          <ac:spMkLst>
            <pc:docMk/>
            <pc:sldMk cId="2101807072" sldId="276"/>
            <ac:spMk id="5" creationId="{A5981A40-28C6-2405-D88C-9F032B809904}"/>
          </ac:spMkLst>
        </pc:spChg>
        <pc:spChg chg="mod">
          <ac:chgData name="Santos de Almeida, Ana Julia" userId="0c447748-8ede-40db-ada9-067062f9bd2f" providerId="ADAL" clId="{DA692B68-ABEE-4F49-A783-573269C610F9}" dt="2026-03-27T20:59:18.603" v="97" actId="207"/>
          <ac:spMkLst>
            <pc:docMk/>
            <pc:sldMk cId="2101807072" sldId="276"/>
            <ac:spMk id="138" creationId="{1B306B9D-1487-400D-E1F8-E4D2A65B605B}"/>
          </ac:spMkLst>
        </pc:spChg>
      </pc:sldChg>
      <pc:sldChg chg="modSp mod">
        <pc:chgData name="Santos de Almeida, Ana Julia" userId="0c447748-8ede-40db-ada9-067062f9bd2f" providerId="ADAL" clId="{DA692B68-ABEE-4F49-A783-573269C610F9}" dt="2026-03-26T16:26:22.969" v="2" actId="207"/>
        <pc:sldMkLst>
          <pc:docMk/>
          <pc:sldMk cId="3167490201" sldId="277"/>
        </pc:sldMkLst>
        <pc:spChg chg="mod">
          <ac:chgData name="Santos de Almeida, Ana Julia" userId="0c447748-8ede-40db-ada9-067062f9bd2f" providerId="ADAL" clId="{DA692B68-ABEE-4F49-A783-573269C610F9}" dt="2026-03-26T16:26:22.969" v="2" actId="207"/>
          <ac:spMkLst>
            <pc:docMk/>
            <pc:sldMk cId="3167490201" sldId="277"/>
            <ac:spMk id="129" creationId="{72D4FECC-76FB-E931-D42B-2CD6706E993D}"/>
          </ac:spMkLst>
        </pc:spChg>
      </pc:sldChg>
      <pc:sldChg chg="addSp modSp mod modClrScheme chgLayout">
        <pc:chgData name="Santos de Almeida, Ana Julia" userId="0c447748-8ede-40db-ada9-067062f9bd2f" providerId="ADAL" clId="{DA692B68-ABEE-4F49-A783-573269C610F9}" dt="2026-04-02T20:16:22.517" v="426" actId="947"/>
        <pc:sldMkLst>
          <pc:docMk/>
          <pc:sldMk cId="283985273" sldId="278"/>
        </pc:sldMkLst>
        <pc:spChg chg="mod">
          <ac:chgData name="Santos de Almeida, Ana Julia" userId="0c447748-8ede-40db-ada9-067062f9bd2f" providerId="ADAL" clId="{DA692B68-ABEE-4F49-A783-573269C610F9}" dt="2026-04-02T12:17:06.716" v="311" actId="1076"/>
          <ac:spMkLst>
            <pc:docMk/>
            <pc:sldMk cId="283985273" sldId="278"/>
            <ac:spMk id="3" creationId="{3B31149F-6CA2-6199-A9B8-CF0763BA55E7}"/>
          </ac:spMkLst>
        </pc:spChg>
        <pc:spChg chg="mod">
          <ac:chgData name="Santos de Almeida, Ana Julia" userId="0c447748-8ede-40db-ada9-067062f9bd2f" providerId="ADAL" clId="{DA692B68-ABEE-4F49-A783-573269C610F9}" dt="2026-04-02T20:16:22.517" v="426" actId="947"/>
          <ac:spMkLst>
            <pc:docMk/>
            <pc:sldMk cId="283985273" sldId="278"/>
            <ac:spMk id="138" creationId="{2DA76F87-AFD2-2D72-A3E3-FB066AF34BF1}"/>
          </ac:spMkLst>
        </pc:spChg>
        <pc:spChg chg="mod">
          <ac:chgData name="Santos de Almeida, Ana Julia" userId="0c447748-8ede-40db-ada9-067062f9bd2f" providerId="ADAL" clId="{DA692B68-ABEE-4F49-A783-573269C610F9}" dt="2026-04-02T20:13:31.545" v="400" actId="20577"/>
          <ac:spMkLst>
            <pc:docMk/>
            <pc:sldMk cId="283985273" sldId="278"/>
            <ac:spMk id="139" creationId="{FF2888F6-4D7F-EE09-7FB6-8486A834DC8C}"/>
          </ac:spMkLst>
        </pc:spChg>
        <pc:graphicFrameChg chg="add mod">
          <ac:chgData name="Santos de Almeida, Ana Julia" userId="0c447748-8ede-40db-ada9-067062f9bd2f" providerId="ADAL" clId="{DA692B68-ABEE-4F49-A783-573269C610F9}" dt="2026-04-02T12:16:42.921" v="304"/>
          <ac:graphicFrameMkLst>
            <pc:docMk/>
            <pc:sldMk cId="283985273" sldId="278"/>
            <ac:graphicFrameMk id="2" creationId="{49EB0BDD-EF81-FE7A-7835-17D9E51A829B}"/>
          </ac:graphicFrameMkLst>
        </pc:graphicFrameChg>
      </pc:sldChg>
      <pc:sldChg chg="delSp modSp mod">
        <pc:chgData name="Santos de Almeida, Ana Julia" userId="0c447748-8ede-40db-ada9-067062f9bd2f" providerId="ADAL" clId="{DA692B68-ABEE-4F49-A783-573269C610F9}" dt="2026-04-02T20:16:46.132" v="429" actId="20577"/>
        <pc:sldMkLst>
          <pc:docMk/>
          <pc:sldMk cId="1798984649" sldId="280"/>
        </pc:sldMkLst>
        <pc:spChg chg="mod">
          <ac:chgData name="Santos de Almeida, Ana Julia" userId="0c447748-8ede-40db-ada9-067062f9bd2f" providerId="ADAL" clId="{DA692B68-ABEE-4F49-A783-573269C610F9}" dt="2026-04-02T12:02:25.722" v="263" actId="255"/>
          <ac:spMkLst>
            <pc:docMk/>
            <pc:sldMk cId="1798984649" sldId="280"/>
            <ac:spMk id="2" creationId="{6016FB95-F321-EE46-1E67-8D010E60D10C}"/>
          </ac:spMkLst>
        </pc:spChg>
        <pc:spChg chg="mod">
          <ac:chgData name="Santos de Almeida, Ana Julia" userId="0c447748-8ede-40db-ada9-067062f9bd2f" providerId="ADAL" clId="{DA692B68-ABEE-4F49-A783-573269C610F9}" dt="2026-03-27T20:27:36.968" v="83" actId="1076"/>
          <ac:spMkLst>
            <pc:docMk/>
            <pc:sldMk cId="1798984649" sldId="280"/>
            <ac:spMk id="142" creationId="{CB32BE25-A4F3-153C-5D03-F6A85259E6F0}"/>
          </ac:spMkLst>
        </pc:spChg>
        <pc:spChg chg="mod">
          <ac:chgData name="Santos de Almeida, Ana Julia" userId="0c447748-8ede-40db-ada9-067062f9bd2f" providerId="ADAL" clId="{DA692B68-ABEE-4F49-A783-573269C610F9}" dt="2026-03-27T20:27:36.968" v="83" actId="1076"/>
          <ac:spMkLst>
            <pc:docMk/>
            <pc:sldMk cId="1798984649" sldId="280"/>
            <ac:spMk id="147" creationId="{E41E8D2F-0256-8876-1121-5028071446AD}"/>
          </ac:spMkLst>
        </pc:spChg>
        <pc:spChg chg="mod">
          <ac:chgData name="Santos de Almeida, Ana Julia" userId="0c447748-8ede-40db-ada9-067062f9bd2f" providerId="ADAL" clId="{DA692B68-ABEE-4F49-A783-573269C610F9}" dt="2026-03-27T20:27:36.968" v="83" actId="1076"/>
          <ac:spMkLst>
            <pc:docMk/>
            <pc:sldMk cId="1798984649" sldId="280"/>
            <ac:spMk id="148" creationId="{E4238750-F991-E1A3-D072-4235F8203281}"/>
          </ac:spMkLst>
        </pc:spChg>
        <pc:spChg chg="mod">
          <ac:chgData name="Santos de Almeida, Ana Julia" userId="0c447748-8ede-40db-ada9-067062f9bd2f" providerId="ADAL" clId="{DA692B68-ABEE-4F49-A783-573269C610F9}" dt="2026-03-27T20:27:36.968" v="83" actId="1076"/>
          <ac:spMkLst>
            <pc:docMk/>
            <pc:sldMk cId="1798984649" sldId="280"/>
            <ac:spMk id="149" creationId="{71E8BB80-53C2-4CFE-BCEE-8B4F90F61F90}"/>
          </ac:spMkLst>
        </pc:spChg>
        <pc:spChg chg="mod">
          <ac:chgData name="Santos de Almeida, Ana Julia" userId="0c447748-8ede-40db-ada9-067062f9bd2f" providerId="ADAL" clId="{DA692B68-ABEE-4F49-A783-573269C610F9}" dt="2026-04-02T20:16:46.132" v="429" actId="20577"/>
          <ac:spMkLst>
            <pc:docMk/>
            <pc:sldMk cId="1798984649" sldId="280"/>
            <ac:spMk id="150" creationId="{BA8B1246-73D7-C9BA-16DF-42DE73D3E664}"/>
          </ac:spMkLst>
        </pc:spChg>
      </pc:sldChg>
      <pc:sldChg chg="delSp modSp mod">
        <pc:chgData name="Santos de Almeida, Ana Julia" userId="0c447748-8ede-40db-ada9-067062f9bd2f" providerId="ADAL" clId="{DA692B68-ABEE-4F49-A783-573269C610F9}" dt="2026-03-27T20:27:54.850" v="86" actId="1076"/>
        <pc:sldMkLst>
          <pc:docMk/>
          <pc:sldMk cId="3151563391" sldId="281"/>
        </pc:sldMkLst>
        <pc:spChg chg="mod">
          <ac:chgData name="Santos de Almeida, Ana Julia" userId="0c447748-8ede-40db-ada9-067062f9bd2f" providerId="ADAL" clId="{DA692B68-ABEE-4F49-A783-573269C610F9}" dt="2026-03-27T20:27:54.850" v="86" actId="1076"/>
          <ac:spMkLst>
            <pc:docMk/>
            <pc:sldMk cId="3151563391" sldId="281"/>
            <ac:spMk id="4" creationId="{4E319AF4-BD22-3A29-2211-387901DE9DFA}"/>
          </ac:spMkLst>
        </pc:spChg>
        <pc:spChg chg="mod">
          <ac:chgData name="Santos de Almeida, Ana Julia" userId="0c447748-8ede-40db-ada9-067062f9bd2f" providerId="ADAL" clId="{DA692B68-ABEE-4F49-A783-573269C610F9}" dt="2026-03-27T20:27:52.018" v="85" actId="1076"/>
          <ac:spMkLst>
            <pc:docMk/>
            <pc:sldMk cId="3151563391" sldId="281"/>
            <ac:spMk id="142" creationId="{36E6EB91-C7E0-3D76-178C-4C78BE33021D}"/>
          </ac:spMkLst>
        </pc:spChg>
        <pc:spChg chg="mod">
          <ac:chgData name="Santos de Almeida, Ana Julia" userId="0c447748-8ede-40db-ada9-067062f9bd2f" providerId="ADAL" clId="{DA692B68-ABEE-4F49-A783-573269C610F9}" dt="2026-03-27T20:27:52.018" v="85" actId="1076"/>
          <ac:spMkLst>
            <pc:docMk/>
            <pc:sldMk cId="3151563391" sldId="281"/>
            <ac:spMk id="147" creationId="{F9A5CFB9-65A5-CC6F-936E-F0AE0AE8C8FC}"/>
          </ac:spMkLst>
        </pc:spChg>
        <pc:spChg chg="mod">
          <ac:chgData name="Santos de Almeida, Ana Julia" userId="0c447748-8ede-40db-ada9-067062f9bd2f" providerId="ADAL" clId="{DA692B68-ABEE-4F49-A783-573269C610F9}" dt="2026-03-27T20:27:52.018" v="85" actId="1076"/>
          <ac:spMkLst>
            <pc:docMk/>
            <pc:sldMk cId="3151563391" sldId="281"/>
            <ac:spMk id="148" creationId="{383700A1-690A-5776-CF62-AB9E6D28F22F}"/>
          </ac:spMkLst>
        </pc:spChg>
        <pc:spChg chg="mod">
          <ac:chgData name="Santos de Almeida, Ana Julia" userId="0c447748-8ede-40db-ada9-067062f9bd2f" providerId="ADAL" clId="{DA692B68-ABEE-4F49-A783-573269C610F9}" dt="2026-03-27T20:27:52.018" v="85" actId="1076"/>
          <ac:spMkLst>
            <pc:docMk/>
            <pc:sldMk cId="3151563391" sldId="281"/>
            <ac:spMk id="149" creationId="{AE8F02AA-F172-7468-A818-0F7453B7F32D}"/>
          </ac:spMkLst>
        </pc:spChg>
      </pc:sldChg>
      <pc:sldChg chg="del mod modClrScheme chgLayout">
        <pc:chgData name="Santos de Almeida, Ana Julia" userId="0c447748-8ede-40db-ada9-067062f9bd2f" providerId="ADAL" clId="{DA692B68-ABEE-4F49-A783-573269C610F9}" dt="2026-04-02T20:17:07.246" v="433" actId="2696"/>
        <pc:sldMkLst>
          <pc:docMk/>
          <pc:sldMk cId="2762196258" sldId="282"/>
        </pc:sldMkLst>
      </pc:sldChg>
    </pc:docChg>
  </pc:docChgLst>
  <pc:docChgLst>
    <pc:chgData name="Militao Lima Ferreira, Brendha Victoria" userId="0db7fd7f-d45f-4f91-a86a-c62e2655f358" providerId="ADAL" clId="{9637BB88-41ED-4B10-A022-AFC30DC5925E}"/>
    <pc:docChg chg="undo custSel mod addSld delSld modSld">
      <pc:chgData name="Militao Lima Ferreira, Brendha Victoria" userId="0db7fd7f-d45f-4f91-a86a-c62e2655f358" providerId="ADAL" clId="{9637BB88-41ED-4B10-A022-AFC30DC5925E}" dt="2026-03-23T12:57:06.190" v="857" actId="207"/>
      <pc:docMkLst>
        <pc:docMk/>
      </pc:docMkLst>
      <pc:sldChg chg="modSp mod">
        <pc:chgData name="Militao Lima Ferreira, Brendha Victoria" userId="0db7fd7f-d45f-4f91-a86a-c62e2655f358" providerId="ADAL" clId="{9637BB88-41ED-4B10-A022-AFC30DC5925E}" dt="2026-03-23T12:25:11.334" v="394" actId="20577"/>
        <pc:sldMkLst>
          <pc:docMk/>
          <pc:sldMk cId="0" sldId="256"/>
        </pc:sldMkLst>
        <pc:spChg chg="mod">
          <ac:chgData name="Militao Lima Ferreira, Brendha Victoria" userId="0db7fd7f-d45f-4f91-a86a-c62e2655f358" providerId="ADAL" clId="{9637BB88-41ED-4B10-A022-AFC30DC5925E}" dt="2026-03-23T12:25:11.334" v="394" actId="20577"/>
          <ac:spMkLst>
            <pc:docMk/>
            <pc:sldMk cId="0" sldId="256"/>
            <ac:spMk id="29" creationId="{00000000-0000-0000-0000-000000000000}"/>
          </ac:spMkLst>
        </pc:spChg>
      </pc:sldChg>
      <pc:sldChg chg="addSp modSp mod">
        <pc:chgData name="Militao Lima Ferreira, Brendha Victoria" userId="0db7fd7f-d45f-4f91-a86a-c62e2655f358" providerId="ADAL" clId="{9637BB88-41ED-4B10-A022-AFC30DC5925E}" dt="2026-03-23T12:41:15.825" v="486" actId="1076"/>
        <pc:sldMkLst>
          <pc:docMk/>
          <pc:sldMk cId="0" sldId="257"/>
        </pc:sldMkLst>
        <pc:spChg chg="add mod">
          <ac:chgData name="Militao Lima Ferreira, Brendha Victoria" userId="0db7fd7f-d45f-4f91-a86a-c62e2655f358" providerId="ADAL" clId="{9637BB88-41ED-4B10-A022-AFC30DC5925E}" dt="2026-03-23T11:59:07.991" v="107" actId="34135"/>
          <ac:spMkLst>
            <pc:docMk/>
            <pc:sldMk cId="0" sldId="257"/>
            <ac:spMk id="3" creationId="{4DE5F988-6901-A961-CB86-78520A3D728D}"/>
          </ac:spMkLst>
        </pc:spChg>
        <pc:spChg chg="mod">
          <ac:chgData name="Militao Lima Ferreira, Brendha Victoria" userId="0db7fd7f-d45f-4f91-a86a-c62e2655f358" providerId="ADAL" clId="{9637BB88-41ED-4B10-A022-AFC30DC5925E}" dt="2026-03-23T12:41:15.825" v="486" actId="1076"/>
          <ac:spMkLst>
            <pc:docMk/>
            <pc:sldMk cId="0" sldId="257"/>
            <ac:spMk id="4" creationId="{C20E02A1-3FBD-E122-6965-F46573BBC32A}"/>
          </ac:spMkLst>
        </pc:spChg>
        <pc:spChg chg="mod">
          <ac:chgData name="Militao Lima Ferreira, Brendha Victoria" userId="0db7fd7f-d45f-4f91-a86a-c62e2655f358" providerId="ADAL" clId="{9637BB88-41ED-4B10-A022-AFC30DC5925E}" dt="2026-03-23T11:58:46.182" v="102" actId="14100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23T11:52:26.214" v="76" actId="57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23T11:57:22.337" v="88" actId="1076"/>
          <ac:spMkLst>
            <pc:docMk/>
            <pc:sldMk cId="0" sldId="257"/>
            <ac:spMk id="133" creationId="{00000000-0000-0000-0000-000000000000}"/>
          </ac:spMkLst>
        </pc:spChg>
        <pc:picChg chg="mod">
          <ac:chgData name="Militao Lima Ferreira, Brendha Victoria" userId="0db7fd7f-d45f-4f91-a86a-c62e2655f358" providerId="ADAL" clId="{9637BB88-41ED-4B10-A022-AFC30DC5925E}" dt="2026-03-23T11:57:16.490" v="87" actId="1076"/>
          <ac:picMkLst>
            <pc:docMk/>
            <pc:sldMk cId="0" sldId="257"/>
            <ac:picMk id="2" creationId="{3A8DCD5A-6331-E77D-F06D-CEC8685F7B42}"/>
          </ac:picMkLst>
        </pc:picChg>
      </pc:sldChg>
      <pc:sldChg chg="modSp mod">
        <pc:chgData name="Militao Lima Ferreira, Brendha Victoria" userId="0db7fd7f-d45f-4f91-a86a-c62e2655f358" providerId="ADAL" clId="{9637BB88-41ED-4B10-A022-AFC30DC5925E}" dt="2026-03-23T11:59:27.052" v="113" actId="1076"/>
        <pc:sldMkLst>
          <pc:docMk/>
          <pc:sldMk cId="0" sldId="258"/>
        </pc:sldMkLst>
        <pc:spChg chg="mod">
          <ac:chgData name="Militao Lima Ferreira, Brendha Victoria" userId="0db7fd7f-d45f-4f91-a86a-c62e2655f358" providerId="ADAL" clId="{9637BB88-41ED-4B10-A022-AFC30DC5925E}" dt="2026-03-23T11:59:27.052" v="113" actId="1076"/>
          <ac:spMkLst>
            <pc:docMk/>
            <pc:sldMk cId="0" sldId="258"/>
            <ac:spMk id="2" creationId="{9026A6A7-C194-D50A-651E-536A53266285}"/>
          </ac:spMkLst>
        </pc:spChg>
        <pc:spChg chg="mod">
          <ac:chgData name="Militao Lima Ferreira, Brendha Victoria" userId="0db7fd7f-d45f-4f91-a86a-c62e2655f358" providerId="ADAL" clId="{9637BB88-41ED-4B10-A022-AFC30DC5925E}" dt="2026-03-23T11:59:17.051" v="109" actId="57"/>
          <ac:spMkLst>
            <pc:docMk/>
            <pc:sldMk cId="0" sldId="258"/>
            <ac:spMk id="139" creationId="{00000000-0000-0000-0000-000000000000}"/>
          </ac:spMkLst>
        </pc:spChg>
      </pc:sldChg>
      <pc:sldChg chg="modSp mod">
        <pc:chgData name="Militao Lima Ferreira, Brendha Victoria" userId="0db7fd7f-d45f-4f91-a86a-c62e2655f358" providerId="ADAL" clId="{9637BB88-41ED-4B10-A022-AFC30DC5925E}" dt="2026-03-23T12:43:06.834" v="487" actId="108"/>
        <pc:sldMkLst>
          <pc:docMk/>
          <pc:sldMk cId="0" sldId="263"/>
        </pc:sldMkLst>
        <pc:spChg chg="mod">
          <ac:chgData name="Militao Lima Ferreira, Brendha Victoria" userId="0db7fd7f-d45f-4f91-a86a-c62e2655f358" providerId="ADAL" clId="{9637BB88-41ED-4B10-A022-AFC30DC5925E}" dt="2026-03-23T12:43:06.834" v="487" actId="108"/>
          <ac:spMkLst>
            <pc:docMk/>
            <pc:sldMk cId="0" sldId="263"/>
            <ac:spMk id="2" creationId="{754E7AAC-4F28-3B42-7FE4-7E74FB6EF450}"/>
          </ac:spMkLst>
        </pc:spChg>
        <pc:spChg chg="mod">
          <ac:chgData name="Militao Lima Ferreira, Brendha Victoria" userId="0db7fd7f-d45f-4f91-a86a-c62e2655f358" providerId="ADAL" clId="{9637BB88-41ED-4B10-A022-AFC30DC5925E}" dt="2026-03-23T11:59:52.193" v="115" actId="57"/>
          <ac:spMkLst>
            <pc:docMk/>
            <pc:sldMk cId="0" sldId="263"/>
            <ac:spMk id="163" creationId="{00000000-0000-0000-0000-000000000000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23T12:57:06.190" v="857" actId="207"/>
        <pc:sldMkLst>
          <pc:docMk/>
          <pc:sldMk cId="0" sldId="266"/>
        </pc:sldMkLst>
        <pc:spChg chg="add mod">
          <ac:chgData name="Militao Lima Ferreira, Brendha Victoria" userId="0db7fd7f-d45f-4f91-a86a-c62e2655f358" providerId="ADAL" clId="{9637BB88-41ED-4B10-A022-AFC30DC5925E}" dt="2026-03-23T12:57:06.190" v="857" actId="207"/>
          <ac:spMkLst>
            <pc:docMk/>
            <pc:sldMk cId="0" sldId="266"/>
            <ac:spMk id="3" creationId="{9D0140E1-87E7-4329-26DB-7FD7C842F953}"/>
          </ac:spMkLst>
        </pc:spChg>
        <pc:spChg chg="mod">
          <ac:chgData name="Militao Lima Ferreira, Brendha Victoria" userId="0db7fd7f-d45f-4f91-a86a-c62e2655f358" providerId="ADAL" clId="{9637BB88-41ED-4B10-A022-AFC30DC5925E}" dt="2026-03-23T12:18:59.993" v="352" actId="12789"/>
          <ac:spMkLst>
            <pc:docMk/>
            <pc:sldMk cId="0" sldId="266"/>
            <ac:spMk id="120" creationId="{00000000-0000-0000-0000-000000000000}"/>
          </ac:spMkLst>
        </pc:spChg>
        <pc:spChg chg="mod">
          <ac:chgData name="Militao Lima Ferreira, Brendha Victoria" userId="0db7fd7f-d45f-4f91-a86a-c62e2655f358" providerId="ADAL" clId="{9637BB88-41ED-4B10-A022-AFC30DC5925E}" dt="2026-03-23T12:18:59.993" v="352" actId="12789"/>
          <ac:spMkLst>
            <pc:docMk/>
            <pc:sldMk cId="0" sldId="266"/>
            <ac:spMk id="121" creationId="{00000000-0000-0000-0000-000000000000}"/>
          </ac:spMkLst>
        </pc:spChg>
      </pc:sldChg>
      <pc:sldChg chg="modSp mod">
        <pc:chgData name="Militao Lima Ferreira, Brendha Victoria" userId="0db7fd7f-d45f-4f91-a86a-c62e2655f358" providerId="ADAL" clId="{9637BB88-41ED-4B10-A022-AFC30DC5925E}" dt="2026-03-23T12:00:28.107" v="123" actId="20577"/>
        <pc:sldMkLst>
          <pc:docMk/>
          <pc:sldMk cId="267926648" sldId="267"/>
        </pc:sldMkLst>
        <pc:spChg chg="mod">
          <ac:chgData name="Militao Lima Ferreira, Brendha Victoria" userId="0db7fd7f-d45f-4f91-a86a-c62e2655f358" providerId="ADAL" clId="{9637BB88-41ED-4B10-A022-AFC30DC5925E}" dt="2026-03-23T12:00:28.107" v="123" actId="20577"/>
          <ac:spMkLst>
            <pc:docMk/>
            <pc:sldMk cId="267926648" sldId="267"/>
            <ac:spMk id="2" creationId="{EE4491F2-1BEC-2383-D08B-AD7E503C1D7F}"/>
          </ac:spMkLst>
        </pc:spChg>
        <pc:spChg chg="mod">
          <ac:chgData name="Militao Lima Ferreira, Brendha Victoria" userId="0db7fd7f-d45f-4f91-a86a-c62e2655f358" providerId="ADAL" clId="{9637BB88-41ED-4B10-A022-AFC30DC5925E}" dt="2026-03-23T12:00:24.194" v="120" actId="57"/>
          <ac:spMkLst>
            <pc:docMk/>
            <pc:sldMk cId="267926648" sldId="267"/>
            <ac:spMk id="163" creationId="{CC8E1466-70EF-2C79-8786-C002E56D303A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23T12:18:06.802" v="342" actId="57"/>
        <pc:sldMkLst>
          <pc:docMk/>
          <pc:sldMk cId="1362188131" sldId="270"/>
        </pc:sldMkLst>
        <pc:spChg chg="add mod">
          <ac:chgData name="Militao Lima Ferreira, Brendha Victoria" userId="0db7fd7f-d45f-4f91-a86a-c62e2655f358" providerId="ADAL" clId="{9637BB88-41ED-4B10-A022-AFC30DC5925E}" dt="2026-03-23T12:17:59.700" v="339" actId="14100"/>
          <ac:spMkLst>
            <pc:docMk/>
            <pc:sldMk cId="1362188131" sldId="270"/>
            <ac:spMk id="5" creationId="{1FDED1C9-7455-834B-5842-86F43AA0CCF4}"/>
          </ac:spMkLst>
        </pc:spChg>
        <pc:spChg chg="mod">
          <ac:chgData name="Militao Lima Ferreira, Brendha Victoria" userId="0db7fd7f-d45f-4f91-a86a-c62e2655f358" providerId="ADAL" clId="{9637BB88-41ED-4B10-A022-AFC30DC5925E}" dt="2026-03-23T12:18:06.802" v="342" actId="57"/>
          <ac:spMkLst>
            <pc:docMk/>
            <pc:sldMk cId="1362188131" sldId="270"/>
            <ac:spMk id="100" creationId="{0D4275CE-5841-0DE5-F9B5-2BE0B92CCCA6}"/>
          </ac:spMkLst>
        </pc:spChg>
      </pc:sldChg>
      <pc:sldChg chg="modSp mod">
        <pc:chgData name="Militao Lima Ferreira, Brendha Victoria" userId="0db7fd7f-d45f-4f91-a86a-c62e2655f358" providerId="ADAL" clId="{9637BB88-41ED-4B10-A022-AFC30DC5925E}" dt="2026-03-23T12:49:25.580" v="496" actId="14100"/>
        <pc:sldMkLst>
          <pc:docMk/>
          <pc:sldMk cId="1840755933" sldId="271"/>
        </pc:sldMkLst>
        <pc:cxnChg chg="mod">
          <ac:chgData name="Militao Lima Ferreira, Brendha Victoria" userId="0db7fd7f-d45f-4f91-a86a-c62e2655f358" providerId="ADAL" clId="{9637BB88-41ED-4B10-A022-AFC30DC5925E}" dt="2026-03-23T12:49:25.580" v="496" actId="14100"/>
          <ac:cxnSpMkLst>
            <pc:docMk/>
            <pc:sldMk cId="1840755933" sldId="271"/>
            <ac:cxnSpMk id="156" creationId="{768C65C1-8669-FB91-B16E-7089F0813DF7}"/>
          </ac:cxnSpMkLst>
        </pc:cxnChg>
      </pc:sldChg>
      <pc:sldChg chg="addSp delSp modSp mod">
        <pc:chgData name="Militao Lima Ferreira, Brendha Victoria" userId="0db7fd7f-d45f-4f91-a86a-c62e2655f358" providerId="ADAL" clId="{9637BB88-41ED-4B10-A022-AFC30DC5925E}" dt="2026-03-23T12:46:56.264" v="494"/>
        <pc:sldMkLst>
          <pc:docMk/>
          <pc:sldMk cId="1372338683" sldId="273"/>
        </pc:sldMkLst>
        <pc:spChg chg="add mod">
          <ac:chgData name="Militao Lima Ferreira, Brendha Victoria" userId="0db7fd7f-d45f-4f91-a86a-c62e2655f358" providerId="ADAL" clId="{9637BB88-41ED-4B10-A022-AFC30DC5925E}" dt="2026-03-23T12:46:56.264" v="494"/>
          <ac:spMkLst>
            <pc:docMk/>
            <pc:sldMk cId="1372338683" sldId="273"/>
            <ac:spMk id="4" creationId="{757AE007-453F-6BE3-ECEC-9B331B00FF31}"/>
          </ac:spMkLst>
        </pc:spChg>
        <pc:spChg chg="mod">
          <ac:chgData name="Militao Lima Ferreira, Brendha Victoria" userId="0db7fd7f-d45f-4f91-a86a-c62e2655f358" providerId="ADAL" clId="{9637BB88-41ED-4B10-A022-AFC30DC5925E}" dt="2026-03-23T12:12:15.659" v="225" actId="404"/>
          <ac:spMkLst>
            <pc:docMk/>
            <pc:sldMk cId="1372338683" sldId="273"/>
            <ac:spMk id="166" creationId="{3395994F-89D3-0FEC-2BC0-99A57E079B63}"/>
          </ac:spMkLst>
        </pc:spChg>
        <pc:spChg chg="mod">
          <ac:chgData name="Militao Lima Ferreira, Brendha Victoria" userId="0db7fd7f-d45f-4f91-a86a-c62e2655f358" providerId="ADAL" clId="{9637BB88-41ED-4B10-A022-AFC30DC5925E}" dt="2026-03-23T12:10:33.470" v="218" actId="6549"/>
          <ac:spMkLst>
            <pc:docMk/>
            <pc:sldMk cId="1372338683" sldId="273"/>
            <ac:spMk id="169" creationId="{1426919F-00B3-4787-83B6-4F9DB18AC9C2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23T12:46:32.841" v="492" actId="113"/>
        <pc:sldMkLst>
          <pc:docMk/>
          <pc:sldMk cId="3855838819" sldId="274"/>
        </pc:sldMkLst>
        <pc:spChg chg="add mod">
          <ac:chgData name="Militao Lima Ferreira, Brendha Victoria" userId="0db7fd7f-d45f-4f91-a86a-c62e2655f358" providerId="ADAL" clId="{9637BB88-41ED-4B10-A022-AFC30DC5925E}" dt="2026-03-23T12:04:08.688" v="163" actId="20577"/>
          <ac:spMkLst>
            <pc:docMk/>
            <pc:sldMk cId="3855838819" sldId="274"/>
            <ac:spMk id="2" creationId="{C6C1418F-3798-09A9-C84F-50C211FEB05F}"/>
          </ac:spMkLst>
        </pc:spChg>
        <pc:spChg chg="mod">
          <ac:chgData name="Militao Lima Ferreira, Brendha Victoria" userId="0db7fd7f-d45f-4f91-a86a-c62e2655f358" providerId="ADAL" clId="{9637BB88-41ED-4B10-A022-AFC30DC5925E}" dt="2026-03-23T12:08:23.078" v="186" actId="404"/>
          <ac:spMkLst>
            <pc:docMk/>
            <pc:sldMk cId="3855838819" sldId="274"/>
            <ac:spMk id="4" creationId="{1F40FAF8-3BEE-4A90-A11D-C68762D4048E}"/>
          </ac:spMkLst>
        </pc:spChg>
        <pc:spChg chg="add mod">
          <ac:chgData name="Militao Lima Ferreira, Brendha Victoria" userId="0db7fd7f-d45f-4f91-a86a-c62e2655f358" providerId="ADAL" clId="{9637BB88-41ED-4B10-A022-AFC30DC5925E}" dt="2026-03-23T12:46:32.841" v="492" actId="113"/>
          <ac:spMkLst>
            <pc:docMk/>
            <pc:sldMk cId="3855838819" sldId="274"/>
            <ac:spMk id="7" creationId="{E2E1D48A-B0E6-4F7B-ED2B-1D43F5E1CE2C}"/>
          </ac:spMkLst>
        </pc:spChg>
        <pc:graphicFrameChg chg="modGraphic">
          <ac:chgData name="Militao Lima Ferreira, Brendha Victoria" userId="0db7fd7f-d45f-4f91-a86a-c62e2655f358" providerId="ADAL" clId="{9637BB88-41ED-4B10-A022-AFC30DC5925E}" dt="2026-03-23T12:02:46.757" v="128" actId="20577"/>
          <ac:graphicFrameMkLst>
            <pc:docMk/>
            <pc:sldMk cId="3855838819" sldId="274"/>
            <ac:graphicFrameMk id="3" creationId="{53073624-6BD3-48E6-8EBC-DF93FF528F21}"/>
          </ac:graphicFrameMkLst>
        </pc:graphicFrameChg>
      </pc:sldChg>
      <pc:sldChg chg="addSp modSp mod">
        <pc:chgData name="Militao Lima Ferreira, Brendha Victoria" userId="0db7fd7f-d45f-4f91-a86a-c62e2655f358" providerId="ADAL" clId="{9637BB88-41ED-4B10-A022-AFC30DC5925E}" dt="2026-03-23T11:50:17.663" v="53" actId="1076"/>
        <pc:sldMkLst>
          <pc:docMk/>
          <pc:sldMk cId="2965867473" sldId="275"/>
        </pc:sldMkLst>
        <pc:spChg chg="add mod">
          <ac:chgData name="Militao Lima Ferreira, Brendha Victoria" userId="0db7fd7f-d45f-4f91-a86a-c62e2655f358" providerId="ADAL" clId="{9637BB88-41ED-4B10-A022-AFC30DC5925E}" dt="2026-03-23T11:50:17.663" v="53" actId="1076"/>
          <ac:spMkLst>
            <pc:docMk/>
            <pc:sldMk cId="2965867473" sldId="275"/>
            <ac:spMk id="3" creationId="{679EC30E-CBB1-7F68-F870-78BC1F3AA50A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23T12:36:30.730" v="483" actId="20577"/>
        <pc:sldMkLst>
          <pc:docMk/>
          <pc:sldMk cId="2101807072" sldId="276"/>
        </pc:sldMkLst>
        <pc:spChg chg="add mod">
          <ac:chgData name="Militao Lima Ferreira, Brendha Victoria" userId="0db7fd7f-d45f-4f91-a86a-c62e2655f358" providerId="ADAL" clId="{9637BB88-41ED-4B10-A022-AFC30DC5925E}" dt="2026-03-23T12:36:30.730" v="483" actId="20577"/>
          <ac:spMkLst>
            <pc:docMk/>
            <pc:sldMk cId="2101807072" sldId="276"/>
            <ac:spMk id="5" creationId="{A5981A40-28C6-2405-D88C-9F032B809904}"/>
          </ac:spMkLst>
        </pc:spChg>
        <pc:spChg chg="mod">
          <ac:chgData name="Militao Lima Ferreira, Brendha Victoria" userId="0db7fd7f-d45f-4f91-a86a-c62e2655f358" providerId="ADAL" clId="{9637BB88-41ED-4B10-A022-AFC30DC5925E}" dt="2026-03-23T12:35:19.237" v="478" actId="20577"/>
          <ac:spMkLst>
            <pc:docMk/>
            <pc:sldMk cId="2101807072" sldId="276"/>
            <ac:spMk id="139" creationId="{F486D54E-B8AC-09C4-A5FA-A555DF90CED5}"/>
          </ac:spMkLst>
        </pc:spChg>
      </pc:sldChg>
      <pc:sldChg chg="modSp mod">
        <pc:chgData name="Militao Lima Ferreira, Brendha Victoria" userId="0db7fd7f-d45f-4f91-a86a-c62e2655f358" providerId="ADAL" clId="{9637BB88-41ED-4B10-A022-AFC30DC5925E}" dt="2026-03-23T12:40:42.035" v="485"/>
        <pc:sldMkLst>
          <pc:docMk/>
          <pc:sldMk cId="3167490201" sldId="277"/>
        </pc:sldMkLst>
        <pc:spChg chg="mod">
          <ac:chgData name="Militao Lima Ferreira, Brendha Victoria" userId="0db7fd7f-d45f-4f91-a86a-c62e2655f358" providerId="ADAL" clId="{9637BB88-41ED-4B10-A022-AFC30DC5925E}" dt="2026-03-23T12:40:42.035" v="485"/>
          <ac:spMkLst>
            <pc:docMk/>
            <pc:sldMk cId="3167490201" sldId="277"/>
            <ac:spMk id="3" creationId="{FF9D06DE-FB3C-2F4E-299F-8C1D91539D58}"/>
          </ac:spMkLst>
        </pc:spChg>
        <pc:spChg chg="mod">
          <ac:chgData name="Militao Lima Ferreira, Brendha Victoria" userId="0db7fd7f-d45f-4f91-a86a-c62e2655f358" providerId="ADAL" clId="{9637BB88-41ED-4B10-A022-AFC30DC5925E}" dt="2026-03-23T11:51:48.977" v="66" actId="57"/>
          <ac:spMkLst>
            <pc:docMk/>
            <pc:sldMk cId="3167490201" sldId="277"/>
            <ac:spMk id="131" creationId="{3A6A9E5D-EF33-48B9-0D1C-1D435A6AB1FB}"/>
          </ac:spMkLst>
        </pc:spChg>
      </pc:sldChg>
      <pc:sldChg chg="modSp mod">
        <pc:chgData name="Militao Lima Ferreira, Brendha Victoria" userId="0db7fd7f-d45f-4f91-a86a-c62e2655f358" providerId="ADAL" clId="{9637BB88-41ED-4B10-A022-AFC30DC5925E}" dt="2026-03-23T12:12:41.065" v="231" actId="20577"/>
        <pc:sldMkLst>
          <pc:docMk/>
          <pc:sldMk cId="283985273" sldId="278"/>
        </pc:sldMkLst>
        <pc:spChg chg="mod">
          <ac:chgData name="Militao Lima Ferreira, Brendha Victoria" userId="0db7fd7f-d45f-4f91-a86a-c62e2655f358" providerId="ADAL" clId="{9637BB88-41ED-4B10-A022-AFC30DC5925E}" dt="2026-03-23T12:12:41.065" v="231" actId="20577"/>
          <ac:spMkLst>
            <pc:docMk/>
            <pc:sldMk cId="283985273" sldId="278"/>
            <ac:spMk id="3" creationId="{3B31149F-6CA2-6199-A9B8-CF0763BA55E7}"/>
          </ac:spMkLst>
        </pc:spChg>
        <pc:spChg chg="mod">
          <ac:chgData name="Militao Lima Ferreira, Brendha Victoria" userId="0db7fd7f-d45f-4f91-a86a-c62e2655f358" providerId="ADAL" clId="{9637BB88-41ED-4B10-A022-AFC30DC5925E}" dt="2026-03-23T12:12:21.882" v="227" actId="57"/>
          <ac:spMkLst>
            <pc:docMk/>
            <pc:sldMk cId="283985273" sldId="278"/>
            <ac:spMk id="139" creationId="{FF2888F6-4D7F-EE09-7FB6-8486A834DC8C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23T12:24:41.250" v="385" actId="1076"/>
        <pc:sldMkLst>
          <pc:docMk/>
          <pc:sldMk cId="1300884767" sldId="279"/>
        </pc:sldMkLst>
        <pc:spChg chg="mod">
          <ac:chgData name="Militao Lima Ferreira, Brendha Victoria" userId="0db7fd7f-d45f-4f91-a86a-c62e2655f358" providerId="ADAL" clId="{9637BB88-41ED-4B10-A022-AFC30DC5925E}" dt="2026-03-23T12:12:49.501" v="232" actId="1076"/>
          <ac:spMkLst>
            <pc:docMk/>
            <pc:sldMk cId="1300884767" sldId="279"/>
            <ac:spMk id="3" creationId="{7153C8AC-21C4-C0EC-1973-B19B3C620551}"/>
          </ac:spMkLst>
        </pc:spChg>
        <pc:spChg chg="add mod">
          <ac:chgData name="Militao Lima Ferreira, Brendha Victoria" userId="0db7fd7f-d45f-4f91-a86a-c62e2655f358" providerId="ADAL" clId="{9637BB88-41ED-4B10-A022-AFC30DC5925E}" dt="2026-03-23T12:24:41.250" v="385" actId="1076"/>
          <ac:spMkLst>
            <pc:docMk/>
            <pc:sldMk cId="1300884767" sldId="279"/>
            <ac:spMk id="6" creationId="{995210F0-7D76-8A25-05A2-F8D3AE6BE53C}"/>
          </ac:spMkLst>
        </pc:spChg>
        <pc:picChg chg="mod">
          <ac:chgData name="Militao Lima Ferreira, Brendha Victoria" userId="0db7fd7f-d45f-4f91-a86a-c62e2655f358" providerId="ADAL" clId="{9637BB88-41ED-4B10-A022-AFC30DC5925E}" dt="2026-03-23T12:24:39.445" v="384" actId="1076"/>
          <ac:picMkLst>
            <pc:docMk/>
            <pc:sldMk cId="1300884767" sldId="279"/>
            <ac:picMk id="2" creationId="{23A93220-9E6A-ECED-9F06-707682AD51BF}"/>
          </ac:picMkLst>
        </pc:picChg>
      </pc:sldChg>
      <pc:sldChg chg="addSp modSp mod">
        <pc:chgData name="Militao Lima Ferreira, Brendha Victoria" userId="0db7fd7f-d45f-4f91-a86a-c62e2655f358" providerId="ADAL" clId="{9637BB88-41ED-4B10-A022-AFC30DC5925E}" dt="2026-03-23T12:16:15.340" v="297" actId="113"/>
        <pc:sldMkLst>
          <pc:docMk/>
          <pc:sldMk cId="1798984649" sldId="280"/>
        </pc:sldMkLst>
        <pc:spChg chg="mod">
          <ac:chgData name="Militao Lima Ferreira, Brendha Victoria" userId="0db7fd7f-d45f-4f91-a86a-c62e2655f358" providerId="ADAL" clId="{9637BB88-41ED-4B10-A022-AFC30DC5925E}" dt="2026-03-23T12:14:39.201" v="244" actId="1076"/>
          <ac:spMkLst>
            <pc:docMk/>
            <pc:sldMk cId="1798984649" sldId="280"/>
            <ac:spMk id="2" creationId="{6016FB95-F321-EE46-1E67-8D010E60D10C}"/>
          </ac:spMkLst>
        </pc:spChg>
        <pc:spChg chg="add mod">
          <ac:chgData name="Militao Lima Ferreira, Brendha Victoria" userId="0db7fd7f-d45f-4f91-a86a-c62e2655f358" providerId="ADAL" clId="{9637BB88-41ED-4B10-A022-AFC30DC5925E}" dt="2026-03-23T12:16:15.340" v="297" actId="113"/>
          <ac:spMkLst>
            <pc:docMk/>
            <pc:sldMk cId="1798984649" sldId="280"/>
            <ac:spMk id="3" creationId="{FA1FCFB6-BB8A-DC22-4D5A-8DDD77594032}"/>
          </ac:spMkLst>
        </pc:spChg>
        <pc:spChg chg="mod">
          <ac:chgData name="Militao Lima Ferreira, Brendha Victoria" userId="0db7fd7f-d45f-4f91-a86a-c62e2655f358" providerId="ADAL" clId="{9637BB88-41ED-4B10-A022-AFC30DC5925E}" dt="2026-03-23T12:13:49.309" v="237" actId="57"/>
          <ac:spMkLst>
            <pc:docMk/>
            <pc:sldMk cId="1798984649" sldId="280"/>
            <ac:spMk id="150" creationId="{BA8B1246-73D7-C9BA-16DF-42DE73D3E664}"/>
          </ac:spMkLst>
        </pc:spChg>
      </pc:sldChg>
      <pc:sldChg chg="addSp delSp modSp mod">
        <pc:chgData name="Militao Lima Ferreira, Brendha Victoria" userId="0db7fd7f-d45f-4f91-a86a-c62e2655f358" providerId="ADAL" clId="{9637BB88-41ED-4B10-A022-AFC30DC5925E}" dt="2026-03-23T12:17:15.502" v="336" actId="20577"/>
        <pc:sldMkLst>
          <pc:docMk/>
          <pc:sldMk cId="3151563391" sldId="281"/>
        </pc:sldMkLst>
        <pc:spChg chg="add mod">
          <ac:chgData name="Militao Lima Ferreira, Brendha Victoria" userId="0db7fd7f-d45f-4f91-a86a-c62e2655f358" providerId="ADAL" clId="{9637BB88-41ED-4B10-A022-AFC30DC5925E}" dt="2026-03-23T12:15:12.263" v="249"/>
          <ac:spMkLst>
            <pc:docMk/>
            <pc:sldMk cId="3151563391" sldId="281"/>
            <ac:spMk id="3" creationId="{F24153DA-B6CC-023B-E368-82B9BE502622}"/>
          </ac:spMkLst>
        </pc:spChg>
        <pc:spChg chg="add mod">
          <ac:chgData name="Militao Lima Ferreira, Brendha Victoria" userId="0db7fd7f-d45f-4f91-a86a-c62e2655f358" providerId="ADAL" clId="{9637BB88-41ED-4B10-A022-AFC30DC5925E}" dt="2026-03-23T12:16:59.298" v="335" actId="20577"/>
          <ac:spMkLst>
            <pc:docMk/>
            <pc:sldMk cId="3151563391" sldId="281"/>
            <ac:spMk id="4" creationId="{4E319AF4-BD22-3A29-2211-387901DE9DFA}"/>
          </ac:spMkLst>
        </pc:spChg>
        <pc:spChg chg="mod">
          <ac:chgData name="Militao Lima Ferreira, Brendha Victoria" userId="0db7fd7f-d45f-4f91-a86a-c62e2655f358" providerId="ADAL" clId="{9637BB88-41ED-4B10-A022-AFC30DC5925E}" dt="2026-03-23T12:15:02.456" v="245" actId="1076"/>
          <ac:spMkLst>
            <pc:docMk/>
            <pc:sldMk cId="3151563391" sldId="281"/>
            <ac:spMk id="142" creationId="{36E6EB91-C7E0-3D76-178C-4C78BE33021D}"/>
          </ac:spMkLst>
        </pc:spChg>
        <pc:spChg chg="mod">
          <ac:chgData name="Militao Lima Ferreira, Brendha Victoria" userId="0db7fd7f-d45f-4f91-a86a-c62e2655f358" providerId="ADAL" clId="{9637BB88-41ED-4B10-A022-AFC30DC5925E}" dt="2026-03-23T12:17:15.502" v="336" actId="20577"/>
          <ac:spMkLst>
            <pc:docMk/>
            <pc:sldMk cId="3151563391" sldId="281"/>
            <ac:spMk id="147" creationId="{F9A5CFB9-65A5-CC6F-936E-F0AE0AE8C8FC}"/>
          </ac:spMkLst>
        </pc:spChg>
        <pc:spChg chg="mod">
          <ac:chgData name="Militao Lima Ferreira, Brendha Victoria" userId="0db7fd7f-d45f-4f91-a86a-c62e2655f358" providerId="ADAL" clId="{9637BB88-41ED-4B10-A022-AFC30DC5925E}" dt="2026-03-23T12:15:02.456" v="245" actId="1076"/>
          <ac:spMkLst>
            <pc:docMk/>
            <pc:sldMk cId="3151563391" sldId="281"/>
            <ac:spMk id="148" creationId="{383700A1-690A-5776-CF62-AB9E6D28F22F}"/>
          </ac:spMkLst>
        </pc:spChg>
        <pc:spChg chg="mod">
          <ac:chgData name="Militao Lima Ferreira, Brendha Victoria" userId="0db7fd7f-d45f-4f91-a86a-c62e2655f358" providerId="ADAL" clId="{9637BB88-41ED-4B10-A022-AFC30DC5925E}" dt="2026-03-23T12:15:02.456" v="245" actId="1076"/>
          <ac:spMkLst>
            <pc:docMk/>
            <pc:sldMk cId="3151563391" sldId="281"/>
            <ac:spMk id="149" creationId="{AE8F02AA-F172-7468-A818-0F7453B7F32D}"/>
          </ac:spMkLst>
        </pc:spChg>
      </pc:sldChg>
      <pc:sldChg chg="add del mod modShow">
        <pc:chgData name="Militao Lima Ferreira, Brendha Victoria" userId="0db7fd7f-d45f-4f91-a86a-c62e2655f358" providerId="ADAL" clId="{9637BB88-41ED-4B10-A022-AFC30DC5925E}" dt="2026-03-23T12:49:15.978" v="495" actId="729"/>
        <pc:sldMkLst>
          <pc:docMk/>
          <pc:sldMk cId="2762196258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5460FD58-3670-40BA-7F8E-3094CF58D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bb4fdb0292_0_6:notes">
            <a:extLst>
              <a:ext uri="{FF2B5EF4-FFF2-40B4-BE49-F238E27FC236}">
                <a16:creationId xmlns:a16="http://schemas.microsoft.com/office/drawing/2014/main" id="{F560EF45-4A1A-73C5-3281-1165E9AA44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3bb4fdb0292_0_6:notes">
            <a:extLst>
              <a:ext uri="{FF2B5EF4-FFF2-40B4-BE49-F238E27FC236}">
                <a16:creationId xmlns:a16="http://schemas.microsoft.com/office/drawing/2014/main" id="{35843F45-66E5-D3D1-5231-A72A780180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61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2A838923-5B65-D306-6EE9-8D56DD188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bb4fdb0292_0_6:notes">
            <a:extLst>
              <a:ext uri="{FF2B5EF4-FFF2-40B4-BE49-F238E27FC236}">
                <a16:creationId xmlns:a16="http://schemas.microsoft.com/office/drawing/2014/main" id="{58813CA3-9D9C-295C-71A4-1DF7243C31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3bb4fdb0292_0_6:notes">
            <a:extLst>
              <a:ext uri="{FF2B5EF4-FFF2-40B4-BE49-F238E27FC236}">
                <a16:creationId xmlns:a16="http://schemas.microsoft.com/office/drawing/2014/main" id="{3D42B97A-1D1E-B085-DCD5-39A0AF4EE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37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6817C33-1187-4CE4-6484-1E71B641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>
            <a:extLst>
              <a:ext uri="{FF2B5EF4-FFF2-40B4-BE49-F238E27FC236}">
                <a16:creationId xmlns:a16="http://schemas.microsoft.com/office/drawing/2014/main" id="{A56FB903-69D5-C712-6AEF-A721925B6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7:notes">
            <a:extLst>
              <a:ext uri="{FF2B5EF4-FFF2-40B4-BE49-F238E27FC236}">
                <a16:creationId xmlns:a16="http://schemas.microsoft.com/office/drawing/2014/main" id="{CE4D023B-8AE7-2A87-A249-231176A4A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68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DB215B49-CF8A-2B57-3E9F-145389C3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>
            <a:extLst>
              <a:ext uri="{FF2B5EF4-FFF2-40B4-BE49-F238E27FC236}">
                <a16:creationId xmlns:a16="http://schemas.microsoft.com/office/drawing/2014/main" id="{603B1727-5571-311F-18A9-C1673A3B88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4:notes">
            <a:extLst>
              <a:ext uri="{FF2B5EF4-FFF2-40B4-BE49-F238E27FC236}">
                <a16:creationId xmlns:a16="http://schemas.microsoft.com/office/drawing/2014/main" id="{CD11B92D-6D83-78DF-129B-C59BCCB520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090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E615C0A4-28F1-826C-885D-B939EF12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C59D02B7-5412-1F5C-C395-21E55E7C3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DF1C3E7F-D163-4B8D-7FCA-CFAA001ADF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7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708F5EC4-0622-CD16-5055-5BD0BC93C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BF4727E9-4BB6-A17B-2164-00B81A8D03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82FABF65-AB2D-0FB1-1C13-9C331C03C0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4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>
          <a:extLst>
            <a:ext uri="{FF2B5EF4-FFF2-40B4-BE49-F238E27FC236}">
              <a16:creationId xmlns:a16="http://schemas.microsoft.com/office/drawing/2014/main" id="{021AD3A7-2E94-B398-09A1-58E0BCE7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>
            <a:extLst>
              <a:ext uri="{FF2B5EF4-FFF2-40B4-BE49-F238E27FC236}">
                <a16:creationId xmlns:a16="http://schemas.microsoft.com/office/drawing/2014/main" id="{4A2CAAD8-74D3-D381-B7D8-3956113785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3:notes">
            <a:extLst>
              <a:ext uri="{FF2B5EF4-FFF2-40B4-BE49-F238E27FC236}">
                <a16:creationId xmlns:a16="http://schemas.microsoft.com/office/drawing/2014/main" id="{525CAD75-5EA9-477D-4DE1-9A4A9B08C6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1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667156F0-923D-657C-3816-8EBD566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>
            <a:extLst>
              <a:ext uri="{FF2B5EF4-FFF2-40B4-BE49-F238E27FC236}">
                <a16:creationId xmlns:a16="http://schemas.microsoft.com/office/drawing/2014/main" id="{9E0048F3-0737-5BF9-66C8-A0E6335A5E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2:notes">
            <a:extLst>
              <a:ext uri="{FF2B5EF4-FFF2-40B4-BE49-F238E27FC236}">
                <a16:creationId xmlns:a16="http://schemas.microsoft.com/office/drawing/2014/main" id="{C7AE6C09-87E3-AAC6-701F-E4DCE8B4A4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20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>
          <a:extLst>
            <a:ext uri="{FF2B5EF4-FFF2-40B4-BE49-F238E27FC236}">
              <a16:creationId xmlns:a16="http://schemas.microsoft.com/office/drawing/2014/main" id="{230000BD-9042-1B74-44BD-E4D7E01D2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>
            <a:extLst>
              <a:ext uri="{FF2B5EF4-FFF2-40B4-BE49-F238E27FC236}">
                <a16:creationId xmlns:a16="http://schemas.microsoft.com/office/drawing/2014/main" id="{F84B92C5-40C2-1500-5DF8-515524D733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>
            <a:extLst>
              <a:ext uri="{FF2B5EF4-FFF2-40B4-BE49-F238E27FC236}">
                <a16:creationId xmlns:a16="http://schemas.microsoft.com/office/drawing/2014/main" id="{8153F583-0239-0371-7BAD-97259ABBD7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64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67B88C3D-AB9E-E200-DC68-BC703A702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bb4fdb0292_0_6:notes">
            <a:extLst>
              <a:ext uri="{FF2B5EF4-FFF2-40B4-BE49-F238E27FC236}">
                <a16:creationId xmlns:a16="http://schemas.microsoft.com/office/drawing/2014/main" id="{2BA1BCC5-8789-18AA-1FAB-77329142B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3bb4fdb0292_0_6:notes">
            <a:extLst>
              <a:ext uri="{FF2B5EF4-FFF2-40B4-BE49-F238E27FC236}">
                <a16:creationId xmlns:a16="http://schemas.microsoft.com/office/drawing/2014/main" id="{B72335B7-DD36-AD0C-FBF9-2AABFD0510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39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bg>
      <p:bgPr>
        <a:solidFill>
          <a:srgbClr val="3BA8F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Uma imagem contendo Logotip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917" y="5937621"/>
            <a:ext cx="1002146" cy="3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">
  <p:cSld name="2_Slide de Títu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3BA8FD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  <p:pic>
        <p:nvPicPr>
          <p:cNvPr id="14" name="Google Shape;14;p11" descr="Uma imagem contendo Ícone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915" y="5937619"/>
            <a:ext cx="1002148" cy="3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bg>
      <p:bgPr>
        <a:solidFill>
          <a:srgbClr val="A9D9D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 descr="Uma imagem contendo Logotip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917" y="5937621"/>
            <a:ext cx="1002146" cy="37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/>
        </p:nvSpPr>
        <p:spPr>
          <a:xfrm>
            <a:off x="11071410" y="549275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2026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-711200"/>
            <a:ext cx="434109" cy="434109"/>
          </a:xfrm>
          <a:prstGeom prst="rect">
            <a:avLst/>
          </a:prstGeom>
          <a:solidFill>
            <a:srgbClr val="3BA8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9"/>
          <p:cNvSpPr/>
          <p:nvPr/>
        </p:nvSpPr>
        <p:spPr>
          <a:xfrm>
            <a:off x="591127" y="-711200"/>
            <a:ext cx="434109" cy="434109"/>
          </a:xfrm>
          <a:prstGeom prst="rect">
            <a:avLst/>
          </a:prstGeom>
          <a:solidFill>
            <a:srgbClr val="A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9"/>
          <p:cNvSpPr/>
          <p:nvPr/>
        </p:nvSpPr>
        <p:spPr>
          <a:xfrm>
            <a:off x="1182254" y="-711200"/>
            <a:ext cx="434109" cy="434109"/>
          </a:xfrm>
          <a:prstGeom prst="rect">
            <a:avLst/>
          </a:prstGeom>
          <a:solidFill>
            <a:srgbClr val="CC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325">
          <p15:clr>
            <a:srgbClr val="F26B43"/>
          </p15:clr>
        </p15:guide>
        <p15:guide id="5" pos="7355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brasgo.org.br/images/pec/CNE_pdfs/01FPS20240006_Portugues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brasgo.org.br/images/pec/CNE_pdfs/01FPS20240006_Portugues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con.medicina.ufmg.br/biblioteca/imagem/393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me/pt-br/assuntos/conselhos-e-comites/cogemmev/biblioteca/prevencao-e-enfrentamento-de-quaisquer-violencias-no-trabalho/publicacoes/guia_basico_acolhimento_web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lo.br/j/sausoc/a/zsfSyPJq7ZBdGFszkY6Mbvc/?format=html&amp;lang=pt" TargetMode="External"/><Relationship Id="rId5" Type="http://schemas.openxmlformats.org/officeDocument/2006/relationships/hyperlink" Target="https://www.paho.org/sites/default/files/2023-02/saraf-dia2-port.pdf" TargetMode="Externa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0114/rbtf.v13i1.15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 descr="Ícone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228" y="1568421"/>
            <a:ext cx="4524113" cy="44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 txBox="1"/>
          <p:nvPr/>
        </p:nvSpPr>
        <p:spPr>
          <a:xfrm>
            <a:off x="4484125" y="1496694"/>
            <a:ext cx="634620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Comunicação em Saúde e Educação de Gestantes</a:t>
            </a:r>
            <a:endParaRPr dirty="0"/>
          </a:p>
        </p:txBody>
      </p:sp>
      <p:sp>
        <p:nvSpPr>
          <p:cNvPr id="28" name="Google Shape;28;p1"/>
          <p:cNvSpPr txBox="1"/>
          <p:nvPr/>
        </p:nvSpPr>
        <p:spPr>
          <a:xfrm>
            <a:off x="4484125" y="3148698"/>
            <a:ext cx="634620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bg1"/>
                </a:solidFill>
              </a:rPr>
              <a:t>Estratégias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engajamento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superação</a:t>
            </a:r>
            <a:r>
              <a:rPr lang="en-US" sz="2400" dirty="0">
                <a:solidFill>
                  <a:schemeClr val="bg1"/>
                </a:solidFill>
              </a:rPr>
              <a:t> da </a:t>
            </a:r>
            <a:r>
              <a:rPr lang="en-US" sz="2400" dirty="0" err="1">
                <a:solidFill>
                  <a:schemeClr val="bg1"/>
                </a:solidFill>
              </a:rPr>
              <a:t>hesitação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vacinal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atenção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primária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4651341" y="549275"/>
            <a:ext cx="2889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+mj-lt"/>
                <a:ea typeface="Manrope Light"/>
                <a:cs typeface="Manrope Light"/>
                <a:sym typeface="Manrope Light"/>
              </a:rPr>
              <a:t>Prof. Dr. Giuliano Dimarzio</a:t>
            </a:r>
          </a:p>
          <a:p>
            <a:pPr lvl="0" algn="ctr"/>
            <a:r>
              <a:rPr lang="pt-BR" dirty="0">
                <a:solidFill>
                  <a:schemeClr val="bg1"/>
                </a:solidFill>
                <a:latin typeface="+mj-lt"/>
              </a:rPr>
              <a:t>CRM/SP: 109.490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5454302" y="5970171"/>
            <a:ext cx="13051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Manrope Light"/>
                <a:ea typeface="Manrope Light"/>
                <a:cs typeface="Manrope Light"/>
                <a:sym typeface="Manrope Light"/>
              </a:rPr>
              <a:t>07/04/2026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F40FAF8-3BEE-4A90-A11D-C68762D4048E}"/>
              </a:ext>
            </a:extLst>
          </p:cNvPr>
          <p:cNvSpPr txBox="1"/>
          <p:nvPr/>
        </p:nvSpPr>
        <p:spPr>
          <a:xfrm>
            <a:off x="201168" y="605790"/>
            <a:ext cx="10515600" cy="1325880"/>
          </a:xfrm>
          <a:prstGeom prst="rect">
            <a:avLst/>
          </a:prstGeom>
        </p:spPr>
        <p:txBody>
          <a:bodyPr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pt-BR" sz="4800" dirty="0"/>
              <a:t>Principais Desafios  na comunicação sobre vacinação com gestantes</a:t>
            </a:r>
            <a:r>
              <a:rPr lang="pt-BR" sz="3500" baseline="30000" dirty="0"/>
              <a:t>1,2</a:t>
            </a:r>
            <a:endParaRPr lang="pt-BR" sz="4800" baseline="30000" dirty="0"/>
          </a:p>
          <a:p>
            <a:pPr>
              <a:spcAft>
                <a:spcPts val="600"/>
              </a:spcAft>
            </a:pPr>
            <a:endParaRPr lang="en-US" sz="48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3073624-6BD3-48E6-8EBC-DF93FF528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0539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ContentTable"/>
                  </p202:designTagLst>
                </p202:designPr>
              </p:ext>
            </p:extLst>
          </p:nvPr>
        </p:nvGraphicFramePr>
        <p:xfrm>
          <a:off x="282460" y="1584960"/>
          <a:ext cx="10515600" cy="48158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39617">
                  <a:extLst>
                    <a:ext uri="{9D8B030D-6E8A-4147-A177-3AD203B41FA5}">
                      <a16:colId xmlns:a16="http://schemas.microsoft.com/office/drawing/2014/main" val="626893756"/>
                    </a:ext>
                  </a:extLst>
                </a:gridCol>
                <a:gridCol w="8775983">
                  <a:extLst>
                    <a:ext uri="{9D8B030D-6E8A-4147-A177-3AD203B41FA5}">
                      <a16:colId xmlns:a16="http://schemas.microsoft.com/office/drawing/2014/main" val="69140107"/>
                    </a:ext>
                  </a:extLst>
                </a:gridCol>
              </a:tblGrid>
              <a:tr h="2407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cap="none" spc="0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</a:p>
                  </a:txBody>
                  <a:tcPr marL="97445" marR="97445" marT="97445" marB="974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O Desafio da Vacinação Materna:</a:t>
                      </a:r>
                      <a:br>
                        <a:rPr lang="pt-BR" sz="1400" b="0" cap="none" spc="0" dirty="0">
                          <a:solidFill>
                            <a:schemeClr val="tx1"/>
                          </a:solidFill>
                        </a:rPr>
                      </a:br>
                      <a:r>
                        <a:rPr lang="pt-BR" sz="1400" b="0" cap="none" spc="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acinar gestantes é uma estratégia comprovadamente segura e eficaz, protegendo a mãe e garantindo imunidade ao bebê nos seus primeiros meses. O grande gargalo atual é que a </a:t>
                      </a:r>
                      <a:r>
                        <a:rPr lang="pt-BR" sz="1800" b="0" i="1" dirty="0">
                          <a:solidFill>
                            <a:schemeClr val="tx1"/>
                          </a:solidFill>
                        </a:rPr>
                        <a:t>hesitação vacinal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 faz com que as coberturas no mundo todo ainda sejam insuficientes</a:t>
                      </a: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pt-BR" sz="14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7445" marR="97445" marT="97445" marB="974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688566"/>
                  </a:ext>
                </a:extLst>
              </a:tr>
              <a:tr h="2407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300" b="1" cap="none" spc="0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</a:p>
                  </a:txBody>
                  <a:tcPr marL="97445" marR="97445" marT="97445" marB="974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1" dirty="0"/>
                        <a:t>Ação Coletiva e Educação em Saúde:</a:t>
                      </a:r>
                    </a:p>
                    <a:p>
                      <a:r>
                        <a:rPr lang="pt-BR" sz="1800" dirty="0"/>
                        <a:t>Para reverter esse quadro e evitar doenças graves, é fundamental o trabalho em rede. A solução exige colaboração entre todos os profissionais de saúde e educação constante das gestantes para gerar confiança, aumentar a vacinação e proteger de verdade a saúde materno-infantil.</a:t>
                      </a:r>
                    </a:p>
                    <a:p>
                      <a:endParaRPr lang="pt-BR" sz="14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7445" marR="97445" marT="97445" marB="9744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064884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6C1418F-3798-09A9-C84F-50C211FEB05F}"/>
              </a:ext>
            </a:extLst>
          </p:cNvPr>
          <p:cNvSpPr txBox="1"/>
          <p:nvPr/>
        </p:nvSpPr>
        <p:spPr>
          <a:xfrm>
            <a:off x="0" y="6021209"/>
            <a:ext cx="980236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aseline="30000" dirty="0"/>
              <a:t>VSR: Vírus Sincicial Respiratório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E1D48A-B0E6-4F7B-ED2B-1D43F5E1CE2C}"/>
              </a:ext>
            </a:extLst>
          </p:cNvPr>
          <p:cNvSpPr txBox="1"/>
          <p:nvPr/>
        </p:nvSpPr>
        <p:spPr>
          <a:xfrm>
            <a:off x="16621" y="6211669"/>
            <a:ext cx="10884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KOCHHAR, S.; EDWARDS, K. M.; ROPERO ÁLVAREZ, A. M.; MORO, P. L.; ORTIZ, J.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R.Introduction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of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new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vaccines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for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immunization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in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pregnancy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programmatic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regulatory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safety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ethical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considerations.Vaccine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, v. 37, n. 25, p. 3267–3277, 2019.DOI: https://doi.org/10.1016/j.vaccine.2019.04.075.</a:t>
            </a:r>
          </a:p>
          <a:p>
            <a:r>
              <a:rPr lang="pt-BR" sz="900" b="1" dirty="0">
                <a:solidFill>
                  <a:srgbClr val="0000C9"/>
                </a:solidFill>
                <a:latin typeface="+mj-lt"/>
              </a:rPr>
              <a:t>2. </a:t>
            </a:r>
            <a:r>
              <a:rPr lang="pt-BR" sz="900" b="1" dirty="0">
                <a:latin typeface="+mj-lt"/>
              </a:rPr>
              <a:t> </a:t>
            </a:r>
            <a:r>
              <a:rPr lang="pt-BR" sz="900" dirty="0">
                <a:latin typeface="+mj-lt"/>
              </a:rPr>
              <a:t>FEDERAÇÃO BRASILEIRA DAS ASSOCIAÇÕES DE GINECOLOGIA E OBSTETRÍCIA (FEBRASGO). </a:t>
            </a:r>
            <a:r>
              <a:rPr lang="pt-BR" sz="900" dirty="0" err="1">
                <a:latin typeface="+mj-lt"/>
              </a:rPr>
              <a:t>Febrasgo</a:t>
            </a:r>
            <a:r>
              <a:rPr lang="pt-BR" sz="900" dirty="0">
                <a:latin typeface="+mj-lt"/>
              </a:rPr>
              <a:t> position </a:t>
            </a:r>
            <a:r>
              <a:rPr lang="pt-BR" sz="900" dirty="0" err="1">
                <a:latin typeface="+mj-lt"/>
              </a:rPr>
              <a:t>statement</a:t>
            </a:r>
            <a:r>
              <a:rPr lang="pt-BR" sz="900" dirty="0">
                <a:latin typeface="+mj-lt"/>
              </a:rPr>
              <a:t> - Vírus sincicial respiratório: impacto da doença e estratégias preventivas em gestantes e idosos número. Acesso em novembro de 2024. Disponível em: </a:t>
            </a:r>
            <a:r>
              <a:rPr lang="pt-BR" sz="900" dirty="0">
                <a:latin typeface="+mj-lt"/>
                <a:hlinkClick r:id="rId2"/>
              </a:rPr>
              <a:t>01FPS20240006_Portugues.pdf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83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926D90D7-89C7-5F0A-E619-4741F6FD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>
            <a:extLst>
              <a:ext uri="{FF2B5EF4-FFF2-40B4-BE49-F238E27FC236}">
                <a16:creationId xmlns:a16="http://schemas.microsoft.com/office/drawing/2014/main" id="{3395994F-89D3-0FEC-2BC0-99A57E079B63}"/>
              </a:ext>
            </a:extLst>
          </p:cNvPr>
          <p:cNvSpPr txBox="1"/>
          <p:nvPr/>
        </p:nvSpPr>
        <p:spPr>
          <a:xfrm>
            <a:off x="-1" y="0"/>
            <a:ext cx="10901316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“</a:t>
            </a:r>
            <a:r>
              <a:rPr lang="pt-BR" sz="36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pt-BR" sz="3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comunicação sobre vacinação com gestantes</a:t>
            </a:r>
            <a:r>
              <a:rPr lang="pt-BR" sz="2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3600" b="0" i="0" u="none" strike="noStrike" cap="none" baseline="30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7" name="Google Shape;167;p4">
            <a:extLst>
              <a:ext uri="{FF2B5EF4-FFF2-40B4-BE49-F238E27FC236}">
                <a16:creationId xmlns:a16="http://schemas.microsoft.com/office/drawing/2014/main" id="{A76D3526-4EDE-E51B-C4BD-D10BADD9B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17865"/>
              </p:ext>
            </p:extLst>
          </p:nvPr>
        </p:nvGraphicFramePr>
        <p:xfrm>
          <a:off x="-506533" y="485597"/>
          <a:ext cx="1926850" cy="4865725"/>
        </p:xfrm>
        <a:graphic>
          <a:graphicData uri="http://schemas.openxmlformats.org/drawingml/2006/table">
            <a:tbl>
              <a:tblPr firstRow="1" bandRow="1">
                <a:noFill/>
                <a:tableStyleId>{D6F32BB1-3FD7-43BB-AB7D-7BB9EDD27B91}</a:tableStyleId>
              </a:tblPr>
              <a:tblGrid>
                <a:gridCol w="192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2000" b="1" u="none" strike="noStrike" cap="none" dirty="0">
                          <a:solidFill>
                            <a:schemeClr val="accent1"/>
                          </a:solidFill>
                        </a:rPr>
                        <a:t>3</a:t>
                      </a:r>
                      <a:endParaRPr sz="1200" dirty="0"/>
                    </a:p>
                  </a:txBody>
                  <a:tcPr marL="97450" marR="97450" marT="97450" marB="97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pt-BR" sz="2000" b="1" u="none" strike="noStrike" cap="none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2000" b="1" u="none" strike="noStrike" cap="none" dirty="0">
                          <a:solidFill>
                            <a:schemeClr val="accent1"/>
                          </a:solidFill>
                        </a:rPr>
                        <a:t>4</a:t>
                      </a:r>
                      <a:endParaRPr sz="12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1" u="none" strike="noStrike" cap="none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1" u="none" strike="noStrike" cap="none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lang="pt-BR" sz="2000" b="1" u="none" strike="noStrike" cap="none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2000" b="1" u="none" strike="noStrike" cap="none" dirty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2000" b="1" u="none" strike="noStrike" cap="none" dirty="0">
                          <a:solidFill>
                            <a:schemeClr val="accent1"/>
                          </a:solidFill>
                        </a:rPr>
                        <a:t>5</a:t>
                      </a:r>
                      <a:endParaRPr sz="1200" dirty="0"/>
                    </a:p>
                  </a:txBody>
                  <a:tcPr marL="97450" marR="97450" marT="97450" marB="97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" name="Google Shape;169;p4">
            <a:extLst>
              <a:ext uri="{FF2B5EF4-FFF2-40B4-BE49-F238E27FC236}">
                <a16:creationId xmlns:a16="http://schemas.microsoft.com/office/drawing/2014/main" id="{1426919F-00B3-4787-83B6-4F9DB18AC9C2}"/>
              </a:ext>
            </a:extLst>
          </p:cNvPr>
          <p:cNvSpPr txBox="1"/>
          <p:nvPr/>
        </p:nvSpPr>
        <p:spPr>
          <a:xfrm>
            <a:off x="726211" y="1535310"/>
            <a:ext cx="1073957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800" b="1" dirty="0"/>
              <a:t>Vínculo e Acolhimento no Pré-natal:</a:t>
            </a:r>
            <a:r>
              <a:rPr lang="pt-BR" sz="1800" dirty="0"/>
              <a:t> </a:t>
            </a:r>
          </a:p>
          <a:p>
            <a:r>
              <a:rPr lang="pt-BR" sz="1600" dirty="0"/>
              <a:t>A comunicação efetiva, baseada na escuta ativa, clareza e respeito à realidade da paciente, é essencial para criar confiança, reduzir ansiedades e engajar a gestante no próprio cuidado</a:t>
            </a:r>
            <a:r>
              <a:rPr lang="pt-BR" sz="1200" dirty="0"/>
              <a:t>.</a:t>
            </a:r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r>
              <a:rPr lang="pt-BR" sz="1800" b="1" dirty="0"/>
              <a:t>Educação contra a Hesitação Vacinal:</a:t>
            </a:r>
            <a:r>
              <a:rPr lang="pt-BR" sz="1800" dirty="0"/>
              <a:t> </a:t>
            </a:r>
          </a:p>
          <a:p>
            <a:r>
              <a:rPr lang="pt-BR" sz="1600" dirty="0"/>
              <a:t>O medo e as </a:t>
            </a:r>
            <a:r>
              <a:rPr lang="pt-BR" sz="1600" i="1" dirty="0"/>
              <a:t>fake </a:t>
            </a:r>
            <a:r>
              <a:rPr lang="pt-BR" sz="1600" i="1" dirty="0" err="1"/>
              <a:t>news</a:t>
            </a:r>
            <a:r>
              <a:rPr lang="pt-BR" sz="1600" dirty="0"/>
              <a:t> afastam as gestantes das vacinas. O profissional deve atuar como educador, utilizando ferramentas visuais (como a Caderneta da Gestante) para desmistificar medos e reforçar a segurança da imunização.</a:t>
            </a:r>
          </a:p>
          <a:p>
            <a:endParaRPr lang="pt-BR" sz="1600" dirty="0"/>
          </a:p>
          <a:p>
            <a:endParaRPr lang="pt-BR" sz="1200" dirty="0"/>
          </a:p>
          <a:p>
            <a:endParaRPr lang="pt-BR" sz="1200" dirty="0"/>
          </a:p>
          <a:p>
            <a:r>
              <a:rPr lang="pt-BR" sz="1800" b="1" dirty="0"/>
              <a:t>Gestão e Alinhamento da Equipe:</a:t>
            </a:r>
          </a:p>
          <a:p>
            <a:r>
              <a:rPr lang="pt-BR" sz="1600" dirty="0"/>
              <a:t> A mensagem sobre a proteção materno-infantil precisa ser única em toda a unidade de saúde. Cabe à gestão treinar a equipe inteira (da recepção ao consultório médico) para oferecer um atendimento com informações padronizadas, mas sempre com um tom humanizado.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7AE007-453F-6BE3-ECEC-9B331B00FF31}"/>
              </a:ext>
            </a:extLst>
          </p:cNvPr>
          <p:cNvSpPr txBox="1"/>
          <p:nvPr/>
        </p:nvSpPr>
        <p:spPr>
          <a:xfrm>
            <a:off x="16621" y="6211669"/>
            <a:ext cx="10884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KOCHHAR, S.; EDWARDS, K. M.; ROPERO ÁLVAREZ, A. M.; MORO, P. L.; ORTIZ, J.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R.Introduction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of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new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vaccines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for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immunization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in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pregnancy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programmatic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regulatory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safety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ethical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900" i="0" dirty="0" err="1">
                <a:solidFill>
                  <a:srgbClr val="000000"/>
                </a:solidFill>
                <a:effectLst/>
                <a:latin typeface="+mj-lt"/>
              </a:rPr>
              <a:t>considerations.Vaccine</a:t>
            </a:r>
            <a:r>
              <a:rPr lang="pt-BR" sz="900" i="0" dirty="0">
                <a:solidFill>
                  <a:srgbClr val="000000"/>
                </a:solidFill>
                <a:effectLst/>
                <a:latin typeface="+mj-lt"/>
              </a:rPr>
              <a:t>, v. 37, n. 25, p. 3267–3277, 2019.DOI: https://doi.org/10.1016/j.vaccine.2019.04.075.</a:t>
            </a:r>
          </a:p>
          <a:p>
            <a:r>
              <a:rPr lang="pt-BR" sz="900" b="1" dirty="0">
                <a:solidFill>
                  <a:srgbClr val="0000C9"/>
                </a:solidFill>
                <a:latin typeface="+mj-lt"/>
              </a:rPr>
              <a:t>2. </a:t>
            </a:r>
            <a:r>
              <a:rPr lang="pt-BR" sz="900" b="1" dirty="0">
                <a:latin typeface="+mj-lt"/>
              </a:rPr>
              <a:t> </a:t>
            </a:r>
            <a:r>
              <a:rPr lang="pt-BR" sz="900" dirty="0">
                <a:latin typeface="+mj-lt"/>
              </a:rPr>
              <a:t>FEDERAÇÃO BRASILEIRA DAS ASSOCIAÇÕES DE GINECOLOGIA E OBSTETRÍCIA (FEBRASGO). </a:t>
            </a:r>
            <a:r>
              <a:rPr lang="pt-BR" sz="900" dirty="0" err="1">
                <a:latin typeface="+mj-lt"/>
              </a:rPr>
              <a:t>Febrasgo</a:t>
            </a:r>
            <a:r>
              <a:rPr lang="pt-BR" sz="900" dirty="0">
                <a:latin typeface="+mj-lt"/>
              </a:rPr>
              <a:t> position </a:t>
            </a:r>
            <a:r>
              <a:rPr lang="pt-BR" sz="900" dirty="0" err="1">
                <a:latin typeface="+mj-lt"/>
              </a:rPr>
              <a:t>statement</a:t>
            </a:r>
            <a:r>
              <a:rPr lang="pt-BR" sz="900" dirty="0">
                <a:latin typeface="+mj-lt"/>
              </a:rPr>
              <a:t> - Vírus sincicial respiratório: impacto da doença e estratégias preventivas em gestantes e idosos número. Acesso em novembro de 2024. Disponível em: </a:t>
            </a:r>
            <a:r>
              <a:rPr lang="pt-BR" sz="900" dirty="0">
                <a:latin typeface="+mj-lt"/>
                <a:hlinkClick r:id="rId2"/>
              </a:rPr>
              <a:t>01FPS20240006_Portugues.pdf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3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3800792C-2B9C-18F0-4C55-EA4AD120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">
            <a:extLst>
              <a:ext uri="{FF2B5EF4-FFF2-40B4-BE49-F238E27FC236}">
                <a16:creationId xmlns:a16="http://schemas.microsoft.com/office/drawing/2014/main" id="{732B7AC7-9135-AFA9-C54A-947179330D98}"/>
              </a:ext>
            </a:extLst>
          </p:cNvPr>
          <p:cNvCxnSpPr/>
          <p:nvPr/>
        </p:nvCxnSpPr>
        <p:spPr>
          <a:xfrm rot="10800000" flipH="1">
            <a:off x="-33867" y="936100"/>
            <a:ext cx="3167700" cy="2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2DA76F87-AFD2-2D72-A3E3-FB066AF34BF1}"/>
              </a:ext>
            </a:extLst>
          </p:cNvPr>
          <p:cNvSpPr/>
          <p:nvPr/>
        </p:nvSpPr>
        <p:spPr>
          <a:xfrm>
            <a:off x="220953" y="852755"/>
            <a:ext cx="11971047" cy="59761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numCol="2" anchor="ctr" anchorCtr="0">
            <a:no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Abordagem Centrada na Pessoa </a:t>
            </a:r>
            <a:r>
              <a:rPr lang="pt-BR" sz="2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(MCCP);</a:t>
            </a:r>
            <a:r>
              <a:rPr lang="pt-BR" sz="26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endParaRPr lang="pt-BR" sz="26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lt1"/>
                </a:solidFill>
              </a:rPr>
              <a:t>Saúde Baseada em Evidências </a:t>
            </a:r>
            <a:r>
              <a:rPr lang="pt-BR" sz="2600" dirty="0">
                <a:solidFill>
                  <a:schemeClr val="lt1"/>
                </a:solidFill>
              </a:rPr>
              <a:t>(Níveis de Prevenção e Graus de Recomendação);</a:t>
            </a:r>
            <a:r>
              <a:rPr lang="pt-BR" sz="2600" baseline="30000" dirty="0">
                <a:solidFill>
                  <a:schemeClr val="lt1"/>
                </a:solidFill>
              </a:rPr>
              <a:t>2</a:t>
            </a:r>
            <a:endParaRPr lang="pt-BR" sz="2600" b="0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endParaRPr lang="pt-BR" sz="26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lt1"/>
                </a:solidFill>
              </a:rPr>
              <a:t>Educação em Saúde (de todo o ecossistema!!!);</a:t>
            </a:r>
            <a:r>
              <a:rPr lang="pt-BR" sz="2800" baseline="30000" dirty="0">
                <a:solidFill>
                  <a:schemeClr val="lt1"/>
                </a:solidFill>
              </a:rPr>
              <a:t>1</a:t>
            </a:r>
            <a:endParaRPr lang="pt-BR" sz="2800" b="0" i="0" u="none" strike="noStrike" cap="none" baseline="30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Entrevista Motivacional;</a:t>
            </a:r>
            <a:r>
              <a:rPr lang="pt-BR" sz="2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endParaRPr lang="pt-BR"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Treinamento das Habilidades de Comunicação!!</a:t>
            </a:r>
            <a:r>
              <a:rPr lang="pt-BR" sz="28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lt1"/>
              </a:solidFill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r">
              <a:buSzPts val="1800"/>
            </a:pP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MCCP: Método Clínico Centrado na Pessoa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FF2888F6-4D7F-EE09-7FB6-8486A834DC8C}"/>
              </a:ext>
            </a:extLst>
          </p:cNvPr>
          <p:cNvSpPr txBox="1"/>
          <p:nvPr/>
        </p:nvSpPr>
        <p:spPr>
          <a:xfrm>
            <a:off x="220953" y="176525"/>
            <a:ext cx="115326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Principais Tecnologias para melhorar a Comunicação em Saúde</a:t>
            </a:r>
            <a:endParaRPr sz="2800" b="1" i="0" u="none" strike="noStrike" cap="none" baseline="30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149F-6CA2-6199-A9B8-CF0763BA55E7}"/>
              </a:ext>
            </a:extLst>
          </p:cNvPr>
          <p:cNvSpPr txBox="1"/>
          <p:nvPr/>
        </p:nvSpPr>
        <p:spPr>
          <a:xfrm>
            <a:off x="6076950" y="5678261"/>
            <a:ext cx="6115050" cy="154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 NUTBEAM, D. Health literacy as a public health goal: a challenge for contemporary health education and communication strategies into the 21st century. Health Promotion International, v. 15, n. 3, p. 259-267, 2000. 2. </a:t>
            </a:r>
            <a:r>
              <a:rPr lang="pt-BR" sz="800" dirty="0">
                <a:solidFill>
                  <a:schemeClr val="tx1"/>
                </a:solidFill>
                <a:latin typeface="+mj-lt"/>
              </a:rPr>
              <a:t>Ministério da saúde. Diretrizes metodológicas sistema GRADE – Manual de graduação da qualidade da evidência e força de recomendação para tomada de decisão em saúde. Brasília – DF 2014. 3. Alberto Kazuo </a:t>
            </a:r>
            <a:r>
              <a:rPr lang="pt-BR" sz="800" dirty="0" err="1">
                <a:solidFill>
                  <a:schemeClr val="tx1"/>
                </a:solidFill>
                <a:latin typeface="+mj-lt"/>
              </a:rPr>
              <a:t>Fuzikawa</a:t>
            </a:r>
            <a:r>
              <a:rPr lang="pt-BR" sz="800" dirty="0">
                <a:solidFill>
                  <a:schemeClr val="tx1"/>
                </a:solidFill>
                <a:latin typeface="+mj-lt"/>
              </a:rPr>
              <a:t>. O método clínico centrado na pessoa - um resumo. Disponível em: </a:t>
            </a:r>
            <a:r>
              <a:rPr lang="pt-BR" sz="8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https://www.nescon.medicina.ufmg.br/biblioteca/imagem/3934.pdf</a:t>
            </a:r>
            <a:r>
              <a:rPr lang="pt-BR" sz="800" dirty="0">
                <a:solidFill>
                  <a:schemeClr val="tx1"/>
                </a:solidFill>
                <a:latin typeface="+mj-lt"/>
              </a:rPr>
              <a:t>. Acesso em abril de 2026. 4</a:t>
            </a:r>
            <a:r>
              <a:rPr lang="pt-BR" sz="800" dirty="0">
                <a:latin typeface="+mj-lt"/>
              </a:rPr>
              <a:t>. </a:t>
            </a:r>
            <a:r>
              <a:rPr lang="en-US" sz="800" dirty="0">
                <a:latin typeface="+mj-lt"/>
              </a:rPr>
              <a:t>Rosengren DB. Building motivational interviewing skills: a practitioner workbook. 2nd ed. New York: Guilford Press; 2017.</a:t>
            </a:r>
            <a:endParaRPr lang="pt-BR" sz="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sz="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A376E2E0-71A0-6334-96E0-0D6A6978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3">
            <a:extLst>
              <a:ext uri="{FF2B5EF4-FFF2-40B4-BE49-F238E27FC236}">
                <a16:creationId xmlns:a16="http://schemas.microsoft.com/office/drawing/2014/main" id="{277F5D04-9030-96CD-15B5-93141262403C}"/>
              </a:ext>
            </a:extLst>
          </p:cNvPr>
          <p:cNvCxnSpPr/>
          <p:nvPr/>
        </p:nvCxnSpPr>
        <p:spPr>
          <a:xfrm rot="10800000" flipH="1">
            <a:off x="574800" y="956649"/>
            <a:ext cx="5521200" cy="291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object 4">
            <a:extLst>
              <a:ext uri="{FF2B5EF4-FFF2-40B4-BE49-F238E27FC236}">
                <a16:creationId xmlns:a16="http://schemas.microsoft.com/office/drawing/2014/main" id="{23A93220-9E6A-ECED-9F06-707682AD51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382" y="1058529"/>
            <a:ext cx="10020835" cy="53790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153C8AC-21C4-C0EC-1973-B19B3C620551}"/>
              </a:ext>
            </a:extLst>
          </p:cNvPr>
          <p:cNvSpPr txBox="1"/>
          <p:nvPr/>
        </p:nvSpPr>
        <p:spPr>
          <a:xfrm>
            <a:off x="698643" y="422204"/>
            <a:ext cx="587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Abordagem Centrada na Pessoa</a:t>
            </a:r>
            <a:endParaRPr lang="en-US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5210F0-7D76-8A25-05A2-F8D3AE6BE53C}"/>
              </a:ext>
            </a:extLst>
          </p:cNvPr>
          <p:cNvSpPr txBox="1"/>
          <p:nvPr/>
        </p:nvSpPr>
        <p:spPr>
          <a:xfrm>
            <a:off x="95249" y="6435796"/>
            <a:ext cx="11087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dirty="0"/>
              <a:t>Adaptado de: </a:t>
            </a:r>
            <a:r>
              <a:rPr lang="pt-BR" sz="1000" dirty="0"/>
              <a:t>STEWART, M. et al. Medicina centrada na pessoa: transformando o método </a:t>
            </a:r>
            <a:r>
              <a:rPr lang="pt-BR" sz="1000" dirty="0" err="1"/>
              <a:t>clínico.Porto</a:t>
            </a:r>
            <a:r>
              <a:rPr lang="pt-BR" sz="1000" dirty="0"/>
              <a:t> Alegre: Sociedade Brasileira de Medicina de Família e Comunidade, 2017.Disponível em:&lt;https://www.slowmedicine.com.br/wp-content/uploads/2018/09/STEWART-et-al-2017_Medicina-Centrada-na-Pessoa_-Tr-Moira-Stewart.pdf&gt;.Acesso em: 23 mar. 2026.</a:t>
            </a:r>
          </a:p>
        </p:txBody>
      </p:sp>
    </p:spTree>
    <p:extLst>
      <p:ext uri="{BB962C8B-B14F-4D97-AF65-F5344CB8AC3E}">
        <p14:creationId xmlns:p14="http://schemas.microsoft.com/office/powerpoint/2010/main" val="130088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D36F2F64-651F-0E71-7797-80BA450CC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>
            <a:extLst>
              <a:ext uri="{FF2B5EF4-FFF2-40B4-BE49-F238E27FC236}">
                <a16:creationId xmlns:a16="http://schemas.microsoft.com/office/drawing/2014/main" id="{CB32BE25-A4F3-153C-5D03-F6A85259E6F0}"/>
              </a:ext>
            </a:extLst>
          </p:cNvPr>
          <p:cNvSpPr txBox="1"/>
          <p:nvPr/>
        </p:nvSpPr>
        <p:spPr>
          <a:xfrm>
            <a:off x="1084950" y="2613412"/>
            <a:ext cx="2335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ESCUTA ATIVA:</a:t>
            </a:r>
            <a:endParaRPr sz="24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Acolher duvidas sem julgamentos.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3">
            <a:extLst>
              <a:ext uri="{FF2B5EF4-FFF2-40B4-BE49-F238E27FC236}">
                <a16:creationId xmlns:a16="http://schemas.microsoft.com/office/drawing/2014/main" id="{9BAABAAE-1780-A458-3520-5DE3C1F2283A}"/>
              </a:ext>
            </a:extLst>
          </p:cNvPr>
          <p:cNvCxnSpPr/>
          <p:nvPr/>
        </p:nvCxnSpPr>
        <p:spPr>
          <a:xfrm rot="10800000" flipH="1">
            <a:off x="174970" y="720141"/>
            <a:ext cx="5521200" cy="291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3">
            <a:extLst>
              <a:ext uri="{FF2B5EF4-FFF2-40B4-BE49-F238E27FC236}">
                <a16:creationId xmlns:a16="http://schemas.microsoft.com/office/drawing/2014/main" id="{E41E8D2F-0256-8876-1121-5028071446AD}"/>
              </a:ext>
            </a:extLst>
          </p:cNvPr>
          <p:cNvSpPr txBox="1"/>
          <p:nvPr/>
        </p:nvSpPr>
        <p:spPr>
          <a:xfrm>
            <a:off x="3658825" y="2613412"/>
            <a:ext cx="23355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ALINHAMENTO DE DISCURSO</a:t>
            </a:r>
            <a:endParaRPr sz="20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Do ACS ao médico, a recomendação deve ser uníssona.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>
            <a:extLst>
              <a:ext uri="{FF2B5EF4-FFF2-40B4-BE49-F238E27FC236}">
                <a16:creationId xmlns:a16="http://schemas.microsoft.com/office/drawing/2014/main" id="{E4238750-F991-E1A3-D072-4235F8203281}"/>
              </a:ext>
            </a:extLst>
          </p:cNvPr>
          <p:cNvSpPr txBox="1"/>
          <p:nvPr/>
        </p:nvSpPr>
        <p:spPr>
          <a:xfrm>
            <a:off x="6283483" y="2613412"/>
            <a:ext cx="23355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FERRAMENTAIS VISUAIS</a:t>
            </a:r>
            <a:endParaRPr sz="20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Uso da caderneta da gestante de forma didática.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>
            <a:extLst>
              <a:ext uri="{FF2B5EF4-FFF2-40B4-BE49-F238E27FC236}">
                <a16:creationId xmlns:a16="http://schemas.microsoft.com/office/drawing/2014/main" id="{71E8BB80-53C2-4CFE-BCEE-8B4F90F61F90}"/>
              </a:ext>
            </a:extLst>
          </p:cNvPr>
          <p:cNvSpPr txBox="1"/>
          <p:nvPr/>
        </p:nvSpPr>
        <p:spPr>
          <a:xfrm>
            <a:off x="8857358" y="2613412"/>
            <a:ext cx="23355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BUSCA ATIVA</a:t>
            </a:r>
            <a:endParaRPr sz="2000" b="1" i="0" u="none" strike="noStrike" cap="none" dirty="0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Monitoramento de faltosos e integração com a vigilância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>
            <a:extLst>
              <a:ext uri="{FF2B5EF4-FFF2-40B4-BE49-F238E27FC236}">
                <a16:creationId xmlns:a16="http://schemas.microsoft.com/office/drawing/2014/main" id="{BA8B1246-73D7-C9BA-16DF-42DE73D3E664}"/>
              </a:ext>
            </a:extLst>
          </p:cNvPr>
          <p:cNvSpPr txBox="1"/>
          <p:nvPr/>
        </p:nvSpPr>
        <p:spPr>
          <a:xfrm>
            <a:off x="174970" y="349172"/>
            <a:ext cx="108286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SENSIBILIZAR A EQUIPE DA PONTA PARA AUMENTO COBERTURA VACINAL</a:t>
            </a:r>
            <a:r>
              <a:rPr lang="pt-BR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1, 2</a:t>
            </a:r>
            <a:endParaRPr baseline="30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16FB95-F321-EE46-1E67-8D010E60D10C}"/>
              </a:ext>
            </a:extLst>
          </p:cNvPr>
          <p:cNvSpPr txBox="1"/>
          <p:nvPr/>
        </p:nvSpPr>
        <p:spPr>
          <a:xfrm>
            <a:off x="281843" y="6508828"/>
            <a:ext cx="1082865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aseline="30000" dirty="0"/>
              <a:t>1. ORGANIZAÇÃO PAN-AMERICANA DA SAÚDE. SARAF: dia 2. Washington, D.C.: OPAS, 2023. Disponível em: &lt;https://www.paho.org/sites/default/files/2023-02/saraf-dia2-port.pdf&gt;. Acesso em: 23 mar. 2026. 2. Gov. Guia básico de acolhimento. ouvir, compreender e orientar. Disponível em: </a:t>
            </a:r>
            <a:r>
              <a:rPr lang="pt-BR" sz="1000" baseline="30000" dirty="0">
                <a:hlinkClick r:id="rId3"/>
              </a:rPr>
              <a:t>guia_basico_acolhimento_web1.Pdf</a:t>
            </a:r>
            <a:r>
              <a:rPr lang="pt-BR" sz="1000" baseline="30000" dirty="0"/>
              <a:t>. Acesso em abril de 2026.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1FCFB6-BB8A-DC22-4D5A-8DDD77594032}"/>
              </a:ext>
            </a:extLst>
          </p:cNvPr>
          <p:cNvSpPr txBox="1"/>
          <p:nvPr/>
        </p:nvSpPr>
        <p:spPr>
          <a:xfrm>
            <a:off x="281843" y="6030372"/>
            <a:ext cx="10828651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baseline="30000" dirty="0"/>
              <a:t>ACS: </a:t>
            </a:r>
            <a:r>
              <a:rPr lang="pt-BR" baseline="30000" dirty="0"/>
              <a:t>Agentes Comunitários de Saúde</a:t>
            </a:r>
          </a:p>
        </p:txBody>
      </p:sp>
    </p:spTree>
    <p:extLst>
      <p:ext uri="{BB962C8B-B14F-4D97-AF65-F5344CB8AC3E}">
        <p14:creationId xmlns:p14="http://schemas.microsoft.com/office/powerpoint/2010/main" val="179898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5F612016-A6D2-A111-4546-F7DE4B02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>
            <a:extLst>
              <a:ext uri="{FF2B5EF4-FFF2-40B4-BE49-F238E27FC236}">
                <a16:creationId xmlns:a16="http://schemas.microsoft.com/office/drawing/2014/main" id="{36E6EB91-C7E0-3D76-178C-4C78BE33021D}"/>
              </a:ext>
            </a:extLst>
          </p:cNvPr>
          <p:cNvSpPr txBox="1"/>
          <p:nvPr/>
        </p:nvSpPr>
        <p:spPr>
          <a:xfrm>
            <a:off x="1142303" y="2184102"/>
            <a:ext cx="23355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Comunicação de Risco (prevenção):</a:t>
            </a:r>
            <a:endParaRPr sz="1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 Light"/>
              </a:rPr>
              <a:t>Diálogo durante o pré-natal para promover a vacinação. 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43" name="Google Shape;143;p3">
            <a:extLst>
              <a:ext uri="{FF2B5EF4-FFF2-40B4-BE49-F238E27FC236}">
                <a16:creationId xmlns:a16="http://schemas.microsoft.com/office/drawing/2014/main" id="{DE1BB1DC-8603-22C2-FD4B-4421A0BEFF92}"/>
              </a:ext>
            </a:extLst>
          </p:cNvPr>
          <p:cNvCxnSpPr/>
          <p:nvPr/>
        </p:nvCxnSpPr>
        <p:spPr>
          <a:xfrm rot="10800000" flipH="1">
            <a:off x="174970" y="720141"/>
            <a:ext cx="5521200" cy="291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3">
            <a:extLst>
              <a:ext uri="{FF2B5EF4-FFF2-40B4-BE49-F238E27FC236}">
                <a16:creationId xmlns:a16="http://schemas.microsoft.com/office/drawing/2014/main" id="{F9A5CFB9-65A5-CC6F-936E-F0AE0AE8C8FC}"/>
              </a:ext>
            </a:extLst>
          </p:cNvPr>
          <p:cNvSpPr txBox="1"/>
          <p:nvPr/>
        </p:nvSpPr>
        <p:spPr>
          <a:xfrm>
            <a:off x="3639907" y="2198262"/>
            <a:ext cx="253882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Comunicação de Crise (reação):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É o que enfrentamos nas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bronquiloites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 sazonalmente, nas emergências pediátricas. Alta pressão, incertezas e estresse;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 Light"/>
              </a:rPr>
              <a:t>Do ACS ao médico, a recomendação deve ser uníssona.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oogle Shape;148;p3">
            <a:extLst>
              <a:ext uri="{FF2B5EF4-FFF2-40B4-BE49-F238E27FC236}">
                <a16:creationId xmlns:a16="http://schemas.microsoft.com/office/drawing/2014/main" id="{383700A1-690A-5776-CF62-AB9E6D28F22F}"/>
              </a:ext>
            </a:extLst>
          </p:cNvPr>
          <p:cNvSpPr txBox="1"/>
          <p:nvPr/>
        </p:nvSpPr>
        <p:spPr>
          <a:xfrm>
            <a:off x="6340836" y="2184102"/>
            <a:ext cx="2335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Investimento na Comunicação: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 Light"/>
              </a:rPr>
              <a:t>Profissionais da APS e demais serviços de saúde orientando baseado em evidências e treinados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9" name="Google Shape;149;p3">
            <a:extLst>
              <a:ext uri="{FF2B5EF4-FFF2-40B4-BE49-F238E27FC236}">
                <a16:creationId xmlns:a16="http://schemas.microsoft.com/office/drawing/2014/main" id="{AE8F02AA-F172-7468-A818-0F7453B7F32D}"/>
              </a:ext>
            </a:extLst>
          </p:cNvPr>
          <p:cNvSpPr txBox="1"/>
          <p:nvPr/>
        </p:nvSpPr>
        <p:spPr>
          <a:xfrm>
            <a:off x="8914711" y="2184102"/>
            <a:ext cx="23355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"/>
              </a:rPr>
              <a:t>Avaliação de Resultados e Indicadores</a:t>
            </a:r>
            <a:endParaRPr sz="1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anro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anrope Light"/>
              </a:rPr>
              <a:t>Monitoramento de faltosos, integração com a vigilância, avaliação cobertura e perfil de morbimortalidade </a:t>
            </a:r>
            <a:endParaRPr sz="1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0" name="Google Shape;150;p3">
            <a:extLst>
              <a:ext uri="{FF2B5EF4-FFF2-40B4-BE49-F238E27FC236}">
                <a16:creationId xmlns:a16="http://schemas.microsoft.com/office/drawing/2014/main" id="{79C6FF86-7234-C44A-1C3A-CD23BEB47984}"/>
              </a:ext>
            </a:extLst>
          </p:cNvPr>
          <p:cNvSpPr txBox="1"/>
          <p:nvPr/>
        </p:nvSpPr>
        <p:spPr>
          <a:xfrm>
            <a:off x="174970" y="349172"/>
            <a:ext cx="108286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COMUNICAÇÃO </a:t>
            </a:r>
            <a:r>
              <a:rPr lang="pt-BR" sz="2000" dirty="0"/>
              <a:t>DE RISCO x COMUNICAÇÃO DE CRISE</a:t>
            </a: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4153DA-B6CC-023B-E368-82B9BE502622}"/>
              </a:ext>
            </a:extLst>
          </p:cNvPr>
          <p:cNvSpPr txBox="1"/>
          <p:nvPr/>
        </p:nvSpPr>
        <p:spPr>
          <a:xfrm>
            <a:off x="281844" y="6478409"/>
            <a:ext cx="10828651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aseline="30000" dirty="0"/>
              <a:t>1. ORGANIZAÇÃO PAN-AMERICANA DA SAÚDE. SARAF: dia 2. Washington, D.C.: OPAS, 2023. Disponível em: &lt;https://www.paho.org/sites/default/files/2023-02/saraf-dia2-port.pdf&gt;. Acesso em: 23 mar. 2026.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19AF4-BD22-3A29-2211-387901DE9DFA}"/>
              </a:ext>
            </a:extLst>
          </p:cNvPr>
          <p:cNvSpPr txBox="1"/>
          <p:nvPr/>
        </p:nvSpPr>
        <p:spPr>
          <a:xfrm>
            <a:off x="313737" y="5796171"/>
            <a:ext cx="332617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baseline="30000" dirty="0"/>
              <a:t>ACS: </a:t>
            </a:r>
            <a:r>
              <a:rPr lang="pt-BR" baseline="30000" dirty="0"/>
              <a:t>Agentes Comunitários de Saúde; </a:t>
            </a:r>
            <a:r>
              <a:rPr lang="pt-BR" b="1" baseline="30000" dirty="0"/>
              <a:t>APS</a:t>
            </a:r>
            <a:r>
              <a:rPr lang="pt-BR" baseline="30000" dirty="0"/>
              <a:t>: 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val="3151563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2011D7D5-EB37-684C-B89E-D11550A9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>
            <a:extLst>
              <a:ext uri="{FF2B5EF4-FFF2-40B4-BE49-F238E27FC236}">
                <a16:creationId xmlns:a16="http://schemas.microsoft.com/office/drawing/2014/main" id="{C189A6DA-4B1F-DC5D-08DF-E0957496C50C}"/>
              </a:ext>
            </a:extLst>
          </p:cNvPr>
          <p:cNvSpPr/>
          <p:nvPr/>
        </p:nvSpPr>
        <p:spPr>
          <a:xfrm>
            <a:off x="-30133" y="3338556"/>
            <a:ext cx="6683700" cy="1365900"/>
          </a:xfrm>
          <a:prstGeom prst="roundRect">
            <a:avLst>
              <a:gd name="adj" fmla="val 1383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>
            <a:extLst>
              <a:ext uri="{FF2B5EF4-FFF2-40B4-BE49-F238E27FC236}">
                <a16:creationId xmlns:a16="http://schemas.microsoft.com/office/drawing/2014/main" id="{D0F21EDF-636E-D026-40B2-E22C5AC7741C}"/>
              </a:ext>
            </a:extLst>
          </p:cNvPr>
          <p:cNvSpPr/>
          <p:nvPr/>
        </p:nvSpPr>
        <p:spPr>
          <a:xfrm>
            <a:off x="0" y="4943808"/>
            <a:ext cx="6683700" cy="1365900"/>
          </a:xfrm>
          <a:prstGeom prst="roundRect">
            <a:avLst>
              <a:gd name="adj" fmla="val 1383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>
            <a:extLst>
              <a:ext uri="{FF2B5EF4-FFF2-40B4-BE49-F238E27FC236}">
                <a16:creationId xmlns:a16="http://schemas.microsoft.com/office/drawing/2014/main" id="{0D4275CE-5841-0DE5-F9B5-2BE0B92CCCA6}"/>
              </a:ext>
            </a:extLst>
          </p:cNvPr>
          <p:cNvSpPr txBox="1"/>
          <p:nvPr/>
        </p:nvSpPr>
        <p:spPr>
          <a:xfrm>
            <a:off x="149929" y="539491"/>
            <a:ext cx="6353679" cy="36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Manrope SemiBold"/>
                <a:sym typeface="Manrope SemiBold"/>
              </a:rPr>
              <a:t>DA TEORIA À PRATICA NO TERRITÓRIO</a:t>
            </a:r>
            <a:r>
              <a:rPr lang="pt-BR" sz="2800" baseline="30000" dirty="0">
                <a:solidFill>
                  <a:schemeClr val="dk1"/>
                </a:solidFill>
                <a:latin typeface="Manrope SemiBold"/>
                <a:sym typeface="Manrope SemiBold"/>
              </a:rPr>
              <a:t>1, 2</a:t>
            </a:r>
            <a:endParaRPr sz="1800" baseline="30000" dirty="0"/>
          </a:p>
        </p:txBody>
      </p:sp>
      <p:cxnSp>
        <p:nvCxnSpPr>
          <p:cNvPr id="101" name="Google Shape;101;p7">
            <a:extLst>
              <a:ext uri="{FF2B5EF4-FFF2-40B4-BE49-F238E27FC236}">
                <a16:creationId xmlns:a16="http://schemas.microsoft.com/office/drawing/2014/main" id="{29EA159B-7ECE-0BE6-F9A3-894E6843ABE1}"/>
              </a:ext>
            </a:extLst>
          </p:cNvPr>
          <p:cNvCxnSpPr/>
          <p:nvPr/>
        </p:nvCxnSpPr>
        <p:spPr>
          <a:xfrm rot="10800000" flipH="1">
            <a:off x="249168" y="1019653"/>
            <a:ext cx="6046500" cy="120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7">
            <a:extLst>
              <a:ext uri="{FF2B5EF4-FFF2-40B4-BE49-F238E27FC236}">
                <a16:creationId xmlns:a16="http://schemas.microsoft.com/office/drawing/2014/main" id="{53632F00-82A6-14C8-3C6A-4E49D32BB3A9}"/>
              </a:ext>
            </a:extLst>
          </p:cNvPr>
          <p:cNvSpPr/>
          <p:nvPr/>
        </p:nvSpPr>
        <p:spPr>
          <a:xfrm>
            <a:off x="0" y="1762576"/>
            <a:ext cx="6683700" cy="1365900"/>
          </a:xfrm>
          <a:prstGeom prst="roundRect">
            <a:avLst>
              <a:gd name="adj" fmla="val 1383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>
            <a:extLst>
              <a:ext uri="{FF2B5EF4-FFF2-40B4-BE49-F238E27FC236}">
                <a16:creationId xmlns:a16="http://schemas.microsoft.com/office/drawing/2014/main" id="{4AA06890-E289-6EA7-56C7-C7E45096DD9B}"/>
              </a:ext>
            </a:extLst>
          </p:cNvPr>
          <p:cNvSpPr txBox="1"/>
          <p:nvPr/>
        </p:nvSpPr>
        <p:spPr>
          <a:xfrm>
            <a:off x="892626" y="1788360"/>
            <a:ext cx="6186268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 comunicação eficiente salva vidas;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sp>
        <p:nvSpPr>
          <p:cNvPr id="104" name="Google Shape;104;p7">
            <a:extLst>
              <a:ext uri="{FF2B5EF4-FFF2-40B4-BE49-F238E27FC236}">
                <a16:creationId xmlns:a16="http://schemas.microsoft.com/office/drawing/2014/main" id="{D6D2D4A6-D225-414B-57C8-793074ADEC5D}"/>
              </a:ext>
            </a:extLst>
          </p:cNvPr>
          <p:cNvSpPr/>
          <p:nvPr/>
        </p:nvSpPr>
        <p:spPr>
          <a:xfrm>
            <a:off x="6616554" y="0"/>
            <a:ext cx="561702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>
            <a:extLst>
              <a:ext uri="{FF2B5EF4-FFF2-40B4-BE49-F238E27FC236}">
                <a16:creationId xmlns:a16="http://schemas.microsoft.com/office/drawing/2014/main" id="{3455CC3F-C3A4-EDD1-6007-E0B928E06931}"/>
              </a:ext>
            </a:extLst>
          </p:cNvPr>
          <p:cNvSpPr txBox="1"/>
          <p:nvPr/>
        </p:nvSpPr>
        <p:spPr>
          <a:xfrm>
            <a:off x="892625" y="3457835"/>
            <a:ext cx="561702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O planejamento local é essencial para reverter a hesitação;</a:t>
            </a:r>
          </a:p>
        </p:txBody>
      </p:sp>
      <p:sp>
        <p:nvSpPr>
          <p:cNvPr id="108" name="Google Shape;108;p7">
            <a:extLst>
              <a:ext uri="{FF2B5EF4-FFF2-40B4-BE49-F238E27FC236}">
                <a16:creationId xmlns:a16="http://schemas.microsoft.com/office/drawing/2014/main" id="{F5D034A4-3B81-2068-5B1A-18C3EC30B3D5}"/>
              </a:ext>
            </a:extLst>
          </p:cNvPr>
          <p:cNvSpPr txBox="1"/>
          <p:nvPr/>
        </p:nvSpPr>
        <p:spPr>
          <a:xfrm>
            <a:off x="886579" y="5127308"/>
            <a:ext cx="561702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* Próximo passo: atividade pratica de intervenção</a:t>
            </a:r>
            <a:r>
              <a:rPr lang="pt-BR" sz="20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;</a:t>
            </a:r>
            <a:endParaRPr sz="1800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1A729193-0146-5B96-139C-7C454D18581A}"/>
              </a:ext>
            </a:extLst>
          </p:cNvPr>
          <p:cNvGrpSpPr/>
          <p:nvPr/>
        </p:nvGrpSpPr>
        <p:grpSpPr>
          <a:xfrm>
            <a:off x="6683700" y="1365027"/>
            <a:ext cx="5545600" cy="4381523"/>
            <a:chOff x="1184147" y="351047"/>
            <a:chExt cx="10767567" cy="5729712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29501E47-7A25-B33B-EE36-CCB0A1D3C2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2151" y="351047"/>
              <a:ext cx="829563" cy="304267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26BCB59A-BFD1-E6BE-292C-BA9DFEBD14BE}"/>
                </a:ext>
              </a:extLst>
            </p:cNvPr>
            <p:cNvPicPr/>
            <p:nvPr/>
          </p:nvPicPr>
          <p:blipFill>
            <a:blip r:embed="rId4" cstate="print"/>
            <a:srcRect t="-1641" b="-1"/>
            <a:stretch>
              <a:fillRect/>
            </a:stretch>
          </p:blipFill>
          <p:spPr>
            <a:xfrm>
              <a:off x="1184147" y="351047"/>
              <a:ext cx="10718838" cy="572971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DED1C9-7455-834B-5842-86F43AA0CCF4}"/>
              </a:ext>
            </a:extLst>
          </p:cNvPr>
          <p:cNvSpPr txBox="1"/>
          <p:nvPr/>
        </p:nvSpPr>
        <p:spPr>
          <a:xfrm>
            <a:off x="-30133" y="6437372"/>
            <a:ext cx="6596630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aseline="30000" dirty="0"/>
              <a:t>1. ORGANIZAÇÃO PAN-AMERICANA DA SAÚDE. SARAF: dia 2. Washington, D.C.: OPAS, 2023. Disponível em: &lt;</a:t>
            </a:r>
            <a:r>
              <a:rPr lang="pt-BR" sz="800" baseline="30000" dirty="0">
                <a:hlinkClick r:id="rId5"/>
              </a:rPr>
              <a:t>https://www.paho.org/sites/default/files/2023-02/saraf-dia2-port.pdf</a:t>
            </a:r>
            <a:r>
              <a:rPr lang="pt-BR" sz="800" baseline="30000" dirty="0"/>
              <a:t>&gt;. Acesso em: 23 mar. 2026. 2. </a:t>
            </a:r>
            <a:r>
              <a:rPr lang="pt-BR" sz="800" baseline="30000" dirty="0" err="1"/>
              <a:t>SciElo</a:t>
            </a:r>
            <a:r>
              <a:rPr lang="pt-BR" sz="800" baseline="30000" dirty="0"/>
              <a:t> Brasil. Os motivos da hesitação vacinal no Brasil: uma análise a partir da percepção dos profissionais de saúde que atuaram na pandemia da COVID-19. Disponível em: </a:t>
            </a:r>
            <a:r>
              <a:rPr lang="pt-BR" sz="800" baseline="30000" dirty="0">
                <a:hlinkClick r:id="rId6"/>
              </a:rPr>
              <a:t>SciELO Brasil - Os motivos da hesitação vacinal no Brasil: uma análise a partir da percepção dos profissionais de saúde que atuaram na pandemia da COVID-19 Os motivos da hesitação vacinal no Brasil: uma análise a partir da percepção dos profissionais de saúde que atuaram na pandemia da COVID-19</a:t>
            </a:r>
            <a:r>
              <a:rPr lang="pt-BR" sz="800" baseline="30000" dirty="0"/>
              <a:t>. Acesso em: abril de 2026.</a:t>
            </a:r>
            <a:endParaRPr lang="pt-BR" sz="800" baseline="30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18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>
          <a:extLst>
            <a:ext uri="{FF2B5EF4-FFF2-40B4-BE49-F238E27FC236}">
              <a16:creationId xmlns:a16="http://schemas.microsoft.com/office/drawing/2014/main" id="{F1E1334A-04E3-4F79-AC5C-04C35B920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>
            <a:extLst>
              <a:ext uri="{FF2B5EF4-FFF2-40B4-BE49-F238E27FC236}">
                <a16:creationId xmlns:a16="http://schemas.microsoft.com/office/drawing/2014/main" id="{6F3F6C0E-5C1C-437A-7E37-9F3C5F76EE4D}"/>
              </a:ext>
            </a:extLst>
          </p:cNvPr>
          <p:cNvSpPr txBox="1"/>
          <p:nvPr/>
        </p:nvSpPr>
        <p:spPr>
          <a:xfrm>
            <a:off x="-1" y="318499"/>
            <a:ext cx="6574971" cy="50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ATIVIDADE: PLANO DE A</a:t>
            </a:r>
            <a:r>
              <a:rPr lang="pt-BR" sz="24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ÇÃO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EM COMUNICA</a:t>
            </a:r>
            <a:r>
              <a:rPr lang="pt-BR" sz="2400" dirty="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ÇÃO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">
            <a:extLst>
              <a:ext uri="{FF2B5EF4-FFF2-40B4-BE49-F238E27FC236}">
                <a16:creationId xmlns:a16="http://schemas.microsoft.com/office/drawing/2014/main" id="{768C65C1-8669-FB91-B16E-7089F0813DF7}"/>
              </a:ext>
            </a:extLst>
          </p:cNvPr>
          <p:cNvCxnSpPr/>
          <p:nvPr/>
        </p:nvCxnSpPr>
        <p:spPr>
          <a:xfrm rot="10800000" flipH="1">
            <a:off x="-1320800" y="965200"/>
            <a:ext cx="5521200" cy="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1">
            <a:extLst>
              <a:ext uri="{FF2B5EF4-FFF2-40B4-BE49-F238E27FC236}">
                <a16:creationId xmlns:a16="http://schemas.microsoft.com/office/drawing/2014/main" id="{D26FF1A4-83B6-6E97-285B-CFA06961AD6E}"/>
              </a:ext>
            </a:extLst>
          </p:cNvPr>
          <p:cNvSpPr txBox="1"/>
          <p:nvPr/>
        </p:nvSpPr>
        <p:spPr>
          <a:xfrm>
            <a:off x="207096" y="1107463"/>
            <a:ext cx="10991846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Light"/>
              <a:buChar char="●"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OBJETIVO: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Elaborar um microplano de intervenção para sua unidade/município </a:t>
            </a: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Light"/>
              <a:buChar char="●"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PASSO 1:.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Identifique o principal ‘’ruido’’ de comunicação ou motivo de hesitação vacinal entre as gestantes da sua área</a:t>
            </a: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Light"/>
              <a:buChar char="●"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PASSO 2: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proponha duas ações praticas de comunicação (ex: sala de espera, material para ACS, treinamento breve da recepção) </a:t>
            </a: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*       PASSO 3: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. Defina um indicador simples para medir se a ação funcionou (ex: aumento no numero de doses aplicadas no mês)</a:t>
            </a: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Light"/>
              <a:buChar char="●"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ENTREGA: 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Apresentação curta para o </a:t>
            </a:r>
            <a:r>
              <a:rPr lang="pt-BR" sz="2000" b="0" i="0" u="none" strike="noStrike" cap="none" dirty="0" err="1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Ipads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 na próxima semana.</a:t>
            </a:r>
            <a:endParaRPr sz="20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075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>
            <a:off x="1469422" y="238857"/>
            <a:ext cx="9253155" cy="5149572"/>
          </a:xfrm>
          <a:prstGeom prst="roundRect">
            <a:avLst>
              <a:gd name="adj" fmla="val 13837"/>
            </a:avLst>
          </a:prstGeom>
          <a:solidFill>
            <a:srgbClr val="3BA8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3047999" y="2274993"/>
            <a:ext cx="6096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Obrigado(a)  pela participação!</a:t>
            </a:r>
            <a:endParaRPr sz="3200" dirty="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pic>
        <p:nvPicPr>
          <p:cNvPr id="125" name="Google Shape;125;p8" descr="Logotipo, nome da empresa&#10;&#10;O conteúdo gerado por IA pode estar incorre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571" y="5388429"/>
            <a:ext cx="1469571" cy="146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 descr="Logotipo&#10;&#10;O conteúdo gerado por IA pode estar incorret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571" y="5896314"/>
            <a:ext cx="1099457" cy="4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D0140E1-87E7-4329-26DB-7FD7C842F953}"/>
              </a:ext>
            </a:extLst>
          </p:cNvPr>
          <p:cNvSpPr txBox="1"/>
          <p:nvPr/>
        </p:nvSpPr>
        <p:spPr>
          <a:xfrm>
            <a:off x="3046535" y="4309588"/>
            <a:ext cx="609746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Esse material é destinado a gestores de saúde do mercado e profissionais de saúde não prescritores. Material fornecido contém premissas declaradas e/ou informações factuais referenciadas para a avaliação das condições de Acesso ao Mercado e não destinam a fins promocionais. Proibido compartilhar. </a:t>
            </a:r>
          </a:p>
          <a:p>
            <a:pPr algn="ctr" fontAlgn="base"/>
            <a:r>
              <a:rPr lang="pt-BR" sz="1050" dirty="0">
                <a:solidFill>
                  <a:schemeClr val="bg1"/>
                </a:solidFill>
              </a:rPr>
              <a:t>PP-A1G-BRA-0750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DF47F9C1-6FDA-2240-02EB-E52F83FF5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>
            <a:extLst>
              <a:ext uri="{FF2B5EF4-FFF2-40B4-BE49-F238E27FC236}">
                <a16:creationId xmlns:a16="http://schemas.microsoft.com/office/drawing/2014/main" id="{8CE35EAF-17B8-8731-231E-4FD44E34204D}"/>
              </a:ext>
            </a:extLst>
          </p:cNvPr>
          <p:cNvSpPr txBox="1"/>
          <p:nvPr/>
        </p:nvSpPr>
        <p:spPr>
          <a:xfrm>
            <a:off x="0" y="494467"/>
            <a:ext cx="104325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Declaração de Conflito de Interesse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">
            <a:extLst>
              <a:ext uri="{FF2B5EF4-FFF2-40B4-BE49-F238E27FC236}">
                <a16:creationId xmlns:a16="http://schemas.microsoft.com/office/drawing/2014/main" id="{36B530C5-F349-22B6-7E21-14FC60152BCF}"/>
              </a:ext>
            </a:extLst>
          </p:cNvPr>
          <p:cNvCxnSpPr/>
          <p:nvPr/>
        </p:nvCxnSpPr>
        <p:spPr>
          <a:xfrm>
            <a:off x="-6044" y="1192968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1">
            <a:extLst>
              <a:ext uri="{FF2B5EF4-FFF2-40B4-BE49-F238E27FC236}">
                <a16:creationId xmlns:a16="http://schemas.microsoft.com/office/drawing/2014/main" id="{88035AE9-81D3-316A-42BD-979D0D238195}"/>
              </a:ext>
            </a:extLst>
          </p:cNvPr>
          <p:cNvSpPr txBox="1"/>
          <p:nvPr/>
        </p:nvSpPr>
        <p:spPr>
          <a:xfrm>
            <a:off x="197392" y="1285260"/>
            <a:ext cx="11797216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dirty="0"/>
              <a:t>A principal e mais recente norma do Conselho Federal de Medicina (CFM) que regulamenta a declaração de conflitos de interesse para médicos é a Resolução CFM nº 2.386/2024 (publicada no início de setembro de 2024, com vigência a partir de março de 2025); </a:t>
            </a:r>
          </a:p>
          <a:p>
            <a:pPr lvl="0">
              <a:lnSpc>
                <a:spcPct val="150000"/>
              </a:lnSpc>
            </a:pPr>
            <a:r>
              <a:rPr lang="pt-BR" sz="2400" dirty="0"/>
              <a:t>Atuo como MÉDICO - CRM/SP 109.490 e RQE 27154; </a:t>
            </a:r>
          </a:p>
          <a:p>
            <a:pPr lvl="0">
              <a:lnSpc>
                <a:spcPct val="150000"/>
              </a:lnSpc>
            </a:pPr>
            <a:endParaRPr lang="pt-BR" sz="2400" dirty="0"/>
          </a:p>
          <a:p>
            <a:pPr lvl="0">
              <a:lnSpc>
                <a:spcPct val="150000"/>
              </a:lnSpc>
            </a:pPr>
            <a:r>
              <a:rPr lang="pt-BR" sz="2400" dirty="0"/>
              <a:t>Os meus pré-requisitos para participar destas atividades são a autonomia do pensamento científico, a independência de opiniões e a liberdade de expressão, aspectos que esta empresa respeita.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2789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F5FB40-1C08-AF5C-D7AE-C3BC93B4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>
            <a:extLst>
              <a:ext uri="{FF2B5EF4-FFF2-40B4-BE49-F238E27FC236}">
                <a16:creationId xmlns:a16="http://schemas.microsoft.com/office/drawing/2014/main" id="{430F5758-D570-6A18-392E-50CB858EA3D8}"/>
              </a:ext>
            </a:extLst>
          </p:cNvPr>
          <p:cNvSpPr/>
          <p:nvPr/>
        </p:nvSpPr>
        <p:spPr>
          <a:xfrm>
            <a:off x="197392" y="2024302"/>
            <a:ext cx="11885017" cy="4034670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>
            <a:extLst>
              <a:ext uri="{FF2B5EF4-FFF2-40B4-BE49-F238E27FC236}">
                <a16:creationId xmlns:a16="http://schemas.microsoft.com/office/drawing/2014/main" id="{DF52B47F-5A87-087E-4DEB-2DC8BC14F6CD}"/>
              </a:ext>
            </a:extLst>
          </p:cNvPr>
          <p:cNvSpPr txBox="1"/>
          <p:nvPr/>
        </p:nvSpPr>
        <p:spPr>
          <a:xfrm>
            <a:off x="197392" y="546678"/>
            <a:ext cx="104325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Educacionais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">
            <a:extLst>
              <a:ext uri="{FF2B5EF4-FFF2-40B4-BE49-F238E27FC236}">
                <a16:creationId xmlns:a16="http://schemas.microsoft.com/office/drawing/2014/main" id="{1398F695-2632-7779-4847-1050161079CF}"/>
              </a:ext>
            </a:extLst>
          </p:cNvPr>
          <p:cNvCxnSpPr/>
          <p:nvPr/>
        </p:nvCxnSpPr>
        <p:spPr>
          <a:xfrm>
            <a:off x="-6044" y="1192968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1">
            <a:extLst>
              <a:ext uri="{FF2B5EF4-FFF2-40B4-BE49-F238E27FC236}">
                <a16:creationId xmlns:a16="http://schemas.microsoft.com/office/drawing/2014/main" id="{D1621004-3BCB-3FDF-7595-F14B988BDA4E}"/>
              </a:ext>
            </a:extLst>
          </p:cNvPr>
          <p:cNvSpPr txBox="1"/>
          <p:nvPr/>
        </p:nvSpPr>
        <p:spPr>
          <a:xfrm>
            <a:off x="197393" y="2521707"/>
            <a:ext cx="11797216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Rever os principais conceitos da comunicação;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os desafios e habilidades de comunicação no cuidados à gestante;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Impacto da desinform</a:t>
            </a:r>
            <a:r>
              <a:rPr lang="pt-BR" sz="2800" dirty="0"/>
              <a:t>ação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lang="pt-BR" sz="2800" dirty="0"/>
              <a:t>hesitação vacinal e profilaxia da DTRI;</a:t>
            </a:r>
            <a:endParaRPr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9EC30E-CBB1-7F68-F870-78BC1F3AA50A}"/>
              </a:ext>
            </a:extLst>
          </p:cNvPr>
          <p:cNvSpPr txBox="1"/>
          <p:nvPr/>
        </p:nvSpPr>
        <p:spPr>
          <a:xfrm>
            <a:off x="197392" y="6080490"/>
            <a:ext cx="61062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DTRI: Doença do trato respiratório Inferior </a:t>
            </a:r>
          </a:p>
        </p:txBody>
      </p:sp>
    </p:spTree>
    <p:extLst>
      <p:ext uri="{BB962C8B-B14F-4D97-AF65-F5344CB8AC3E}">
        <p14:creationId xmlns:p14="http://schemas.microsoft.com/office/powerpoint/2010/main" val="296586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BD3F4B3F-B84B-60DA-1B9B-FF25BAB2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">
            <a:extLst>
              <a:ext uri="{FF2B5EF4-FFF2-40B4-BE49-F238E27FC236}">
                <a16:creationId xmlns:a16="http://schemas.microsoft.com/office/drawing/2014/main" id="{9D6A7E6E-E793-E5CA-54E3-563899E5C3BF}"/>
              </a:ext>
            </a:extLst>
          </p:cNvPr>
          <p:cNvCxnSpPr/>
          <p:nvPr/>
        </p:nvCxnSpPr>
        <p:spPr>
          <a:xfrm rot="10800000" flipH="1">
            <a:off x="-33867" y="936100"/>
            <a:ext cx="3167700" cy="2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1B306B9D-1487-400D-E1F8-E4D2A65B605B}"/>
              </a:ext>
            </a:extLst>
          </p:cNvPr>
          <p:cNvSpPr/>
          <p:nvPr/>
        </p:nvSpPr>
        <p:spPr>
          <a:xfrm>
            <a:off x="-33867" y="695951"/>
            <a:ext cx="10605975" cy="61329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lt1"/>
                </a:solidFill>
              </a:rPr>
              <a:t>Não é </a:t>
            </a: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possível não se comunicar.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 comunicação possui conteúdo e relação.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Tipos de Comunicação: Verbal, Não-Verbal e Escrita.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Dissonância Cognitiva é inerente! 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Habilidades de Comunicação devem ser treinadas!!!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lt1"/>
              </a:solidFill>
            </a:endParaRP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endParaRPr lang="pt-BR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dirty="0">
              <a:solidFill>
                <a:schemeClr val="lt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F486D54E-B8AC-09C4-A5FA-A555DF90CED5}"/>
              </a:ext>
            </a:extLst>
          </p:cNvPr>
          <p:cNvSpPr txBox="1"/>
          <p:nvPr/>
        </p:nvSpPr>
        <p:spPr>
          <a:xfrm>
            <a:off x="0" y="29102"/>
            <a:ext cx="100349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/>
              <a:t>Axiomas da Comunicação</a:t>
            </a:r>
            <a:r>
              <a:rPr lang="pt-BR" sz="2800" b="1" baseline="30000" dirty="0"/>
              <a:t>1-3</a:t>
            </a:r>
            <a:endParaRPr sz="2800" b="1" i="0" u="none" strike="noStrike" cap="none" baseline="30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981A40-28C6-2405-D88C-9F032B809904}"/>
              </a:ext>
            </a:extLst>
          </p:cNvPr>
          <p:cNvSpPr txBox="1"/>
          <p:nvPr/>
        </p:nvSpPr>
        <p:spPr>
          <a:xfrm>
            <a:off x="0" y="6162049"/>
            <a:ext cx="104584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chemeClr val="tx1"/>
                </a:solidFill>
              </a:rPr>
              <a:t>1. </a:t>
            </a:r>
            <a:r>
              <a:rPr lang="pt-BR" sz="900" dirty="0">
                <a:solidFill>
                  <a:schemeClr val="tx1"/>
                </a:solidFill>
              </a:rPr>
              <a:t>SEVERO, Cristine Gorski. Pragmática da comunicação humana: revisitando um clássico. Revista Brasileira de Terapia Familiar, v. 13, n. 1, 2025.DOI: </a:t>
            </a:r>
            <a:r>
              <a:rPr lang="pt-BR" sz="9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https://doi.org/10.60114/rbtf.v13i1.151</a:t>
            </a:r>
            <a:r>
              <a:rPr lang="pt-BR" sz="900" dirty="0">
                <a:solidFill>
                  <a:schemeClr val="tx1"/>
                </a:solidFill>
              </a:rPr>
              <a:t>. </a:t>
            </a:r>
            <a:r>
              <a:rPr lang="pt-BR" sz="900" b="1" dirty="0">
                <a:solidFill>
                  <a:schemeClr val="tx1"/>
                </a:solidFill>
              </a:rPr>
              <a:t>2. </a:t>
            </a:r>
            <a:r>
              <a:rPr lang="en-US" sz="900" dirty="0" err="1">
                <a:solidFill>
                  <a:schemeClr val="tx1"/>
                </a:solidFill>
              </a:rPr>
              <a:t>OPENSTAX.Types</a:t>
            </a:r>
            <a:r>
              <a:rPr lang="en-US" sz="900" dirty="0">
                <a:solidFill>
                  <a:schemeClr val="tx1"/>
                </a:solidFill>
              </a:rPr>
              <a:t> of Communication. In: Fundamentals of Nursing. </a:t>
            </a:r>
            <a:r>
              <a:rPr lang="en-US" sz="900" dirty="0" err="1">
                <a:solidFill>
                  <a:schemeClr val="tx1"/>
                </a:solidFill>
              </a:rPr>
              <a:t>Disponível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em</a:t>
            </a:r>
            <a:r>
              <a:rPr lang="en-US" sz="900" dirty="0">
                <a:solidFill>
                  <a:schemeClr val="tx1"/>
                </a:solidFill>
              </a:rPr>
              <a:t>: https://openstax.org/books/fundamentals-nursing/pages/2-1-types-of-communication </a:t>
            </a:r>
            <a:r>
              <a:rPr lang="en-US" sz="900" b="1" dirty="0">
                <a:solidFill>
                  <a:schemeClr val="tx1"/>
                </a:solidFill>
              </a:rPr>
              <a:t>3. </a:t>
            </a:r>
            <a:r>
              <a:rPr lang="en-US" sz="900" dirty="0">
                <a:solidFill>
                  <a:schemeClr val="tx1"/>
                </a:solidFill>
              </a:rPr>
              <a:t>ANANTHARAMAN, </a:t>
            </a:r>
            <a:r>
              <a:rPr lang="en-US" sz="900" dirty="0" err="1">
                <a:solidFill>
                  <a:schemeClr val="tx1"/>
                </a:solidFill>
              </a:rPr>
              <a:t>Senthilkumara</a:t>
            </a:r>
            <a:r>
              <a:rPr lang="en-US" sz="900" dirty="0">
                <a:solidFill>
                  <a:schemeClr val="tx1"/>
                </a:solidFill>
              </a:rPr>
              <a:t>. Cognitive dissonance and its effects on decisions: a review. </a:t>
            </a:r>
            <a:r>
              <a:rPr lang="en-US" sz="900" dirty="0" err="1">
                <a:solidFill>
                  <a:schemeClr val="tx1"/>
                </a:solidFill>
              </a:rPr>
              <a:t>ScienceOpen</a:t>
            </a:r>
            <a:r>
              <a:rPr lang="en-US" sz="900" dirty="0">
                <a:solidFill>
                  <a:schemeClr val="tx1"/>
                </a:solidFill>
              </a:rPr>
              <a:t> Preprints, 2025.DOI: https://doi.org/10.14293/PR2199.001790.v1</a:t>
            </a:r>
            <a:endParaRPr lang="pt-B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0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4185A52D-D5F7-2144-8524-F34F9E116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>
            <a:extLst>
              <a:ext uri="{FF2B5EF4-FFF2-40B4-BE49-F238E27FC236}">
                <a16:creationId xmlns:a16="http://schemas.microsoft.com/office/drawing/2014/main" id="{72D4FECC-76FB-E931-D42B-2CD6706E993D}"/>
              </a:ext>
            </a:extLst>
          </p:cNvPr>
          <p:cNvSpPr/>
          <p:nvPr/>
        </p:nvSpPr>
        <p:spPr>
          <a:xfrm>
            <a:off x="217940" y="1510301"/>
            <a:ext cx="11657744" cy="513836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>
            <a:extLst>
              <a:ext uri="{FF2B5EF4-FFF2-40B4-BE49-F238E27FC236}">
                <a16:creationId xmlns:a16="http://schemas.microsoft.com/office/drawing/2014/main" id="{3A6A9E5D-EF33-48B9-0D1C-1D435A6AB1FB}"/>
              </a:ext>
            </a:extLst>
          </p:cNvPr>
          <p:cNvSpPr txBox="1"/>
          <p:nvPr/>
        </p:nvSpPr>
        <p:spPr>
          <a:xfrm>
            <a:off x="-6044" y="444689"/>
            <a:ext cx="10432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que a comunicação falha? O Desafio da Comunicose!</a:t>
            </a:r>
            <a:r>
              <a:rPr lang="pt-BR" sz="2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 b="0" i="0" u="none" strike="noStrike" cap="none" baseline="30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">
            <a:extLst>
              <a:ext uri="{FF2B5EF4-FFF2-40B4-BE49-F238E27FC236}">
                <a16:creationId xmlns:a16="http://schemas.microsoft.com/office/drawing/2014/main" id="{8C0D0BFC-9CEE-55BE-9231-CBABCF9D26B8}"/>
              </a:ext>
            </a:extLst>
          </p:cNvPr>
          <p:cNvCxnSpPr/>
          <p:nvPr/>
        </p:nvCxnSpPr>
        <p:spPr>
          <a:xfrm>
            <a:off x="-6044" y="1192968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1">
            <a:extLst>
              <a:ext uri="{FF2B5EF4-FFF2-40B4-BE49-F238E27FC236}">
                <a16:creationId xmlns:a16="http://schemas.microsoft.com/office/drawing/2014/main" id="{5089876E-4521-E34F-00AB-93CD6A59CF4A}"/>
              </a:ext>
            </a:extLst>
          </p:cNvPr>
          <p:cNvSpPr txBox="1"/>
          <p:nvPr/>
        </p:nvSpPr>
        <p:spPr>
          <a:xfrm>
            <a:off x="410966" y="1385725"/>
            <a:ext cx="1003785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Nível Intrapessoal: </a:t>
            </a:r>
            <a:r>
              <a:rPr lang="pt-BR" sz="2000" dirty="0"/>
              <a:t>Lentes, Perspectivas e Necessidades diferentes ;</a:t>
            </a:r>
            <a:endParaRPr lang="pt-BR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Nível Interpessoal: O Vínculo!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Nível Institucional (Serviço de Saúde);</a:t>
            </a:r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457200" marR="0" lvl="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Nível Comunitário e Midiático; </a:t>
            </a:r>
            <a:endParaRPr sz="2400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2EFFEA-2511-B1F4-28B2-8483D4AD65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5474" y="2702103"/>
            <a:ext cx="4550210" cy="394656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9D06DE-FB3C-2F4E-299F-8C1D91539D58}"/>
              </a:ext>
            </a:extLst>
          </p:cNvPr>
          <p:cNvSpPr txBox="1"/>
          <p:nvPr/>
        </p:nvSpPr>
        <p:spPr>
          <a:xfrm>
            <a:off x="217940" y="6126909"/>
            <a:ext cx="7107534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aseline="30000" dirty="0"/>
              <a:t>1. </a:t>
            </a:r>
            <a:r>
              <a:rPr lang="en-US" sz="1200" baseline="30000" dirty="0" err="1"/>
              <a:t>OPENSTAX.Population</a:t>
            </a:r>
            <a:r>
              <a:rPr lang="en-US" sz="1200" baseline="30000" dirty="0"/>
              <a:t> health for nurses: theories and </a:t>
            </a:r>
            <a:r>
              <a:rPr lang="en-US" sz="1200" baseline="30000" dirty="0" err="1"/>
              <a:t>models.Houston</a:t>
            </a:r>
            <a:r>
              <a:rPr lang="en-US" sz="1200" baseline="30000" dirty="0"/>
              <a:t>: OpenStax, 2023.Disponível </a:t>
            </a:r>
            <a:r>
              <a:rPr lang="en-US" sz="1200" baseline="30000" dirty="0" err="1"/>
              <a:t>em</a:t>
            </a:r>
            <a:r>
              <a:rPr lang="en-US" sz="1200" baseline="30000" dirty="0"/>
              <a:t>:&lt;https://openstax.org/books/population-health/pages/15-3-theories-and-models&gt;.Acesso </a:t>
            </a:r>
            <a:r>
              <a:rPr lang="en-US" sz="1200" baseline="30000" dirty="0" err="1"/>
              <a:t>em</a:t>
            </a:r>
            <a:r>
              <a:rPr lang="en-US" sz="1200" baseline="30000" dirty="0"/>
              <a:t>: 23 mar. 2026.</a:t>
            </a:r>
          </a:p>
        </p:txBody>
      </p:sp>
    </p:spTree>
    <p:extLst>
      <p:ext uri="{BB962C8B-B14F-4D97-AF65-F5344CB8AC3E}">
        <p14:creationId xmlns:p14="http://schemas.microsoft.com/office/powerpoint/2010/main" val="316749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/>
          <p:nvPr/>
        </p:nvSpPr>
        <p:spPr>
          <a:xfrm>
            <a:off x="6565615" y="909231"/>
            <a:ext cx="5626385" cy="4779045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 descr="Ícone&#10;&#10;O conteúdo gerado por IA pode estar incorreto.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>
            <a:off x="197392" y="1716148"/>
            <a:ext cx="4275300" cy="41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"/>
          <p:cNvSpPr txBox="1"/>
          <p:nvPr/>
        </p:nvSpPr>
        <p:spPr>
          <a:xfrm>
            <a:off x="197392" y="386051"/>
            <a:ext cx="10432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Cenário Atual: Por que a comunicação em vacinação falha?</a:t>
            </a:r>
            <a:endParaRPr sz="2800" b="0" i="0" u="none" strike="noStrike" cap="none" baseline="30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"/>
          <p:cNvCxnSpPr/>
          <p:nvPr/>
        </p:nvCxnSpPr>
        <p:spPr>
          <a:xfrm>
            <a:off x="-6044" y="1192968"/>
            <a:ext cx="3354000" cy="4800"/>
          </a:xfrm>
          <a:prstGeom prst="straightConnector1">
            <a:avLst/>
          </a:prstGeom>
          <a:noFill/>
          <a:ln w="19050" cap="flat" cmpd="sng">
            <a:solidFill>
              <a:srgbClr val="3BA8F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1"/>
          <p:cNvSpPr txBox="1"/>
          <p:nvPr/>
        </p:nvSpPr>
        <p:spPr>
          <a:xfrm>
            <a:off x="6667104" y="1355213"/>
            <a:ext cx="5626384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Queda nas coberturas vacinais;</a:t>
            </a:r>
            <a:r>
              <a:rPr lang="pt-BR" sz="2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consulta de pr</a:t>
            </a:r>
            <a:r>
              <a:rPr lang="pt-BR" sz="2800" dirty="0"/>
              <a:t>é-natal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o momento mais oportuno para a interven</a:t>
            </a:r>
            <a:r>
              <a:rPr lang="pt-BR" sz="2800" dirty="0"/>
              <a:t>ção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v</a:t>
            </a:r>
            <a:r>
              <a:rPr lang="pt-BR" sz="2800" dirty="0"/>
              <a:t>ínculo;</a:t>
            </a:r>
            <a:r>
              <a:rPr lang="pt-BR" sz="2800" baseline="30000" dirty="0"/>
              <a:t>4</a:t>
            </a:r>
            <a:r>
              <a:rPr lang="pt-BR" sz="2800" dirty="0"/>
              <a:t> </a:t>
            </a:r>
            <a:endParaRPr sz="28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Impacto da desinform</a:t>
            </a:r>
            <a:r>
              <a:rPr lang="pt-BR" sz="2800" dirty="0"/>
              <a:t>ação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(fake </a:t>
            </a:r>
            <a:r>
              <a:rPr lang="pt-BR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na decis</a:t>
            </a:r>
            <a:r>
              <a:rPr lang="pt-BR" sz="2800" dirty="0"/>
              <a:t>ão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materna.</a:t>
            </a:r>
            <a:r>
              <a:rPr lang="pt-BR" sz="2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aseline="30000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3A8DCD5A-6331-E77D-F06D-CEC8685F7B42}"/>
              </a:ext>
            </a:extLst>
          </p:cNvPr>
          <p:cNvPicPr/>
          <p:nvPr/>
        </p:nvPicPr>
        <p:blipFill>
          <a:blip r:embed="rId4" cstate="print"/>
          <a:srcRect b="12471"/>
          <a:stretch>
            <a:fillRect/>
          </a:stretch>
        </p:blipFill>
        <p:spPr>
          <a:xfrm>
            <a:off x="-12240" y="1336368"/>
            <a:ext cx="6524814" cy="412125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20E02A1-3FBD-E122-6965-F46573BBC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" y="6068056"/>
            <a:ext cx="10629900" cy="5821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pt-BR" altLang="pt-BR" sz="8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1. Fernandez, M., Paiva, E., Petra, P., Rosário, C. A., Lemos, P. de L., Vieira, F., &amp; Matta, G.. (2024). Os motivos da hesitação</a:t>
            </a:r>
            <a:r>
              <a:rPr kumimoji="0" lang="pt-BR" altLang="pt-BR" sz="800" i="0" u="none" strike="noStrike" cap="none" normalizeH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 vacinal </a:t>
            </a:r>
            <a:r>
              <a:rPr kumimoji="0" lang="pt-BR" altLang="pt-BR" sz="8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no Brasil: uma análise a partir da percepção dos profissionais de saúde que atuaram na pandemia da COVID-19. </a:t>
            </a:r>
            <a:r>
              <a:rPr kumimoji="0" lang="pt-BR" altLang="pt-BR" sz="8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Saúde E Sociedade</a:t>
            </a:r>
            <a:r>
              <a:rPr kumimoji="0" lang="pt-BR" altLang="pt-BR" sz="8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, </a:t>
            </a:r>
            <a:r>
              <a:rPr kumimoji="0" lang="pt-BR" altLang="pt-BR" sz="80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33</a:t>
            </a:r>
            <a:r>
              <a:rPr kumimoji="0" lang="pt-BR" altLang="pt-BR" sz="80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(4), e230854pt. https://doi.org/10.1590/S0104-12902024230854pt</a:t>
            </a:r>
            <a:r>
              <a:rPr kumimoji="0" lang="pt-BR" altLang="pt-BR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pt-BR" altLang="pt-BR" sz="800" dirty="0">
                <a:solidFill>
                  <a:srgbClr val="393939"/>
                </a:solidFill>
                <a:latin typeface="+mj-lt"/>
              </a:rPr>
              <a:t>2.</a:t>
            </a:r>
            <a:r>
              <a:rPr lang="en-US" altLang="pt-BR" sz="800" dirty="0">
                <a:solidFill>
                  <a:srgbClr val="393939"/>
                </a:solidFill>
                <a:latin typeface="+mj-lt"/>
              </a:rPr>
              <a:t> NEW HEALTH PARTNERSHIPS. My action plan. Providence: New Health Partnerships, 2007. </a:t>
            </a:r>
            <a:r>
              <a:rPr lang="en-US" altLang="pt-BR" sz="800" dirty="0" err="1">
                <a:solidFill>
                  <a:srgbClr val="393939"/>
                </a:solidFill>
                <a:latin typeface="+mj-lt"/>
              </a:rPr>
              <a:t>Disponível</a:t>
            </a:r>
            <a:r>
              <a:rPr lang="en-US" altLang="pt-BR" sz="800" dirty="0">
                <a:solidFill>
                  <a:srgbClr val="393939"/>
                </a:solidFill>
                <a:latin typeface="+mj-lt"/>
              </a:rPr>
              <a:t> </a:t>
            </a:r>
            <a:r>
              <a:rPr lang="en-US" altLang="pt-BR" sz="800" dirty="0" err="1">
                <a:solidFill>
                  <a:srgbClr val="393939"/>
                </a:solidFill>
                <a:latin typeface="+mj-lt"/>
              </a:rPr>
              <a:t>em</a:t>
            </a:r>
            <a:r>
              <a:rPr lang="en-US" altLang="pt-BR" sz="800" dirty="0">
                <a:solidFill>
                  <a:srgbClr val="393939"/>
                </a:solidFill>
                <a:latin typeface="+mj-lt"/>
              </a:rPr>
              <a:t>: &lt;https://opns.org/wp-content/uploads/2025/01/My_Action_Plan_final_final_HHQIOSC.pdf&gt;. </a:t>
            </a:r>
            <a:r>
              <a:rPr lang="en-US" altLang="pt-BR" sz="800" dirty="0" err="1">
                <a:solidFill>
                  <a:srgbClr val="393939"/>
                </a:solidFill>
                <a:latin typeface="+mj-lt"/>
              </a:rPr>
              <a:t>Acesso</a:t>
            </a:r>
            <a:r>
              <a:rPr lang="en-US" altLang="pt-BR" sz="800" dirty="0">
                <a:solidFill>
                  <a:srgbClr val="393939"/>
                </a:solidFill>
                <a:latin typeface="+mj-lt"/>
              </a:rPr>
              <a:t> </a:t>
            </a:r>
            <a:r>
              <a:rPr lang="en-US" altLang="pt-BR" sz="800" dirty="0" err="1">
                <a:solidFill>
                  <a:srgbClr val="393939"/>
                </a:solidFill>
                <a:latin typeface="+mj-lt"/>
              </a:rPr>
              <a:t>em</a:t>
            </a:r>
            <a:r>
              <a:rPr lang="en-US" altLang="pt-BR" sz="800" dirty="0">
                <a:solidFill>
                  <a:srgbClr val="393939"/>
                </a:solidFill>
                <a:latin typeface="+mj-lt"/>
              </a:rPr>
              <a:t>: 23 mar. 2026. 3. </a:t>
            </a:r>
            <a:r>
              <a:rPr lang="pt-BR" sz="800" dirty="0">
                <a:latin typeface="+mj-lt"/>
              </a:rPr>
              <a:t>Garcia, Érica Marvila. “Fatores associados à hesitação materna em vacinar e à situação vacinal de crianças de até dois anos de idade em Araraquara-SP.” (2022). 4. Ministério da saúde. Pré-natal e puerpério atenção qualificada e humanizada manual técnico. Brasília – DF 2006.	</a:t>
            </a:r>
            <a:endParaRPr lang="pt-BR" altLang="pt-BR" sz="800" dirty="0">
              <a:solidFill>
                <a:srgbClr val="393939"/>
              </a:solidFill>
              <a:latin typeface="+mj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DE5F988-6901-A961-CB86-78520A3D72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47950" y="5781675"/>
            <a:ext cx="360045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18ECA0-41D5-9D20-914A-6F9766E4306F}"/>
              </a:ext>
            </a:extLst>
          </p:cNvPr>
          <p:cNvSpPr txBox="1"/>
          <p:nvPr/>
        </p:nvSpPr>
        <p:spPr>
          <a:xfrm>
            <a:off x="42862" y="5565165"/>
            <a:ext cx="6317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latin typeface="+mj-lt"/>
              </a:rPr>
              <a:t>Adaptado de: </a:t>
            </a:r>
            <a:r>
              <a:rPr lang="en-US" altLang="pt-BR" sz="1000" dirty="0">
                <a:solidFill>
                  <a:srgbClr val="393939"/>
                </a:solidFill>
                <a:latin typeface="+mj-lt"/>
              </a:rPr>
              <a:t>NEW HEALTH PARTNERSHIPS. My action plan. Providence: new health partnerships, 2007</a:t>
            </a:r>
            <a:r>
              <a:rPr lang="pt-BR" altLang="pt-BR" sz="1000" dirty="0">
                <a:solidFill>
                  <a:srgbClr val="393939"/>
                </a:solidFill>
                <a:latin typeface="+mj-lt"/>
              </a:rPr>
              <a:t>.</a:t>
            </a:r>
            <a:endParaRPr lang="pt-BR" sz="10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194854" y="1326536"/>
            <a:ext cx="5422171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CONFIAN</a:t>
            </a:r>
            <a:r>
              <a:rPr lang="pt-BR" sz="24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ÇA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: segurança das vacinas e do sistema de saúde;</a:t>
            </a:r>
            <a:endParaRPr sz="2400" dirty="0"/>
          </a:p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COMPLAC</a:t>
            </a:r>
            <a:r>
              <a:rPr lang="pt-BR" sz="24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ÊNCIA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: baixa percepção do risco das doenças;</a:t>
            </a:r>
            <a:endParaRPr sz="2400" dirty="0"/>
          </a:p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cxnSp>
        <p:nvCxnSpPr>
          <p:cNvPr id="136" name="Google Shape;136;p2"/>
          <p:cNvCxnSpPr/>
          <p:nvPr/>
        </p:nvCxnSpPr>
        <p:spPr>
          <a:xfrm rot="10800000" flipH="1">
            <a:off x="-33867" y="936100"/>
            <a:ext cx="3167700" cy="2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2"/>
          <p:cNvSpPr txBox="1"/>
          <p:nvPr/>
        </p:nvSpPr>
        <p:spPr>
          <a:xfrm>
            <a:off x="6396990" y="989280"/>
            <a:ext cx="579501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14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CONVENIÊNCIA: barreiras de acesso, horário da UBS, logística.</a:t>
            </a:r>
            <a:endParaRPr lang="pt-BR"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pt-BR" sz="24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COMUNICA</a:t>
            </a:r>
            <a:r>
              <a:rPr lang="pt-BR" sz="24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ÇÃO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: o ruído causado por fontes não confiáveis;</a:t>
            </a:r>
            <a:endParaRPr sz="24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anrope Light"/>
              <a:ea typeface="Manrope Light"/>
              <a:cs typeface="Manrope Light"/>
              <a:sym typeface="Manrope Ligh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CONTEXTO: fatores sociodemográficos</a:t>
            </a:r>
            <a:r>
              <a:rPr lang="pt-BR" sz="2400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Manrope Light"/>
                <a:ea typeface="Manrope Light"/>
                <a:cs typeface="Manrope Light"/>
                <a:sym typeface="Manrope Light"/>
              </a:rPr>
              <a:t>e culturais;</a:t>
            </a:r>
            <a:endParaRPr sz="2400" dirty="0"/>
          </a:p>
        </p:txBody>
      </p:sp>
      <p:sp>
        <p:nvSpPr>
          <p:cNvPr id="139" name="Google Shape;139;p2"/>
          <p:cNvSpPr txBox="1"/>
          <p:nvPr/>
        </p:nvSpPr>
        <p:spPr>
          <a:xfrm>
            <a:off x="-33867" y="343952"/>
            <a:ext cx="1003499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/>
              <a:t>Hesitação Vacinal e seus fatores determinantes Os 5 Cs</a:t>
            </a:r>
            <a:r>
              <a:rPr lang="pt-BR" sz="2400" b="1" baseline="30000" dirty="0"/>
              <a:t>1, 2</a:t>
            </a:r>
            <a:endParaRPr sz="2400" b="1" i="0" u="none" strike="noStrike" cap="none" baseline="30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6A6A7-C194-D50A-651E-536A53266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4" y="6295925"/>
            <a:ext cx="10677483" cy="436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1. BETSCH, C. </a:t>
            </a:r>
            <a:r>
              <a:rPr lang="en-US" sz="8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Beyond confidence: development of a measure assessing the 5C psychological antecedents of vaccination. </a:t>
            </a:r>
            <a:r>
              <a:rPr lang="en-US" sz="8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n-US" sz="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One, v. 13, n. 12, e0208601, 2018. 2. </a:t>
            </a:r>
            <a:r>
              <a:rPr lang="pt-BR" sz="800" dirty="0">
                <a:latin typeface="+mj-lt"/>
              </a:rPr>
              <a:t>Fernandez, M... (2024). Os motivos da hesitação vacinal no Brasil: uma análise a partir da percepção dos profissionais de saúde que atuaram na pandemia da COVID-19. Saúde E Sociedade, 33(4), e230854pt. </a:t>
            </a:r>
            <a:endParaRPr lang="en-US" sz="8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/>
        </p:nvSpPr>
        <p:spPr>
          <a:xfrm>
            <a:off x="152880" y="232196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Desafios e temas em debate</a:t>
            </a:r>
            <a:r>
              <a:rPr lang="pt-BR" sz="4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1, 2 </a:t>
            </a:r>
            <a:endParaRPr baseline="30000" dirty="0"/>
          </a:p>
        </p:txBody>
      </p:sp>
      <p:sp>
        <p:nvSpPr>
          <p:cNvPr id="164" name="Google Shape;164;p3"/>
          <p:cNvSpPr txBox="1"/>
          <p:nvPr/>
        </p:nvSpPr>
        <p:spPr>
          <a:xfrm>
            <a:off x="152880" y="1558196"/>
            <a:ext cx="11886240" cy="506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95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Desinformação e a infodemia: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excesso de informações  dificulta a busca por orientações confiáveis. O combate às fake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dirty="0"/>
              <a:t>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entendimento de como o negacionismo científico se propaga pelas redes sociais</a:t>
            </a:r>
            <a:r>
              <a:rPr lang="pt-BR" sz="2400" dirty="0"/>
              <a:t>.</a:t>
            </a:r>
            <a:endParaRPr sz="2400" dirty="0"/>
          </a:p>
          <a:p>
            <a:pPr marL="342900" marR="0" lvl="0" indent="-349567" algn="l" rtl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Letramento em saúde (</a:t>
            </a:r>
            <a:r>
              <a:rPr lang="pt-BR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pt-BR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Refere-se à capacidade de um indivíduo de obter, processar e compreender informações básicas de saúde para tomar decisões adequadas. O desafio é que a comunicação profissional</a:t>
            </a:r>
            <a:r>
              <a:rPr lang="pt-BR" sz="2400" dirty="0"/>
              <a:t> menos técnica e mais acessível.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9567" algn="l" rtl="0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Comunicação de risco e crise: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comunicar incertezas científicas sem gerar pânico ou descrédito? O desafio é manter a confiança pública durante emergências sanitárias</a:t>
            </a:r>
            <a:r>
              <a:rPr lang="pt-BR" sz="2400" dirty="0"/>
              <a:t>, quando a ciência evolui muito rapidamente. </a:t>
            </a:r>
            <a:endParaRPr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E7AAC-4F28-3B42-7FE4-7E74FB6EF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80" y="6429707"/>
            <a:ext cx="11886240" cy="4590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1. Fernandez, M., Paiva, E., Petra, P., Rosário, C. A., Lemos, P. de L., Vieira, F., &amp; Matta, G.. (2024). Os motivos da hesitação </a:t>
            </a:r>
            <a:r>
              <a:rPr lang="pt-BR" altLang="pt-BR" sz="800" dirty="0">
                <a:solidFill>
                  <a:srgbClr val="393939"/>
                </a:solidFill>
                <a:latin typeface="+mj-lt"/>
              </a:rPr>
              <a:t>vacinal n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o Brasil: uma análise a partir da percepção dos profissionais de saúde que atuaram na pandemia da COVID-19. </a:t>
            </a:r>
            <a:r>
              <a:rPr kumimoji="0" lang="pt-BR" altLang="pt-BR" sz="800" b="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Saúde E Sociedade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, </a:t>
            </a:r>
            <a:r>
              <a:rPr kumimoji="0" lang="pt-BR" altLang="pt-BR" sz="800" b="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33</a:t>
            </a: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+mj-lt"/>
              </a:rPr>
              <a:t>(4), e230854pt. 2. </a:t>
            </a:r>
            <a:r>
              <a:rPr lang="en-US" sz="800" dirty="0">
                <a:latin typeface="+mj-lt"/>
              </a:rPr>
              <a:t>Don </a:t>
            </a:r>
            <a:r>
              <a:rPr lang="en-US" sz="800" dirty="0" err="1">
                <a:latin typeface="+mj-lt"/>
              </a:rPr>
              <a:t>Nutbeam</a:t>
            </a:r>
            <a:r>
              <a:rPr lang="en-US" sz="800" dirty="0">
                <a:latin typeface="+mj-lt"/>
              </a:rPr>
              <a:t>, Health literacy as a public health goal: a challenge for contemporary health education and communication strategies into the 21st century, </a:t>
            </a:r>
            <a:r>
              <a:rPr lang="en-US" sz="800" i="1" dirty="0">
                <a:latin typeface="+mj-lt"/>
              </a:rPr>
              <a:t>Health Promotion International</a:t>
            </a:r>
            <a:r>
              <a:rPr lang="en-US" sz="800" dirty="0">
                <a:latin typeface="+mj-lt"/>
              </a:rPr>
              <a:t>, Volume 15, Issue 3, September 2000, Pages 259–267.</a:t>
            </a:r>
            <a:endParaRPr kumimoji="0" lang="pt-BR" alt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>
          <a:extLst>
            <a:ext uri="{FF2B5EF4-FFF2-40B4-BE49-F238E27FC236}">
              <a16:creationId xmlns:a16="http://schemas.microsoft.com/office/drawing/2014/main" id="{1D5F88BA-227E-CB39-25D1-F44DEB338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>
            <a:extLst>
              <a:ext uri="{FF2B5EF4-FFF2-40B4-BE49-F238E27FC236}">
                <a16:creationId xmlns:a16="http://schemas.microsoft.com/office/drawing/2014/main" id="{CC8E1466-70EF-2C79-8786-C002E56D303A}"/>
              </a:ext>
            </a:extLst>
          </p:cNvPr>
          <p:cNvSpPr txBox="1"/>
          <p:nvPr/>
        </p:nvSpPr>
        <p:spPr>
          <a:xfrm>
            <a:off x="152880" y="232196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Desafios e temas em debate</a:t>
            </a:r>
            <a:r>
              <a:rPr lang="pt-BR" sz="48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aseline="30000" dirty="0"/>
          </a:p>
        </p:txBody>
      </p:sp>
      <p:sp>
        <p:nvSpPr>
          <p:cNvPr id="164" name="Google Shape;164;p3">
            <a:extLst>
              <a:ext uri="{FF2B5EF4-FFF2-40B4-BE49-F238E27FC236}">
                <a16:creationId xmlns:a16="http://schemas.microsoft.com/office/drawing/2014/main" id="{62AE6A9E-96BB-D4E3-2C85-EA2D96A6F4FB}"/>
              </a:ext>
            </a:extLst>
          </p:cNvPr>
          <p:cNvSpPr txBox="1"/>
          <p:nvPr/>
        </p:nvSpPr>
        <p:spPr>
          <a:xfrm>
            <a:off x="152880" y="1268730"/>
            <a:ext cx="11886240" cy="458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1">
              <a:lnSpc>
                <a:spcPct val="150000"/>
              </a:lnSpc>
              <a:spcBef>
                <a:spcPts val="3100"/>
              </a:spcBef>
              <a:buSzPts val="1400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Relação profissional-paciente: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debates atuais focam na transição de um modelo paternalista (o médico dita as regras) para um modelo de "decisão compartilhada".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50000"/>
              </a:lnSpc>
              <a:spcBef>
                <a:spcPts val="3100"/>
              </a:spcBef>
              <a:buSzPts val="1400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Saúde digital e telemedicina: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digitalização trouxe desafios sobre como manter a empatia, o sigilo e a clareza através de telas. Além disso, discute-se o impacto dos influenciadores digitais e algoritmos d</a:t>
            </a:r>
            <a:r>
              <a:rPr lang="pt-BR" sz="2400" dirty="0"/>
              <a:t>as redes sociais na saúde mental.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150000"/>
              </a:lnSpc>
              <a:spcBef>
                <a:spcPts val="3100"/>
              </a:spcBef>
              <a:buSzPts val="1400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Equidade e acessibilidade: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Garantir que as mensagens de saúde alcancem populações vulneráveis, marginalizadas ou que não falam o idioma dominante. Isso exige "competência cultural", ou seja, adaptar a linguagem e o formato aos valores e realidades da comunidade que se deseja atingir.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491F2-1BEC-2383-D08B-AD7E503C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80" y="6352329"/>
            <a:ext cx="10677483" cy="3975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1. Fernandez, M., Paiva, E., Petra, P., Rosário, C. A., Lemos, P. de L., Vieira, F., &amp; Matta, G.. (2024). Os motivos da hesitação </a:t>
            </a:r>
            <a:r>
              <a:rPr kumimoji="0" lang="pt-BR" altLang="pt-BR" sz="1000" b="0" i="0" u="none" strike="noStrike" cap="none" normalizeH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vacinal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 no Brasil: uma análise a partir da percepção dos profissionais de saúde que atuaram na pandemia da COVID-19. </a:t>
            </a:r>
            <a:r>
              <a:rPr kumimoji="0" lang="pt-BR" altLang="pt-BR" sz="1000" b="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Saúde E Sociedade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, </a:t>
            </a:r>
            <a:r>
              <a:rPr kumimoji="0" lang="pt-BR" altLang="pt-BR" sz="1000" b="0" i="1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33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rgbClr val="393939"/>
                </a:solidFill>
                <a:effectLst/>
                <a:latin typeface="SFMono-Regular"/>
              </a:rPr>
              <a:t>(4), e230854pt. https://doi.org/10.1590/S0104-12902024230854pt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6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6426B400EE344B524956153BA57B3" ma:contentTypeVersion="7" ma:contentTypeDescription="Create a new document." ma:contentTypeScope="" ma:versionID="d5ee53c28ba58a2025d77886f2ab19c7">
  <xsd:schema xmlns:xsd="http://www.w3.org/2001/XMLSchema" xmlns:xs="http://www.w3.org/2001/XMLSchema" xmlns:p="http://schemas.microsoft.com/office/2006/metadata/properties" xmlns:ns2="d5e633c5-d4cd-4ae5-a668-b40dd1a9b273" targetNamespace="http://schemas.microsoft.com/office/2006/metadata/properties" ma:root="true" ma:fieldsID="7feab3764d3edb688aba883487a4b261" ns2:_="">
    <xsd:import namespace="d5e633c5-d4cd-4ae5-a668-b40dd1a9b2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633c5-d4cd-4ae5-a668-b40dd1a9b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F346DA-5163-4C78-9BFA-A345778BAFEB}">
  <ds:schemaRefs>
    <ds:schemaRef ds:uri="http://purl.org/dc/terms/"/>
    <ds:schemaRef ds:uri="http://schemas.microsoft.com/office/2006/documentManagement/types"/>
    <ds:schemaRef ds:uri="http://purl.org/dc/dcmitype/"/>
    <ds:schemaRef ds:uri="d5e633c5-d4cd-4ae5-a668-b40dd1a9b27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D4691B4-364F-492A-B8C1-5E4053C7F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633c5-d4cd-4ae5-a668-b40dd1a9b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25E65F-7461-4082-8E62-56310B871C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2698</Words>
  <Application>Microsoft Office PowerPoint</Application>
  <PresentationFormat>Widescreen</PresentationFormat>
  <Paragraphs>161</Paragraphs>
  <Slides>18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Manrope</vt:lpstr>
      <vt:lpstr>Manrope Light</vt:lpstr>
      <vt:lpstr>Manrope SemiBold</vt:lpstr>
      <vt:lpstr>SFMono-Regular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Giuliano Dimarzio</dc:creator>
  <cp:lastModifiedBy>Santos de Almeida, Ana Julia</cp:lastModifiedBy>
  <cp:revision>10</cp:revision>
  <dcterms:modified xsi:type="dcterms:W3CDTF">2026-04-02T20:17:55Z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0x0101001116426B400EE344B524956153BA57B3</vt:lpwstr>
  </property>
  <property fmtid="{D5CDD505-2E9C-101B-9397-08002B2CF9AE}" pid="3" name="MSIP_Label_68f72598-90ab-4748-9618-88402b5e95d2_Enabled">
    <vt:lpwstr>true</vt:lpwstr>
  </property>
  <property fmtid="{D5CDD505-2E9C-101B-9397-08002B2CF9AE}" pid="4" name="MSIP_Label_68f72598-90ab-4748-9618-88402b5e95d2_SetDate">
    <vt:lpwstr>2026-03-23T11:49:11Z</vt:lpwstr>
  </property>
  <property fmtid="{D5CDD505-2E9C-101B-9397-08002B2CF9AE}" pid="5" name="MSIP_Label_68f72598-90ab-4748-9618-88402b5e95d2_Method">
    <vt:lpwstr>Privileged</vt:lpwstr>
  </property>
  <property fmtid="{D5CDD505-2E9C-101B-9397-08002B2CF9AE}" pid="6" name="MSIP_Label_68f72598-90ab-4748-9618-88402b5e95d2_Name">
    <vt:lpwstr>68f72598-90ab-4748-9618-88402b5e95d2</vt:lpwstr>
  </property>
  <property fmtid="{D5CDD505-2E9C-101B-9397-08002B2CF9AE}" pid="7" name="MSIP_Label_68f72598-90ab-4748-9618-88402b5e95d2_SiteId">
    <vt:lpwstr>7a916015-20ae-4ad1-9170-eefd915e9272</vt:lpwstr>
  </property>
  <property fmtid="{D5CDD505-2E9C-101B-9397-08002B2CF9AE}" pid="8" name="MSIP_Label_68f72598-90ab-4748-9618-88402b5e95d2_ActionId">
    <vt:lpwstr>99f8df0c-a7c1-4552-b71f-43bed6b570de</vt:lpwstr>
  </property>
  <property fmtid="{D5CDD505-2E9C-101B-9397-08002B2CF9AE}" pid="9" name="MSIP_Label_68f72598-90ab-4748-9618-88402b5e95d2_ContentBits">
    <vt:lpwstr>0</vt:lpwstr>
  </property>
  <property fmtid="{D5CDD505-2E9C-101B-9397-08002B2CF9AE}" pid="10" name="MSIP_Label_68f72598-90ab-4748-9618-88402b5e95d2_Tag">
    <vt:lpwstr>10, 0, 1, 1</vt:lpwstr>
  </property>
</Properties>
</file>